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sldIdLst>
    <p:sldId id="256" r:id="rId2"/>
    <p:sldId id="257" r:id="rId3"/>
    <p:sldId id="261" r:id="rId4"/>
    <p:sldId id="258" r:id="rId5"/>
    <p:sldId id="259" r:id="rId6"/>
    <p:sldId id="260" r:id="rId7"/>
    <p:sldId id="262" r:id="rId8"/>
    <p:sldId id="263" r:id="rId9"/>
    <p:sldId id="264" r:id="rId10"/>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2ED"/>
    <a:srgbClr val="D6D2C4"/>
    <a:srgbClr val="000000"/>
    <a:srgbClr val="B5BD00"/>
    <a:srgbClr val="D1D1D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 d="100"/>
          <a:sy n="10" d="100"/>
        </p:scale>
        <p:origin x="2020" y="12"/>
      </p:cViewPr>
      <p:guideLst>
        <p:guide orient="horz" pos="13482"/>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0 Portrait Poster - 2 column guides">
    <p:spTree>
      <p:nvGrpSpPr>
        <p:cNvPr id="1" name=""/>
        <p:cNvGrpSpPr/>
        <p:nvPr/>
      </p:nvGrpSpPr>
      <p:grpSpPr>
        <a:xfrm>
          <a:off x="0" y="0"/>
          <a:ext cx="0" cy="0"/>
          <a:chOff x="0" y="0"/>
          <a:chExt cx="0" cy="0"/>
        </a:xfrm>
      </p:grpSpPr>
      <p:sp>
        <p:nvSpPr>
          <p:cNvPr id="3" name="Title 2" descr="Poster title"/>
          <p:cNvSpPr>
            <a:spLocks noGrp="1"/>
          </p:cNvSpPr>
          <p:nvPr>
            <p:ph type="title" hasCustomPrompt="1"/>
          </p:nvPr>
        </p:nvSpPr>
        <p:spPr>
          <a:xfrm>
            <a:off x="1045390" y="997061"/>
            <a:ext cx="28150323" cy="1203827"/>
          </a:xfrm>
          <a:prstGeom prst="rect">
            <a:avLst/>
          </a:prstGeom>
        </p:spPr>
        <p:txBody>
          <a:bodyPr/>
          <a:lstStyle>
            <a:lvl1pPr>
              <a:defRPr sz="7200" b="1">
                <a:solidFill>
                  <a:schemeClr val="tx1"/>
                </a:solidFill>
              </a:defRPr>
            </a:lvl1pPr>
          </a:lstStyle>
          <a:p>
            <a:r>
              <a:rPr lang="en-US" dirty="0" smtClean="0"/>
              <a:t>Click to add title – Arial bold 72pt</a:t>
            </a:r>
            <a:endParaRPr lang="en-GB" dirty="0"/>
          </a:p>
        </p:txBody>
      </p:sp>
      <p:sp>
        <p:nvSpPr>
          <p:cNvPr id="5" name="Text Placeholder 4" descr="Authors"/>
          <p:cNvSpPr>
            <a:spLocks noGrp="1"/>
          </p:cNvSpPr>
          <p:nvPr>
            <p:ph type="body" sz="quarter" idx="17" hasCustomPrompt="1"/>
          </p:nvPr>
        </p:nvSpPr>
        <p:spPr>
          <a:xfrm>
            <a:off x="1077913" y="2957513"/>
            <a:ext cx="22983825" cy="969962"/>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800" b="1">
                <a:solidFill>
                  <a:schemeClr val="tx1"/>
                </a:solidFill>
              </a:defRPr>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to add authors – Arial bold 48pt</a:t>
            </a:r>
          </a:p>
          <a:p>
            <a:pPr lvl="0"/>
            <a:endParaRPr lang="en-GB" dirty="0"/>
          </a:p>
        </p:txBody>
      </p:sp>
      <p:sp>
        <p:nvSpPr>
          <p:cNvPr id="14" name="Text Placeholder 13"/>
          <p:cNvSpPr>
            <a:spLocks noGrp="1"/>
          </p:cNvSpPr>
          <p:nvPr>
            <p:ph type="body" sz="quarter" idx="18" hasCustomPrompt="1"/>
          </p:nvPr>
        </p:nvSpPr>
        <p:spPr>
          <a:xfrm>
            <a:off x="1077913" y="4508500"/>
            <a:ext cx="22983825" cy="510067"/>
          </a:xfrm>
          <a:prstGeom prst="rect">
            <a:avLst/>
          </a:prstGeom>
        </p:spPr>
        <p:txBody>
          <a:bodyPr/>
          <a:lstStyle>
            <a:lvl1pPr marL="0" indent="0">
              <a:buNone/>
              <a:defRPr sz="2800" b="1">
                <a:solidFill>
                  <a:schemeClr val="tx1"/>
                </a:solidFill>
              </a:defRPr>
            </a:lvl1pPr>
          </a:lstStyle>
          <a:p>
            <a:pPr lvl="0"/>
            <a:r>
              <a:rPr lang="en-GB" dirty="0" smtClean="0"/>
              <a:t>Click to add affiliation – Arial bold 28pt</a:t>
            </a:r>
            <a:endParaRPr lang="en-GB" dirty="0"/>
          </a:p>
        </p:txBody>
      </p:sp>
      <p:sp>
        <p:nvSpPr>
          <p:cNvPr id="18"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tx1"/>
                </a:solidFill>
              </a:defRPr>
            </a:lvl1pPr>
          </a:lstStyle>
          <a:p>
            <a:pPr lvl="0"/>
            <a:r>
              <a:rPr lang="en-US" dirty="0" smtClean="0"/>
              <a:t>Keep this area clear</a:t>
            </a:r>
          </a:p>
        </p:txBody>
      </p:sp>
      <p:sp>
        <p:nvSpPr>
          <p:cNvPr id="27" name="Text Placeholder 26"/>
          <p:cNvSpPr>
            <a:spLocks noGrp="1"/>
          </p:cNvSpPr>
          <p:nvPr>
            <p:ph type="body" sz="quarter" idx="20" hasCustomPrompt="1"/>
          </p:nvPr>
        </p:nvSpPr>
        <p:spPr>
          <a:xfrm>
            <a:off x="1077912" y="40955913"/>
            <a:ext cx="13552487" cy="1847849"/>
          </a:xfrm>
          <a:prstGeom prst="rect">
            <a:avLst/>
          </a:prstGeom>
        </p:spPr>
        <p:txBody>
          <a:bodyPr/>
          <a:lstStyle>
            <a:lvl1pPr marL="0" indent="0">
              <a:buNone/>
              <a:defRPr sz="2860">
                <a:solidFill>
                  <a:schemeClr val="tx1"/>
                </a:solidFill>
              </a:defRPr>
            </a:lvl1pPr>
          </a:lstStyle>
          <a:p>
            <a:pPr lvl="0"/>
            <a:r>
              <a:rPr lang="en-GB" dirty="0" smtClean="0"/>
              <a:t>Add contact details here</a:t>
            </a:r>
            <a:endParaRPr lang="en-GB" dirty="0"/>
          </a:p>
        </p:txBody>
      </p:sp>
      <p:sp>
        <p:nvSpPr>
          <p:cNvPr id="29" name="Text Placeholder 28"/>
          <p:cNvSpPr>
            <a:spLocks noGrp="1"/>
          </p:cNvSpPr>
          <p:nvPr>
            <p:ph type="body" sz="quarter" idx="21" hasCustomPrompt="1"/>
          </p:nvPr>
        </p:nvSpPr>
        <p:spPr>
          <a:xfrm>
            <a:off x="15642771" y="40955913"/>
            <a:ext cx="13552942" cy="1847850"/>
          </a:xfrm>
          <a:prstGeom prst="rect">
            <a:avLst/>
          </a:prstGeom>
        </p:spPr>
        <p:txBody>
          <a:bodyPr/>
          <a:lstStyle>
            <a:lvl1pPr marL="0" indent="0">
              <a:buNone/>
              <a:defRPr sz="2860">
                <a:solidFill>
                  <a:schemeClr val="tx1"/>
                </a:solidFill>
              </a:defRPr>
            </a:lvl1pPr>
          </a:lstStyle>
          <a:p>
            <a:pPr lvl="0"/>
            <a:r>
              <a:rPr lang="en-GB" dirty="0" smtClean="0"/>
              <a:t>                                                                                        Add collaborator logos here</a:t>
            </a:r>
            <a:endParaRPr lang="en-GB" dirty="0"/>
          </a:p>
        </p:txBody>
      </p:sp>
    </p:spTree>
    <p:extLst>
      <p:ext uri="{BB962C8B-B14F-4D97-AF65-F5344CB8AC3E}">
        <p14:creationId xmlns:p14="http://schemas.microsoft.com/office/powerpoint/2010/main" val="1295908745"/>
      </p:ext>
    </p:extLst>
  </p:cSld>
  <p:clrMapOvr>
    <a:masterClrMapping/>
  </p:clrMapOvr>
  <p:extLst mod="1">
    <p:ext uri="{DCECCB84-F9BA-43D5-87BE-67443E8EF086}">
      <p15:sldGuideLst xmlns:p15="http://schemas.microsoft.com/office/powerpoint/2012/main">
        <p15:guide id="5" pos="9535" userDrawn="1">
          <p15:clr>
            <a:srgbClr val="000000"/>
          </p15:clr>
        </p15:guide>
        <p15:guide id="6" orient="horz" pos="13481" userDrawn="1">
          <p15:clr>
            <a:srgbClr val="000000"/>
          </p15:clr>
        </p15:guide>
        <p15:guide id="7" pos="9751" userDrawn="1">
          <p15:clr>
            <a:srgbClr val="FBAE40"/>
          </p15:clr>
        </p15:guide>
        <p15:guide id="8" pos="931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0 Portrait Poster -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9446" y="1046644"/>
            <a:ext cx="28129871" cy="1037708"/>
          </a:xfrm>
          <a:prstGeom prst="rect">
            <a:avLst/>
          </a:prstGeom>
        </p:spPr>
        <p:txBody>
          <a:bodyPr/>
          <a:lstStyle>
            <a:lvl1pPr>
              <a:defRPr sz="7200" b="1">
                <a:solidFill>
                  <a:schemeClr val="tx1"/>
                </a:solidFill>
              </a:defRPr>
            </a:lvl1pPr>
          </a:lstStyle>
          <a:p>
            <a:r>
              <a:rPr lang="en-US" dirty="0" smtClean="0"/>
              <a:t>Click to add title – Arial bold 72pt</a:t>
            </a:r>
            <a:endParaRPr lang="en-GB" dirty="0"/>
          </a:p>
        </p:txBody>
      </p:sp>
      <p:sp>
        <p:nvSpPr>
          <p:cNvPr id="4" name="Text Placeholder 3"/>
          <p:cNvSpPr>
            <a:spLocks noGrp="1"/>
          </p:cNvSpPr>
          <p:nvPr>
            <p:ph type="body" sz="quarter" idx="20" hasCustomPrompt="1"/>
          </p:nvPr>
        </p:nvSpPr>
        <p:spPr>
          <a:xfrm>
            <a:off x="1077920" y="2980169"/>
            <a:ext cx="22983818" cy="816054"/>
          </a:xfrm>
          <a:prstGeom prst="rect">
            <a:avLst/>
          </a:prstGeom>
        </p:spPr>
        <p:txBody>
          <a:bodyPr/>
          <a:lstStyle>
            <a:lvl1pPr marL="0" indent="0">
              <a:buNone/>
              <a:defRPr sz="4800" b="1" baseline="0">
                <a:solidFill>
                  <a:schemeClr val="tx1"/>
                </a:solidFill>
              </a:defRPr>
            </a:lvl1pPr>
          </a:lstStyle>
          <a:p>
            <a:pPr lvl="0"/>
            <a:r>
              <a:rPr lang="en-GB" dirty="0" smtClean="0"/>
              <a:t>Click to add authors – Arial bold 48pt</a:t>
            </a:r>
            <a:endParaRPr lang="en-GB" dirty="0"/>
          </a:p>
        </p:txBody>
      </p:sp>
      <p:sp>
        <p:nvSpPr>
          <p:cNvPr id="6" name="Text Placeholder 5"/>
          <p:cNvSpPr>
            <a:spLocks noGrp="1"/>
          </p:cNvSpPr>
          <p:nvPr>
            <p:ph type="body" sz="quarter" idx="21" hasCustomPrompt="1"/>
          </p:nvPr>
        </p:nvSpPr>
        <p:spPr>
          <a:xfrm>
            <a:off x="1091128" y="4540125"/>
            <a:ext cx="22970610" cy="446192"/>
          </a:xfrm>
          <a:prstGeom prst="rect">
            <a:avLst/>
          </a:prstGeom>
        </p:spPr>
        <p:txBody>
          <a:bodyPr/>
          <a:lstStyle>
            <a:lvl1pPr marL="0" indent="0">
              <a:buNone/>
              <a:defRPr sz="2800" b="1">
                <a:solidFill>
                  <a:schemeClr val="tx1"/>
                </a:solidFill>
              </a:defRPr>
            </a:lvl1pPr>
          </a:lstStyle>
          <a:p>
            <a:pPr lvl="0"/>
            <a:r>
              <a:rPr lang="en-GB" dirty="0" smtClean="0"/>
              <a:t>Click to add affiliations – Arial bold 28pt</a:t>
            </a:r>
            <a:endParaRPr lang="en-GB" dirty="0"/>
          </a:p>
        </p:txBody>
      </p:sp>
      <p:sp>
        <p:nvSpPr>
          <p:cNvPr id="18"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tx1"/>
                </a:solidFill>
              </a:defRPr>
            </a:lvl1pPr>
          </a:lstStyle>
          <a:p>
            <a:pPr lvl="0"/>
            <a:r>
              <a:rPr lang="en-US" dirty="0" smtClean="0"/>
              <a:t>Keep this area clear</a:t>
            </a:r>
          </a:p>
        </p:txBody>
      </p:sp>
      <p:sp>
        <p:nvSpPr>
          <p:cNvPr id="11" name="Rectangle 10"/>
          <p:cNvSpPr/>
          <p:nvPr/>
        </p:nvSpPr>
        <p:spPr>
          <a:xfrm>
            <a:off x="1127051" y="6280150"/>
            <a:ext cx="13650987"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7"/>
          <p:cNvSpPr>
            <a:spLocks noGrp="1"/>
          </p:cNvSpPr>
          <p:nvPr>
            <p:ph sz="quarter" idx="10" hasCustomPrompt="1"/>
          </p:nvPr>
        </p:nvSpPr>
        <p:spPr>
          <a:xfrm>
            <a:off x="1077913" y="6280150"/>
            <a:ext cx="13700125" cy="33462913"/>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atin typeface="Arial" panose="020B0604020202020204" pitchFamily="34" charset="0"/>
                <a:cs typeface="Arial" panose="020B0604020202020204" pitchFamily="34" charset="0"/>
              </a:defRPr>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here to add text or choose graphic icon below</a:t>
            </a:r>
          </a:p>
          <a:p>
            <a:pPr lvl="0"/>
            <a:endParaRPr lang="en-GB" dirty="0"/>
          </a:p>
        </p:txBody>
      </p:sp>
      <p:sp>
        <p:nvSpPr>
          <p:cNvPr id="12" name="Rectangle 11"/>
          <p:cNvSpPr/>
          <p:nvPr/>
        </p:nvSpPr>
        <p:spPr>
          <a:xfrm>
            <a:off x="15510779" y="6273467"/>
            <a:ext cx="13650987"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p:cNvSpPr>
            <a:spLocks noGrp="1"/>
          </p:cNvSpPr>
          <p:nvPr>
            <p:ph sz="quarter" idx="11" hasCustomPrompt="1"/>
          </p:nvPr>
        </p:nvSpPr>
        <p:spPr>
          <a:xfrm>
            <a:off x="15510779" y="6257592"/>
            <a:ext cx="13698538" cy="33462913"/>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here to add text or choose graphic icon below</a:t>
            </a:r>
          </a:p>
          <a:p>
            <a:pPr lvl="0"/>
            <a:endParaRPr lang="en-GB" dirty="0"/>
          </a:p>
        </p:txBody>
      </p:sp>
      <p:sp>
        <p:nvSpPr>
          <p:cNvPr id="28" name="Text Placeholder 27"/>
          <p:cNvSpPr>
            <a:spLocks noGrp="1"/>
          </p:cNvSpPr>
          <p:nvPr>
            <p:ph type="body" sz="quarter" idx="22" hasCustomPrompt="1"/>
          </p:nvPr>
        </p:nvSpPr>
        <p:spPr>
          <a:xfrm>
            <a:off x="1091128" y="40943213"/>
            <a:ext cx="13686910" cy="1860550"/>
          </a:xfrm>
          <a:prstGeom prst="rect">
            <a:avLst/>
          </a:prstGeom>
        </p:spPr>
        <p:txBody>
          <a:bodyPr/>
          <a:lstStyle>
            <a:lvl1pPr marL="0" indent="0">
              <a:buNone/>
              <a:defRPr sz="2860">
                <a:solidFill>
                  <a:schemeClr val="tx1"/>
                </a:solidFill>
              </a:defRPr>
            </a:lvl1pPr>
          </a:lstStyle>
          <a:p>
            <a:pPr lvl="0"/>
            <a:r>
              <a:rPr lang="en-GB" dirty="0" smtClean="0"/>
              <a:t>Add contact details here</a:t>
            </a:r>
            <a:endParaRPr lang="en-GB" dirty="0"/>
          </a:p>
        </p:txBody>
      </p:sp>
      <p:sp>
        <p:nvSpPr>
          <p:cNvPr id="30" name="Text Placeholder 29"/>
          <p:cNvSpPr>
            <a:spLocks noGrp="1"/>
          </p:cNvSpPr>
          <p:nvPr>
            <p:ph type="body" sz="quarter" idx="23" hasCustomPrompt="1"/>
          </p:nvPr>
        </p:nvSpPr>
        <p:spPr>
          <a:xfrm>
            <a:off x="15510779" y="40943213"/>
            <a:ext cx="13699221" cy="1860550"/>
          </a:xfrm>
          <a:prstGeom prst="rect">
            <a:avLst/>
          </a:prstGeom>
        </p:spPr>
        <p:txBody>
          <a:bodyPr/>
          <a:lstStyle>
            <a:lvl1pPr marL="0" indent="0">
              <a:buNone/>
              <a:defRPr sz="2860" baseline="0">
                <a:solidFill>
                  <a:schemeClr val="tx1"/>
                </a:solidFill>
              </a:defRPr>
            </a:lvl1pPr>
          </a:lstStyle>
          <a:p>
            <a:pPr lvl="0"/>
            <a:r>
              <a:rPr lang="en-GB" dirty="0" smtClean="0"/>
              <a:t>                                                                                         Add collaborator logos here</a:t>
            </a:r>
            <a:endParaRPr lang="en-GB" dirty="0"/>
          </a:p>
        </p:txBody>
      </p:sp>
    </p:spTree>
    <p:extLst>
      <p:ext uri="{BB962C8B-B14F-4D97-AF65-F5344CB8AC3E}">
        <p14:creationId xmlns:p14="http://schemas.microsoft.com/office/powerpoint/2010/main" val="3851660972"/>
      </p:ext>
    </p:extLst>
  </p:cSld>
  <p:clrMapOvr>
    <a:masterClrMapping/>
  </p:clrMapOvr>
  <p:extLst mod="1">
    <p:ext uri="{DCECCB84-F9BA-43D5-87BE-67443E8EF086}">
      <p15:sldGuideLst xmlns:p15="http://schemas.microsoft.com/office/powerpoint/2012/main">
        <p15:guide id="3" pos="9535" userDrawn="1">
          <p15:clr>
            <a:srgbClr val="000000"/>
          </p15:clr>
        </p15:guide>
        <p15:guide id="4" orient="horz" pos="13481" userDrawn="1">
          <p15:clr>
            <a:srgbClr val="00000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0 Portrait Poster - 2 columns with 4 box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7913" y="1009640"/>
            <a:ext cx="28117800" cy="967268"/>
          </a:xfrm>
          <a:prstGeom prst="rect">
            <a:avLst/>
          </a:prstGeom>
        </p:spPr>
        <p:txBody>
          <a:bodyPr/>
          <a:lstStyle>
            <a:lvl1pPr>
              <a:defRPr sz="7200" b="1">
                <a:solidFill>
                  <a:schemeClr val="tx1"/>
                </a:solidFill>
              </a:defRPr>
            </a:lvl1pPr>
          </a:lstStyle>
          <a:p>
            <a:r>
              <a:rPr lang="en-US" dirty="0" smtClean="0"/>
              <a:t>Click to add title – Arial bold 72pt</a:t>
            </a:r>
            <a:endParaRPr lang="en-GB" dirty="0"/>
          </a:p>
        </p:txBody>
      </p:sp>
      <p:sp>
        <p:nvSpPr>
          <p:cNvPr id="4" name="Text Placeholder 3"/>
          <p:cNvSpPr>
            <a:spLocks noGrp="1"/>
          </p:cNvSpPr>
          <p:nvPr>
            <p:ph type="body" sz="quarter" idx="20" hasCustomPrompt="1"/>
          </p:nvPr>
        </p:nvSpPr>
        <p:spPr>
          <a:xfrm>
            <a:off x="1077913" y="2957513"/>
            <a:ext cx="22972712" cy="933450"/>
          </a:xfrm>
          <a:prstGeom prst="rect">
            <a:avLst/>
          </a:prstGeom>
        </p:spPr>
        <p:txBody>
          <a:bodyPr/>
          <a:lstStyle>
            <a:lvl1pPr marL="0" indent="0">
              <a:buNone/>
              <a:defRPr sz="4800" b="1">
                <a:solidFill>
                  <a:schemeClr val="tx1"/>
                </a:solidFill>
              </a:defRPr>
            </a:lvl1pPr>
          </a:lstStyle>
          <a:p>
            <a:pPr lvl="0"/>
            <a:r>
              <a:rPr lang="en-GB" dirty="0" smtClean="0"/>
              <a:t>Click to add authors – Arial bold 48pt</a:t>
            </a:r>
            <a:endParaRPr lang="en-GB" dirty="0"/>
          </a:p>
        </p:txBody>
      </p:sp>
      <p:sp>
        <p:nvSpPr>
          <p:cNvPr id="28" name="Text Placeholder 27"/>
          <p:cNvSpPr>
            <a:spLocks noGrp="1"/>
          </p:cNvSpPr>
          <p:nvPr>
            <p:ph type="body" sz="quarter" idx="21" hasCustomPrompt="1"/>
          </p:nvPr>
        </p:nvSpPr>
        <p:spPr>
          <a:xfrm>
            <a:off x="1077913" y="4508500"/>
            <a:ext cx="22972712" cy="509588"/>
          </a:xfrm>
          <a:prstGeom prst="rect">
            <a:avLst/>
          </a:prstGeom>
        </p:spPr>
        <p:txBody>
          <a:bodyPr/>
          <a:lstStyle>
            <a:lvl1pPr marL="0" indent="0">
              <a:buNone/>
              <a:defRPr sz="2800" b="1">
                <a:solidFill>
                  <a:schemeClr val="tx1"/>
                </a:solidFill>
              </a:defRPr>
            </a:lvl1pPr>
          </a:lstStyle>
          <a:p>
            <a:pPr lvl="0"/>
            <a:r>
              <a:rPr lang="en-GB" dirty="0" smtClean="0"/>
              <a:t>Click to add affiliations – Arial bold 28pt</a:t>
            </a:r>
            <a:endParaRPr lang="en-GB" dirty="0"/>
          </a:p>
        </p:txBody>
      </p:sp>
      <p:sp>
        <p:nvSpPr>
          <p:cNvPr id="23"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tx1"/>
                </a:solidFill>
              </a:defRPr>
            </a:lvl1pPr>
          </a:lstStyle>
          <a:p>
            <a:pPr lvl="0"/>
            <a:r>
              <a:rPr lang="en-US" dirty="0" smtClean="0"/>
              <a:t>Keep this area clear</a:t>
            </a:r>
          </a:p>
        </p:txBody>
      </p:sp>
      <p:sp>
        <p:nvSpPr>
          <p:cNvPr id="7" name="Rectangle 6"/>
          <p:cNvSpPr/>
          <p:nvPr/>
        </p:nvSpPr>
        <p:spPr>
          <a:xfrm>
            <a:off x="1077913" y="6280150"/>
            <a:ext cx="13700125" cy="1613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p:cNvSpPr>
            <a:spLocks noGrp="1"/>
          </p:cNvSpPr>
          <p:nvPr>
            <p:ph sz="quarter" idx="10" hasCustomPrompt="1"/>
          </p:nvPr>
        </p:nvSpPr>
        <p:spPr>
          <a:xfrm>
            <a:off x="1077913" y="6280150"/>
            <a:ext cx="13700125" cy="16130588"/>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here to add text or choose graphic icon below</a:t>
            </a:r>
          </a:p>
          <a:p>
            <a:pPr lvl="0"/>
            <a:endParaRPr lang="en-GB" dirty="0"/>
          </a:p>
        </p:txBody>
      </p:sp>
      <p:sp>
        <p:nvSpPr>
          <p:cNvPr id="9" name="Rectangle 8"/>
          <p:cNvSpPr/>
          <p:nvPr/>
        </p:nvSpPr>
        <p:spPr>
          <a:xfrm>
            <a:off x="1077913" y="23527883"/>
            <a:ext cx="13700125" cy="16199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17"/>
          <p:cNvSpPr>
            <a:spLocks noGrp="1"/>
          </p:cNvSpPr>
          <p:nvPr>
            <p:ph sz="quarter" idx="12" hasCustomPrompt="1"/>
          </p:nvPr>
        </p:nvSpPr>
        <p:spPr>
          <a:xfrm>
            <a:off x="1077913" y="23490238"/>
            <a:ext cx="13700125" cy="16198850"/>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here to add text or choose graphic icon below</a:t>
            </a:r>
          </a:p>
          <a:p>
            <a:pPr lvl="0"/>
            <a:endParaRPr lang="en-GB" dirty="0"/>
          </a:p>
        </p:txBody>
      </p:sp>
      <p:sp>
        <p:nvSpPr>
          <p:cNvPr id="8" name="Rectangle 7"/>
          <p:cNvSpPr/>
          <p:nvPr/>
        </p:nvSpPr>
        <p:spPr>
          <a:xfrm>
            <a:off x="15497175" y="6280150"/>
            <a:ext cx="13700125" cy="1613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1" hasCustomPrompt="1"/>
          </p:nvPr>
        </p:nvSpPr>
        <p:spPr>
          <a:xfrm>
            <a:off x="15497175" y="6280150"/>
            <a:ext cx="13700125" cy="16130588"/>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here to add text or choose graphic icon below</a:t>
            </a:r>
          </a:p>
          <a:p>
            <a:pPr lvl="0"/>
            <a:endParaRPr lang="en-GB" dirty="0"/>
          </a:p>
        </p:txBody>
      </p:sp>
      <p:sp>
        <p:nvSpPr>
          <p:cNvPr id="12" name="Rectangle 11"/>
          <p:cNvSpPr/>
          <p:nvPr/>
        </p:nvSpPr>
        <p:spPr>
          <a:xfrm>
            <a:off x="15497175" y="23490238"/>
            <a:ext cx="13700125" cy="16199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Content Placeholder 19"/>
          <p:cNvSpPr>
            <a:spLocks noGrp="1"/>
          </p:cNvSpPr>
          <p:nvPr>
            <p:ph sz="quarter" idx="13" hasCustomPrompt="1"/>
          </p:nvPr>
        </p:nvSpPr>
        <p:spPr>
          <a:xfrm>
            <a:off x="15497175" y="23528338"/>
            <a:ext cx="13698538" cy="16160750"/>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here to add text or choose graphic icon below</a:t>
            </a:r>
          </a:p>
          <a:p>
            <a:pPr lvl="0"/>
            <a:endParaRPr lang="en-GB" dirty="0"/>
          </a:p>
        </p:txBody>
      </p:sp>
      <p:sp>
        <p:nvSpPr>
          <p:cNvPr id="31" name="Text Placeholder 30"/>
          <p:cNvSpPr>
            <a:spLocks noGrp="1"/>
          </p:cNvSpPr>
          <p:nvPr>
            <p:ph type="body" sz="quarter" idx="22" hasCustomPrompt="1"/>
          </p:nvPr>
        </p:nvSpPr>
        <p:spPr>
          <a:xfrm>
            <a:off x="1077912" y="40943213"/>
            <a:ext cx="13700125" cy="1860550"/>
          </a:xfrm>
          <a:prstGeom prst="rect">
            <a:avLst/>
          </a:prstGeom>
        </p:spPr>
        <p:txBody>
          <a:bodyPr/>
          <a:lstStyle>
            <a:lvl1pPr marL="0" indent="0">
              <a:buNone/>
              <a:defRPr sz="2860">
                <a:solidFill>
                  <a:schemeClr val="tx1"/>
                </a:solidFill>
              </a:defRPr>
            </a:lvl1pPr>
          </a:lstStyle>
          <a:p>
            <a:pPr lvl="0"/>
            <a:r>
              <a:rPr lang="en-GB" dirty="0" smtClean="0"/>
              <a:t>Add contact details here</a:t>
            </a:r>
            <a:endParaRPr lang="en-GB" dirty="0"/>
          </a:p>
        </p:txBody>
      </p:sp>
      <p:sp>
        <p:nvSpPr>
          <p:cNvPr id="33" name="Text Placeholder 32"/>
          <p:cNvSpPr>
            <a:spLocks noGrp="1"/>
          </p:cNvSpPr>
          <p:nvPr>
            <p:ph type="body" sz="quarter" idx="23" hasCustomPrompt="1"/>
          </p:nvPr>
        </p:nvSpPr>
        <p:spPr>
          <a:xfrm>
            <a:off x="15497175" y="40943213"/>
            <a:ext cx="13698538" cy="1860550"/>
          </a:xfrm>
          <a:prstGeom prst="rect">
            <a:avLst/>
          </a:prstGeom>
        </p:spPr>
        <p:txBody>
          <a:bodyPr/>
          <a:lstStyle>
            <a:lvl1pPr marL="0" indent="0">
              <a:buNone/>
              <a:defRPr sz="2860">
                <a:solidFill>
                  <a:schemeClr val="tx1"/>
                </a:solidFill>
              </a:defRPr>
            </a:lvl1pPr>
          </a:lstStyle>
          <a:p>
            <a:pPr lvl="0"/>
            <a:r>
              <a:rPr lang="en-GB" dirty="0" smtClean="0"/>
              <a:t>                                                                                         Add collaborator logos here</a:t>
            </a:r>
            <a:endParaRPr lang="en-GB" dirty="0"/>
          </a:p>
        </p:txBody>
      </p:sp>
    </p:spTree>
    <p:extLst>
      <p:ext uri="{BB962C8B-B14F-4D97-AF65-F5344CB8AC3E}">
        <p14:creationId xmlns:p14="http://schemas.microsoft.com/office/powerpoint/2010/main" val="1329789498"/>
      </p:ext>
    </p:extLst>
  </p:cSld>
  <p:clrMapOvr>
    <a:masterClrMapping/>
  </p:clrMapOvr>
  <p:extLst mod="1">
    <p:ext uri="{DCECCB84-F9BA-43D5-87BE-67443E8EF086}">
      <p15:sldGuideLst xmlns:p15="http://schemas.microsoft.com/office/powerpoint/2012/main">
        <p15:guide id="5" pos="9535" userDrawn="1">
          <p15:clr>
            <a:srgbClr val="000000"/>
          </p15:clr>
        </p15:guide>
        <p15:guide id="6" orient="horz" pos="13481" userDrawn="1">
          <p15:clr>
            <a:srgbClr val="00000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0 Portrait Poster - section header">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1077914" y="1018104"/>
            <a:ext cx="28119092" cy="935518"/>
          </a:xfrm>
          <a:prstGeom prst="rect">
            <a:avLst/>
          </a:prstGeom>
        </p:spPr>
        <p:txBody>
          <a:bodyPr/>
          <a:lstStyle>
            <a:lvl1pPr>
              <a:defRPr sz="7200" b="1" baseline="0">
                <a:solidFill>
                  <a:schemeClr val="tx1"/>
                </a:solidFill>
              </a:defRPr>
            </a:lvl1pPr>
          </a:lstStyle>
          <a:p>
            <a:r>
              <a:rPr lang="en-US" dirty="0" smtClean="0"/>
              <a:t>Click to add title – Arial bold 72pt</a:t>
            </a:r>
            <a:endParaRPr lang="en-GB" dirty="0"/>
          </a:p>
        </p:txBody>
      </p:sp>
      <p:sp>
        <p:nvSpPr>
          <p:cNvPr id="5" name="Text Placeholder 4"/>
          <p:cNvSpPr>
            <a:spLocks noGrp="1"/>
          </p:cNvSpPr>
          <p:nvPr>
            <p:ph type="body" sz="quarter" idx="21" hasCustomPrompt="1"/>
          </p:nvPr>
        </p:nvSpPr>
        <p:spPr>
          <a:xfrm>
            <a:off x="1077913" y="2957513"/>
            <a:ext cx="22983825" cy="752589"/>
          </a:xfrm>
          <a:prstGeom prst="rect">
            <a:avLst/>
          </a:prstGeom>
        </p:spPr>
        <p:txBody>
          <a:bodyPr/>
          <a:lstStyle>
            <a:lvl1pPr marL="0" indent="0">
              <a:buNone/>
              <a:defRPr sz="4800" b="1">
                <a:solidFill>
                  <a:schemeClr val="tx1"/>
                </a:solidFill>
              </a:defRPr>
            </a:lvl1pPr>
          </a:lstStyle>
          <a:p>
            <a:pPr lvl="0"/>
            <a:r>
              <a:rPr lang="en-GB" dirty="0" smtClean="0"/>
              <a:t>Click to add authors – Arial bold 48pt</a:t>
            </a:r>
            <a:endParaRPr lang="en-GB" dirty="0"/>
          </a:p>
        </p:txBody>
      </p:sp>
      <p:sp>
        <p:nvSpPr>
          <p:cNvPr id="7" name="Text Placeholder 6"/>
          <p:cNvSpPr>
            <a:spLocks noGrp="1"/>
          </p:cNvSpPr>
          <p:nvPr>
            <p:ph type="body" sz="quarter" idx="22" hasCustomPrompt="1"/>
          </p:nvPr>
        </p:nvSpPr>
        <p:spPr>
          <a:xfrm>
            <a:off x="1077913" y="4498015"/>
            <a:ext cx="22983825" cy="538163"/>
          </a:xfrm>
          <a:prstGeom prst="rect">
            <a:avLst/>
          </a:prstGeom>
        </p:spPr>
        <p:txBody>
          <a:bodyPr/>
          <a:lstStyle>
            <a:lvl1pPr marL="0" indent="0">
              <a:buNone/>
              <a:defRPr sz="2800" b="1" baseline="0">
                <a:solidFill>
                  <a:schemeClr val="tx1"/>
                </a:solidFill>
              </a:defRPr>
            </a:lvl1pPr>
          </a:lstStyle>
          <a:p>
            <a:pPr lvl="0"/>
            <a:r>
              <a:rPr lang="en-GB" dirty="0" smtClean="0"/>
              <a:t>Click to add affiliations – Arial bold 28pt</a:t>
            </a:r>
            <a:endParaRPr lang="en-GB" dirty="0"/>
          </a:p>
        </p:txBody>
      </p:sp>
      <p:sp>
        <p:nvSpPr>
          <p:cNvPr id="30"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smtClean="0"/>
              <a:t>Keep this area clear</a:t>
            </a:r>
          </a:p>
        </p:txBody>
      </p:sp>
      <p:sp>
        <p:nvSpPr>
          <p:cNvPr id="19" name="Rectangle 18"/>
          <p:cNvSpPr/>
          <p:nvPr/>
        </p:nvSpPr>
        <p:spPr>
          <a:xfrm>
            <a:off x="1077687" y="6280150"/>
            <a:ext cx="28118026" cy="684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sz="quarter" idx="25" hasCustomPrompt="1"/>
          </p:nvPr>
        </p:nvSpPr>
        <p:spPr>
          <a:xfrm>
            <a:off x="1077913" y="6280149"/>
            <a:ext cx="28117800" cy="6840539"/>
          </a:xfrm>
          <a:prstGeom prst="rect">
            <a:avLst/>
          </a:prstGeom>
        </p:spPr>
        <p:txBody>
          <a:bodyPr/>
          <a:lstStyle>
            <a:lvl1pPr marL="0" indent="0">
              <a:buNone/>
              <a:defRPr sz="4000" baseline="0"/>
            </a:lvl1pPr>
          </a:lstStyle>
          <a:p>
            <a:pPr lvl="0"/>
            <a:r>
              <a:rPr lang="en-GB" dirty="0" smtClean="0"/>
              <a:t>Click here to add text or choose graphic icon below</a:t>
            </a:r>
            <a:endParaRPr lang="en-GB" dirty="0"/>
          </a:p>
        </p:txBody>
      </p:sp>
      <p:sp>
        <p:nvSpPr>
          <p:cNvPr id="20" name="Rectangle 19"/>
          <p:cNvSpPr/>
          <p:nvPr/>
        </p:nvSpPr>
        <p:spPr>
          <a:xfrm>
            <a:off x="1077687" y="13876338"/>
            <a:ext cx="13700351" cy="1069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p:cNvSpPr>
            <a:spLocks noGrp="1"/>
          </p:cNvSpPr>
          <p:nvPr>
            <p:ph sz="quarter" idx="11" hasCustomPrompt="1"/>
          </p:nvPr>
        </p:nvSpPr>
        <p:spPr>
          <a:xfrm>
            <a:off x="1077687" y="13873276"/>
            <a:ext cx="13700352" cy="106934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here to add text or choose graphic icon below</a:t>
            </a:r>
          </a:p>
          <a:p>
            <a:pPr lvl="0"/>
            <a:endParaRPr lang="en-GB" dirty="0"/>
          </a:p>
        </p:txBody>
      </p:sp>
      <p:sp>
        <p:nvSpPr>
          <p:cNvPr id="22" name="Rectangle 21"/>
          <p:cNvSpPr/>
          <p:nvPr/>
        </p:nvSpPr>
        <p:spPr>
          <a:xfrm>
            <a:off x="1077687" y="25253950"/>
            <a:ext cx="13700351" cy="106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p:cNvSpPr>
            <a:spLocks noGrp="1"/>
          </p:cNvSpPr>
          <p:nvPr>
            <p:ph sz="quarter" idx="13" hasCustomPrompt="1"/>
          </p:nvPr>
        </p:nvSpPr>
        <p:spPr>
          <a:xfrm>
            <a:off x="1077913" y="25253950"/>
            <a:ext cx="13700125" cy="1066958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here to add text or choose graphic icon below</a:t>
            </a:r>
          </a:p>
          <a:p>
            <a:pPr lvl="0"/>
            <a:endParaRPr lang="en-GB" dirty="0"/>
          </a:p>
        </p:txBody>
      </p:sp>
      <p:sp>
        <p:nvSpPr>
          <p:cNvPr id="21" name="Rectangle 20"/>
          <p:cNvSpPr/>
          <p:nvPr/>
        </p:nvSpPr>
        <p:spPr>
          <a:xfrm>
            <a:off x="15497175" y="13876338"/>
            <a:ext cx="13698538" cy="1069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ontent Placeholder 11"/>
          <p:cNvSpPr>
            <a:spLocks noGrp="1"/>
          </p:cNvSpPr>
          <p:nvPr>
            <p:ph sz="quarter" idx="12" hasCustomPrompt="1"/>
          </p:nvPr>
        </p:nvSpPr>
        <p:spPr>
          <a:xfrm>
            <a:off x="15529832" y="13908768"/>
            <a:ext cx="13698538" cy="106934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here to add text or choose graphic icon below</a:t>
            </a:r>
          </a:p>
          <a:p>
            <a:pPr lvl="0"/>
            <a:endParaRPr lang="en-GB" dirty="0"/>
          </a:p>
        </p:txBody>
      </p:sp>
      <p:sp>
        <p:nvSpPr>
          <p:cNvPr id="23" name="Rectangle 22"/>
          <p:cNvSpPr/>
          <p:nvPr/>
        </p:nvSpPr>
        <p:spPr>
          <a:xfrm>
            <a:off x="15497175" y="25253950"/>
            <a:ext cx="13698538" cy="106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4" hasCustomPrompt="1"/>
          </p:nvPr>
        </p:nvSpPr>
        <p:spPr>
          <a:xfrm>
            <a:off x="15529832" y="25253950"/>
            <a:ext cx="13698538" cy="1066958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here to add text or choose graphic icon below</a:t>
            </a:r>
          </a:p>
          <a:p>
            <a:pPr lvl="0"/>
            <a:endParaRPr lang="en-GB" dirty="0"/>
          </a:p>
        </p:txBody>
      </p:sp>
      <p:sp>
        <p:nvSpPr>
          <p:cNvPr id="24" name="Rectangle 23"/>
          <p:cNvSpPr/>
          <p:nvPr/>
        </p:nvSpPr>
        <p:spPr>
          <a:xfrm>
            <a:off x="1077687" y="36542663"/>
            <a:ext cx="28150683" cy="318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5"/>
          <p:cNvSpPr>
            <a:spLocks noGrp="1"/>
          </p:cNvSpPr>
          <p:nvPr>
            <p:ph sz="quarter" idx="26" hasCustomPrompt="1"/>
          </p:nvPr>
        </p:nvSpPr>
        <p:spPr>
          <a:xfrm>
            <a:off x="1077913" y="36542663"/>
            <a:ext cx="28117800" cy="3184525"/>
          </a:xfrm>
          <a:prstGeom prst="rect">
            <a:avLst/>
          </a:prstGeom>
        </p:spPr>
        <p:txBody>
          <a:bodyPr/>
          <a:lstStyle>
            <a:lvl1pPr marL="0" indent="0">
              <a:buNone/>
              <a:defRPr sz="4000" baseline="0"/>
            </a:lvl1pPr>
          </a:lstStyle>
          <a:p>
            <a:pPr lvl="0"/>
            <a:r>
              <a:rPr lang="en-GB" dirty="0" smtClean="0"/>
              <a:t>Click here to add text or choose graphic icon below</a:t>
            </a:r>
            <a:endParaRPr lang="en-GB" dirty="0"/>
          </a:p>
        </p:txBody>
      </p:sp>
      <p:sp>
        <p:nvSpPr>
          <p:cNvPr id="13" name="Text Placeholder 12"/>
          <p:cNvSpPr>
            <a:spLocks noGrp="1"/>
          </p:cNvSpPr>
          <p:nvPr>
            <p:ph type="body" sz="quarter" idx="23" hasCustomPrompt="1"/>
          </p:nvPr>
        </p:nvSpPr>
        <p:spPr>
          <a:xfrm>
            <a:off x="1077912" y="40943213"/>
            <a:ext cx="13700125" cy="1860550"/>
          </a:xfrm>
          <a:prstGeom prst="rect">
            <a:avLst/>
          </a:prstGeom>
        </p:spPr>
        <p:txBody>
          <a:bodyPr/>
          <a:lstStyle>
            <a:lvl1pPr marL="0" indent="0">
              <a:buNone/>
              <a:defRPr sz="2860">
                <a:solidFill>
                  <a:schemeClr val="tx1"/>
                </a:solidFill>
              </a:defRPr>
            </a:lvl1pPr>
          </a:lstStyle>
          <a:p>
            <a:pPr lvl="0"/>
            <a:r>
              <a:rPr lang="en-GB" dirty="0" smtClean="0"/>
              <a:t>Add contact details here</a:t>
            </a:r>
            <a:endParaRPr lang="en-GB" dirty="0"/>
          </a:p>
        </p:txBody>
      </p:sp>
      <p:sp>
        <p:nvSpPr>
          <p:cNvPr id="37" name="Text Placeholder 36"/>
          <p:cNvSpPr>
            <a:spLocks noGrp="1"/>
          </p:cNvSpPr>
          <p:nvPr>
            <p:ph type="body" sz="quarter" idx="24" hasCustomPrompt="1"/>
          </p:nvPr>
        </p:nvSpPr>
        <p:spPr>
          <a:xfrm>
            <a:off x="15497175" y="40943213"/>
            <a:ext cx="13731875" cy="1860550"/>
          </a:xfrm>
          <a:prstGeom prst="rect">
            <a:avLst/>
          </a:prstGeom>
        </p:spPr>
        <p:txBody>
          <a:bodyPr/>
          <a:lstStyle>
            <a:lvl1pPr marL="0" indent="0">
              <a:buNone/>
              <a:defRPr sz="2860">
                <a:solidFill>
                  <a:schemeClr val="tx1"/>
                </a:solidFill>
              </a:defRPr>
            </a:lvl1pPr>
          </a:lstStyle>
          <a:p>
            <a:pPr lvl="0"/>
            <a:r>
              <a:rPr lang="en-GB" dirty="0" smtClean="0"/>
              <a:t>                                                                                        Add collaborator logos here</a:t>
            </a:r>
            <a:endParaRPr lang="en-GB" dirty="0"/>
          </a:p>
        </p:txBody>
      </p:sp>
    </p:spTree>
    <p:extLst>
      <p:ext uri="{BB962C8B-B14F-4D97-AF65-F5344CB8AC3E}">
        <p14:creationId xmlns:p14="http://schemas.microsoft.com/office/powerpoint/2010/main" val="3758398334"/>
      </p:ext>
    </p:extLst>
  </p:cSld>
  <p:clrMapOvr>
    <a:masterClrMapping/>
  </p:clrMapOvr>
  <p:extLst mod="1">
    <p:ext uri="{DCECCB84-F9BA-43D5-87BE-67443E8EF086}">
      <p15:sldGuideLst xmlns:p15="http://schemas.microsoft.com/office/powerpoint/2012/main">
        <p15:guide id="6" pos="9535" userDrawn="1">
          <p15:clr>
            <a:srgbClr val="000000"/>
          </p15:clr>
        </p15:guide>
        <p15:guide id="7" orient="horz" pos="13481" userDrawn="1">
          <p15:clr>
            <a:srgbClr val="000000"/>
          </p15:clr>
        </p15:guide>
        <p15:guide id="8" orient="horz" pos="8719" userDrawn="1">
          <p15:clr>
            <a:srgbClr val="FBAE40"/>
          </p15:clr>
        </p15:guide>
        <p15:guide id="9" orient="horz" pos="15908" userDrawn="1">
          <p15:clr>
            <a:srgbClr val="FBAE40"/>
          </p15:clr>
        </p15:guide>
        <p15:guide id="10" orient="horz" pos="2300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0 Portrait Poster - 5 boxe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1077913" y="1005645"/>
            <a:ext cx="28117800" cy="967268"/>
          </a:xfrm>
          <a:prstGeom prst="rect">
            <a:avLst/>
          </a:prstGeom>
        </p:spPr>
        <p:txBody>
          <a:bodyPr/>
          <a:lstStyle>
            <a:lvl1pPr>
              <a:defRPr sz="7200" b="1">
                <a:solidFill>
                  <a:schemeClr val="tx1"/>
                </a:solidFill>
              </a:defRPr>
            </a:lvl1pPr>
          </a:lstStyle>
          <a:p>
            <a:r>
              <a:rPr lang="en-US" dirty="0" smtClean="0"/>
              <a:t>Click to add title – Arial bold 72pt</a:t>
            </a:r>
            <a:endParaRPr lang="en-GB" dirty="0"/>
          </a:p>
        </p:txBody>
      </p:sp>
      <p:sp>
        <p:nvSpPr>
          <p:cNvPr id="5" name="Text Placeholder 4"/>
          <p:cNvSpPr>
            <a:spLocks noGrp="1"/>
          </p:cNvSpPr>
          <p:nvPr>
            <p:ph type="body" sz="quarter" idx="21" hasCustomPrompt="1"/>
          </p:nvPr>
        </p:nvSpPr>
        <p:spPr>
          <a:xfrm>
            <a:off x="1089025" y="2957513"/>
            <a:ext cx="22972713" cy="720725"/>
          </a:xfrm>
          <a:prstGeom prst="rect">
            <a:avLst/>
          </a:prstGeom>
        </p:spPr>
        <p:txBody>
          <a:bodyPr/>
          <a:lstStyle>
            <a:lvl1pPr marL="0" indent="0">
              <a:buNone/>
              <a:defRPr sz="4800" b="1" baseline="0">
                <a:solidFill>
                  <a:schemeClr val="tx1"/>
                </a:solidFill>
              </a:defRPr>
            </a:lvl1pPr>
          </a:lstStyle>
          <a:p>
            <a:pPr lvl="0"/>
            <a:r>
              <a:rPr lang="en-GB" dirty="0" smtClean="0"/>
              <a:t>Click to add authors – Arial bold 48pt</a:t>
            </a:r>
            <a:endParaRPr lang="en-GB" dirty="0"/>
          </a:p>
        </p:txBody>
      </p:sp>
      <p:sp>
        <p:nvSpPr>
          <p:cNvPr id="7" name="Text Placeholder 6"/>
          <p:cNvSpPr>
            <a:spLocks noGrp="1"/>
          </p:cNvSpPr>
          <p:nvPr>
            <p:ph type="body" sz="quarter" idx="22" hasCustomPrompt="1"/>
          </p:nvPr>
        </p:nvSpPr>
        <p:spPr>
          <a:xfrm>
            <a:off x="1111250" y="4508500"/>
            <a:ext cx="22950488" cy="509588"/>
          </a:xfrm>
          <a:prstGeom prst="rect">
            <a:avLst/>
          </a:prstGeom>
        </p:spPr>
        <p:txBody>
          <a:bodyPr/>
          <a:lstStyle>
            <a:lvl1pPr marL="0" indent="0">
              <a:buNone/>
              <a:defRPr sz="2800" b="1">
                <a:solidFill>
                  <a:schemeClr val="tx1"/>
                </a:solidFill>
              </a:defRPr>
            </a:lvl1pPr>
          </a:lstStyle>
          <a:p>
            <a:pPr lvl="0"/>
            <a:r>
              <a:rPr lang="en-GB" dirty="0" smtClean="0"/>
              <a:t>Click to add affiliations – Arial bold 28pt</a:t>
            </a:r>
            <a:endParaRPr lang="en-GB" dirty="0"/>
          </a:p>
        </p:txBody>
      </p:sp>
      <p:sp>
        <p:nvSpPr>
          <p:cNvPr id="28"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tx1"/>
                </a:solidFill>
              </a:defRPr>
            </a:lvl1pPr>
          </a:lstStyle>
          <a:p>
            <a:pPr lvl="0"/>
            <a:r>
              <a:rPr lang="en-US" dirty="0" smtClean="0"/>
              <a:t>Keep this area clear</a:t>
            </a:r>
          </a:p>
        </p:txBody>
      </p:sp>
      <p:sp>
        <p:nvSpPr>
          <p:cNvPr id="19" name="Rectangle 18"/>
          <p:cNvSpPr/>
          <p:nvPr/>
        </p:nvSpPr>
        <p:spPr>
          <a:xfrm>
            <a:off x="1077913" y="6280150"/>
            <a:ext cx="28117800" cy="684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sz="quarter" idx="25" hasCustomPrompt="1"/>
          </p:nvPr>
        </p:nvSpPr>
        <p:spPr>
          <a:xfrm>
            <a:off x="1111250" y="6280150"/>
            <a:ext cx="28084463" cy="6840538"/>
          </a:xfrm>
          <a:prstGeom prst="rect">
            <a:avLst/>
          </a:prstGeom>
        </p:spPr>
        <p:txBody>
          <a:bodyPr/>
          <a:lstStyle>
            <a:lvl1pPr marL="0" indent="0">
              <a:buNone/>
              <a:defRPr sz="4000" baseline="0"/>
            </a:lvl1pPr>
          </a:lstStyle>
          <a:p>
            <a:pPr lvl="0"/>
            <a:r>
              <a:rPr lang="en-GB" dirty="0" smtClean="0"/>
              <a:t>Click here to add text or choose graphic icon below</a:t>
            </a:r>
            <a:endParaRPr lang="en-GB" dirty="0"/>
          </a:p>
        </p:txBody>
      </p:sp>
      <p:sp>
        <p:nvSpPr>
          <p:cNvPr id="20" name="Rectangle 19"/>
          <p:cNvSpPr/>
          <p:nvPr/>
        </p:nvSpPr>
        <p:spPr>
          <a:xfrm>
            <a:off x="1110797" y="13876338"/>
            <a:ext cx="13667241" cy="1069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ontent Placeholder 11"/>
          <p:cNvSpPr>
            <a:spLocks noGrp="1"/>
          </p:cNvSpPr>
          <p:nvPr>
            <p:ph sz="quarter" idx="11" hasCustomPrompt="1"/>
          </p:nvPr>
        </p:nvSpPr>
        <p:spPr>
          <a:xfrm>
            <a:off x="1077912" y="13876338"/>
            <a:ext cx="13700125" cy="106934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here to add text or choose graphic icon below</a:t>
            </a:r>
          </a:p>
          <a:p>
            <a:pPr lvl="0"/>
            <a:endParaRPr lang="en-GB" dirty="0"/>
          </a:p>
        </p:txBody>
      </p:sp>
      <p:sp>
        <p:nvSpPr>
          <p:cNvPr id="22" name="Rectangle 21"/>
          <p:cNvSpPr/>
          <p:nvPr/>
        </p:nvSpPr>
        <p:spPr>
          <a:xfrm>
            <a:off x="1110797" y="25253950"/>
            <a:ext cx="13667241" cy="14473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p:cNvSpPr>
            <a:spLocks noGrp="1"/>
          </p:cNvSpPr>
          <p:nvPr>
            <p:ph sz="quarter" idx="12" hasCustomPrompt="1"/>
          </p:nvPr>
        </p:nvSpPr>
        <p:spPr>
          <a:xfrm>
            <a:off x="1089532" y="25253950"/>
            <a:ext cx="13700125" cy="1447323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here to add text or choose graphic icon below</a:t>
            </a:r>
          </a:p>
          <a:p>
            <a:pPr lvl="0"/>
            <a:endParaRPr lang="en-GB" dirty="0"/>
          </a:p>
        </p:txBody>
      </p:sp>
      <p:sp>
        <p:nvSpPr>
          <p:cNvPr id="21" name="Rectangle 20"/>
          <p:cNvSpPr/>
          <p:nvPr/>
        </p:nvSpPr>
        <p:spPr>
          <a:xfrm>
            <a:off x="15511462" y="13888244"/>
            <a:ext cx="13717135" cy="22035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3" hasCustomPrompt="1"/>
          </p:nvPr>
        </p:nvSpPr>
        <p:spPr>
          <a:xfrm>
            <a:off x="15528926" y="13888244"/>
            <a:ext cx="13683570" cy="220472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here to add text or choose graphic icon below</a:t>
            </a:r>
          </a:p>
          <a:p>
            <a:pPr lvl="0"/>
            <a:endParaRPr lang="en-GB" dirty="0"/>
          </a:p>
        </p:txBody>
      </p:sp>
      <p:sp>
        <p:nvSpPr>
          <p:cNvPr id="23" name="Rectangle 22"/>
          <p:cNvSpPr/>
          <p:nvPr/>
        </p:nvSpPr>
        <p:spPr>
          <a:xfrm>
            <a:off x="15523081" y="36542663"/>
            <a:ext cx="13672632" cy="318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5"/>
          <p:cNvSpPr>
            <a:spLocks noGrp="1"/>
          </p:cNvSpPr>
          <p:nvPr>
            <p:ph sz="quarter" idx="26" hasCustomPrompt="1"/>
          </p:nvPr>
        </p:nvSpPr>
        <p:spPr>
          <a:xfrm>
            <a:off x="15522575" y="36542663"/>
            <a:ext cx="13673138" cy="3184525"/>
          </a:xfrm>
          <a:prstGeom prst="rect">
            <a:avLst/>
          </a:prstGeom>
        </p:spPr>
        <p:txBody>
          <a:bodyPr/>
          <a:lstStyle>
            <a:lvl1pPr marL="0" indent="0">
              <a:buNone/>
              <a:defRPr sz="4000" baseline="0"/>
            </a:lvl1pPr>
          </a:lstStyle>
          <a:p>
            <a:pPr lvl="0"/>
            <a:r>
              <a:rPr lang="en-GB" dirty="0" smtClean="0"/>
              <a:t>Click here to add text or choose graphic icon below</a:t>
            </a:r>
            <a:endParaRPr lang="en-GB" dirty="0"/>
          </a:p>
        </p:txBody>
      </p:sp>
      <p:sp>
        <p:nvSpPr>
          <p:cNvPr id="11" name="Text Placeholder 10"/>
          <p:cNvSpPr>
            <a:spLocks noGrp="1"/>
          </p:cNvSpPr>
          <p:nvPr>
            <p:ph type="body" sz="quarter" idx="23" hasCustomPrompt="1"/>
          </p:nvPr>
        </p:nvSpPr>
        <p:spPr>
          <a:xfrm>
            <a:off x="1077913" y="40943213"/>
            <a:ext cx="13700124" cy="1860550"/>
          </a:xfrm>
          <a:prstGeom prst="rect">
            <a:avLst/>
          </a:prstGeom>
        </p:spPr>
        <p:txBody>
          <a:bodyPr/>
          <a:lstStyle>
            <a:lvl1pPr marL="0" indent="0">
              <a:buNone/>
              <a:defRPr sz="2860" baseline="0">
                <a:solidFill>
                  <a:schemeClr val="tx1"/>
                </a:solidFill>
              </a:defRPr>
            </a:lvl1pPr>
          </a:lstStyle>
          <a:p>
            <a:pPr lvl="0"/>
            <a:r>
              <a:rPr lang="en-GB" dirty="0" smtClean="0"/>
              <a:t>Add contact details here</a:t>
            </a:r>
            <a:endParaRPr lang="en-GB" dirty="0"/>
          </a:p>
        </p:txBody>
      </p:sp>
      <p:sp>
        <p:nvSpPr>
          <p:cNvPr id="35" name="Text Placeholder 34"/>
          <p:cNvSpPr>
            <a:spLocks noGrp="1"/>
          </p:cNvSpPr>
          <p:nvPr>
            <p:ph type="body" sz="quarter" idx="24" hasCustomPrompt="1"/>
          </p:nvPr>
        </p:nvSpPr>
        <p:spPr>
          <a:xfrm>
            <a:off x="15528926" y="40943213"/>
            <a:ext cx="13666787" cy="1860550"/>
          </a:xfrm>
          <a:prstGeom prst="rect">
            <a:avLst/>
          </a:prstGeom>
        </p:spPr>
        <p:txBody>
          <a:bodyPr/>
          <a:lstStyle>
            <a:lvl1pPr marL="0" indent="0">
              <a:buNone/>
              <a:defRPr sz="2860" baseline="0">
                <a:solidFill>
                  <a:schemeClr val="tx1"/>
                </a:solidFill>
              </a:defRPr>
            </a:lvl1pPr>
          </a:lstStyle>
          <a:p>
            <a:pPr lvl="0"/>
            <a:r>
              <a:rPr lang="en-GB" dirty="0" smtClean="0"/>
              <a:t>                                                                                         Add collaborator logos here</a:t>
            </a:r>
            <a:endParaRPr lang="en-GB" dirty="0"/>
          </a:p>
        </p:txBody>
      </p:sp>
    </p:spTree>
    <p:extLst>
      <p:ext uri="{BB962C8B-B14F-4D97-AF65-F5344CB8AC3E}">
        <p14:creationId xmlns:p14="http://schemas.microsoft.com/office/powerpoint/2010/main" val="437570511"/>
      </p:ext>
    </p:extLst>
  </p:cSld>
  <p:clrMapOvr>
    <a:masterClrMapping/>
  </p:clrMapOvr>
  <p:extLst mod="1">
    <p:ext uri="{DCECCB84-F9BA-43D5-87BE-67443E8EF086}">
      <p15:sldGuideLst xmlns:p15="http://schemas.microsoft.com/office/powerpoint/2012/main">
        <p15:guide id="3" pos="9535" userDrawn="1">
          <p15:clr>
            <a:srgbClr val="000000"/>
          </p15:clr>
        </p15:guide>
        <p15:guide id="4" orient="horz" pos="13481"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0 Portrait Poster - 6 box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7913" y="999837"/>
            <a:ext cx="28111043" cy="979288"/>
          </a:xfrm>
          <a:prstGeom prst="rect">
            <a:avLst/>
          </a:prstGeom>
        </p:spPr>
        <p:txBody>
          <a:bodyPr/>
          <a:lstStyle>
            <a:lvl1pPr>
              <a:defRPr sz="7200" b="1">
                <a:solidFill>
                  <a:schemeClr val="tx1"/>
                </a:solidFill>
              </a:defRPr>
            </a:lvl1pPr>
          </a:lstStyle>
          <a:p>
            <a:r>
              <a:rPr lang="en-US" dirty="0" smtClean="0"/>
              <a:t>Click to add title – Arial bold 72pt</a:t>
            </a:r>
            <a:endParaRPr lang="en-GB" dirty="0"/>
          </a:p>
        </p:txBody>
      </p:sp>
      <p:sp>
        <p:nvSpPr>
          <p:cNvPr id="4" name="Text Placeholder 3"/>
          <p:cNvSpPr>
            <a:spLocks noGrp="1"/>
          </p:cNvSpPr>
          <p:nvPr>
            <p:ph type="body" sz="quarter" idx="20" hasCustomPrompt="1"/>
          </p:nvPr>
        </p:nvSpPr>
        <p:spPr>
          <a:xfrm>
            <a:off x="1077913" y="2957513"/>
            <a:ext cx="22983825" cy="720725"/>
          </a:xfrm>
          <a:prstGeom prst="rect">
            <a:avLst/>
          </a:prstGeom>
        </p:spPr>
        <p:txBody>
          <a:bodyPr/>
          <a:lstStyle>
            <a:lvl1pPr marL="0" indent="0">
              <a:buNone/>
              <a:defRPr sz="4800" b="1">
                <a:solidFill>
                  <a:schemeClr val="tx1"/>
                </a:solidFill>
              </a:defRPr>
            </a:lvl1pPr>
          </a:lstStyle>
          <a:p>
            <a:pPr lvl="0"/>
            <a:r>
              <a:rPr lang="en-GB" dirty="0" smtClean="0"/>
              <a:t>Click to add authors – Arial bold 48pt</a:t>
            </a:r>
            <a:endParaRPr lang="en-GB" dirty="0"/>
          </a:p>
        </p:txBody>
      </p:sp>
      <p:sp>
        <p:nvSpPr>
          <p:cNvPr id="6" name="Text Placeholder 5"/>
          <p:cNvSpPr>
            <a:spLocks noGrp="1"/>
          </p:cNvSpPr>
          <p:nvPr>
            <p:ph type="body" sz="quarter" idx="21" hasCustomPrompt="1"/>
          </p:nvPr>
        </p:nvSpPr>
        <p:spPr>
          <a:xfrm>
            <a:off x="1077913" y="4508500"/>
            <a:ext cx="22983825" cy="509588"/>
          </a:xfrm>
          <a:prstGeom prst="rect">
            <a:avLst/>
          </a:prstGeom>
        </p:spPr>
        <p:txBody>
          <a:bodyPr/>
          <a:lstStyle>
            <a:lvl1pPr marL="0" indent="0">
              <a:buNone/>
              <a:defRPr sz="2800" b="1" baseline="0">
                <a:solidFill>
                  <a:schemeClr val="tx1"/>
                </a:solidFill>
              </a:defRPr>
            </a:lvl1pPr>
          </a:lstStyle>
          <a:p>
            <a:pPr lvl="0"/>
            <a:r>
              <a:rPr lang="en-GB" dirty="0" smtClean="0"/>
              <a:t>Click to add affiliations – Arial bold 28pt</a:t>
            </a:r>
            <a:endParaRPr lang="en-GB" dirty="0"/>
          </a:p>
        </p:txBody>
      </p:sp>
      <p:sp>
        <p:nvSpPr>
          <p:cNvPr id="25"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tx1"/>
                </a:solidFill>
              </a:defRPr>
            </a:lvl1pPr>
          </a:lstStyle>
          <a:p>
            <a:pPr lvl="0"/>
            <a:r>
              <a:rPr lang="en-US" dirty="0" smtClean="0"/>
              <a:t>Keep this area clear</a:t>
            </a:r>
          </a:p>
        </p:txBody>
      </p:sp>
      <p:sp>
        <p:nvSpPr>
          <p:cNvPr id="29" name="Rectangle 28"/>
          <p:cNvSpPr/>
          <p:nvPr/>
        </p:nvSpPr>
        <p:spPr>
          <a:xfrm>
            <a:off x="1077913" y="6280151"/>
            <a:ext cx="10350500" cy="14489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ontent Placeholder 23"/>
          <p:cNvSpPr>
            <a:spLocks noGrp="1"/>
          </p:cNvSpPr>
          <p:nvPr>
            <p:ph sz="quarter" idx="16" hasCustomPrompt="1"/>
          </p:nvPr>
        </p:nvSpPr>
        <p:spPr>
          <a:xfrm>
            <a:off x="1077913" y="6268130"/>
            <a:ext cx="10350500" cy="14489113"/>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here to add text or choose graphic icon below</a:t>
            </a:r>
          </a:p>
          <a:p>
            <a:pPr lvl="0"/>
            <a:endParaRPr lang="en-GB" dirty="0"/>
          </a:p>
        </p:txBody>
      </p:sp>
      <p:sp>
        <p:nvSpPr>
          <p:cNvPr id="30" name="Rectangle 29"/>
          <p:cNvSpPr/>
          <p:nvPr/>
        </p:nvSpPr>
        <p:spPr>
          <a:xfrm>
            <a:off x="12142381" y="6268130"/>
            <a:ext cx="17053106" cy="18301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2" hasCustomPrompt="1"/>
          </p:nvPr>
        </p:nvSpPr>
        <p:spPr>
          <a:xfrm>
            <a:off x="12149138" y="6280151"/>
            <a:ext cx="17046575" cy="1828958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here to add text or choose graphic icon below</a:t>
            </a:r>
          </a:p>
          <a:p>
            <a:pPr lvl="0"/>
            <a:endParaRPr lang="en-GB" dirty="0"/>
          </a:p>
        </p:txBody>
      </p:sp>
      <p:sp>
        <p:nvSpPr>
          <p:cNvPr id="31" name="Rectangle 30"/>
          <p:cNvSpPr/>
          <p:nvPr/>
        </p:nvSpPr>
        <p:spPr>
          <a:xfrm>
            <a:off x="1077687" y="21390429"/>
            <a:ext cx="10350726" cy="1074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17"/>
          <p:cNvSpPr>
            <a:spLocks noGrp="1"/>
          </p:cNvSpPr>
          <p:nvPr>
            <p:ph sz="quarter" idx="13" hasCustomPrompt="1"/>
          </p:nvPr>
        </p:nvSpPr>
        <p:spPr>
          <a:xfrm>
            <a:off x="1077913" y="21390429"/>
            <a:ext cx="10350500" cy="10752591"/>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here to add text or choose graphic icon below</a:t>
            </a:r>
          </a:p>
          <a:p>
            <a:pPr lvl="0"/>
            <a:endParaRPr lang="en-GB" dirty="0"/>
          </a:p>
        </p:txBody>
      </p:sp>
      <p:sp>
        <p:nvSpPr>
          <p:cNvPr id="32" name="Rectangle 31"/>
          <p:cNvSpPr/>
          <p:nvPr/>
        </p:nvSpPr>
        <p:spPr>
          <a:xfrm>
            <a:off x="12149138" y="25253950"/>
            <a:ext cx="17046575" cy="687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Content Placeholder 19"/>
          <p:cNvSpPr>
            <a:spLocks noGrp="1"/>
          </p:cNvSpPr>
          <p:nvPr>
            <p:ph sz="quarter" idx="14" hasCustomPrompt="1"/>
          </p:nvPr>
        </p:nvSpPr>
        <p:spPr>
          <a:xfrm>
            <a:off x="12142381" y="25265970"/>
            <a:ext cx="17046575" cy="687705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here to add text or choose graphic icon below</a:t>
            </a:r>
          </a:p>
          <a:p>
            <a:pPr lvl="0"/>
            <a:endParaRPr lang="en-GB" dirty="0"/>
          </a:p>
        </p:txBody>
      </p:sp>
      <p:sp>
        <p:nvSpPr>
          <p:cNvPr id="33" name="Rectangle 32"/>
          <p:cNvSpPr/>
          <p:nvPr/>
        </p:nvSpPr>
        <p:spPr>
          <a:xfrm>
            <a:off x="1077913" y="32839251"/>
            <a:ext cx="14058900" cy="69138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Content Placeholder 25"/>
          <p:cNvSpPr>
            <a:spLocks noGrp="1"/>
          </p:cNvSpPr>
          <p:nvPr>
            <p:ph sz="quarter" idx="17" hasCustomPrompt="1"/>
          </p:nvPr>
        </p:nvSpPr>
        <p:spPr>
          <a:xfrm>
            <a:off x="1077913" y="32815211"/>
            <a:ext cx="14058900" cy="6911977"/>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here to add text or choose graphic icon below</a:t>
            </a:r>
          </a:p>
          <a:p>
            <a:pPr lvl="0"/>
            <a:endParaRPr lang="en-GB" dirty="0"/>
          </a:p>
        </p:txBody>
      </p:sp>
      <p:sp>
        <p:nvSpPr>
          <p:cNvPr id="34" name="Rectangle 33"/>
          <p:cNvSpPr/>
          <p:nvPr/>
        </p:nvSpPr>
        <p:spPr>
          <a:xfrm>
            <a:off x="16099971" y="32815211"/>
            <a:ext cx="13079073" cy="6937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Content Placeholder 27"/>
          <p:cNvSpPr>
            <a:spLocks noGrp="1"/>
          </p:cNvSpPr>
          <p:nvPr>
            <p:ph sz="quarter" idx="18" hasCustomPrompt="1"/>
          </p:nvPr>
        </p:nvSpPr>
        <p:spPr>
          <a:xfrm>
            <a:off x="16099971" y="32815212"/>
            <a:ext cx="13079073" cy="6911976"/>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here to add text or choose graphic icon below</a:t>
            </a:r>
          </a:p>
          <a:p>
            <a:pPr lvl="0"/>
            <a:endParaRPr lang="en-GB" dirty="0"/>
          </a:p>
        </p:txBody>
      </p:sp>
      <p:sp>
        <p:nvSpPr>
          <p:cNvPr id="8" name="Text Placeholder 7"/>
          <p:cNvSpPr>
            <a:spLocks noGrp="1"/>
          </p:cNvSpPr>
          <p:nvPr>
            <p:ph type="body" sz="quarter" idx="22" hasCustomPrompt="1"/>
          </p:nvPr>
        </p:nvSpPr>
        <p:spPr>
          <a:xfrm>
            <a:off x="1077912" y="40943213"/>
            <a:ext cx="13487173" cy="1860550"/>
          </a:xfrm>
          <a:prstGeom prst="rect">
            <a:avLst/>
          </a:prstGeom>
        </p:spPr>
        <p:txBody>
          <a:bodyPr/>
          <a:lstStyle>
            <a:lvl1pPr marL="0" indent="0">
              <a:buNone/>
              <a:defRPr sz="2860">
                <a:solidFill>
                  <a:schemeClr val="tx1"/>
                </a:solidFill>
              </a:defRPr>
            </a:lvl1pPr>
          </a:lstStyle>
          <a:p>
            <a:pPr lvl="0"/>
            <a:r>
              <a:rPr lang="en-GB" dirty="0" smtClean="0"/>
              <a:t>Add contact details here</a:t>
            </a:r>
            <a:endParaRPr lang="en-GB" dirty="0"/>
          </a:p>
        </p:txBody>
      </p:sp>
      <p:sp>
        <p:nvSpPr>
          <p:cNvPr id="10" name="Text Placeholder 9"/>
          <p:cNvSpPr>
            <a:spLocks noGrp="1"/>
          </p:cNvSpPr>
          <p:nvPr>
            <p:ph type="body" sz="quarter" idx="23" hasCustomPrompt="1"/>
          </p:nvPr>
        </p:nvSpPr>
        <p:spPr>
          <a:xfrm>
            <a:off x="15708086" y="40943213"/>
            <a:ext cx="13481277" cy="1860550"/>
          </a:xfrm>
          <a:prstGeom prst="rect">
            <a:avLst/>
          </a:prstGeom>
        </p:spPr>
        <p:txBody>
          <a:bodyPr/>
          <a:lstStyle>
            <a:lvl1pPr marL="0" indent="0">
              <a:buNone/>
              <a:defRPr sz="2860">
                <a:solidFill>
                  <a:schemeClr val="tx1"/>
                </a:solidFill>
              </a:defRPr>
            </a:lvl1pPr>
          </a:lstStyle>
          <a:p>
            <a:pPr lvl="0"/>
            <a:r>
              <a:rPr lang="en-GB" dirty="0" smtClean="0"/>
              <a:t>                                                                                       Add collaborator logos here</a:t>
            </a:r>
            <a:endParaRPr lang="en-GB" dirty="0"/>
          </a:p>
        </p:txBody>
      </p:sp>
    </p:spTree>
    <p:extLst>
      <p:ext uri="{BB962C8B-B14F-4D97-AF65-F5344CB8AC3E}">
        <p14:creationId xmlns:p14="http://schemas.microsoft.com/office/powerpoint/2010/main" val="3705719220"/>
      </p:ext>
    </p:extLst>
  </p:cSld>
  <p:clrMapOvr>
    <a:masterClrMapping/>
  </p:clrMapOvr>
  <p:extLst mod="1">
    <p:ext uri="{DCECCB84-F9BA-43D5-87BE-67443E8EF086}">
      <p15:sldGuideLst xmlns:p15="http://schemas.microsoft.com/office/powerpoint/2012/main">
        <p15:guide id="5" pos="9535" userDrawn="1">
          <p15:clr>
            <a:srgbClr val="000000"/>
          </p15:clr>
        </p15:guide>
        <p15:guide id="6" orient="horz" pos="13481" userDrawn="1">
          <p15:clr>
            <a:srgbClr val="00000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0 Portrait Poster - 3 column gu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7913" y="1032569"/>
            <a:ext cx="28117800" cy="1110677"/>
          </a:xfrm>
          <a:prstGeom prst="rect">
            <a:avLst/>
          </a:prstGeom>
        </p:spPr>
        <p:txBody>
          <a:bodyPr/>
          <a:lstStyle>
            <a:lvl1pPr>
              <a:defRPr sz="7200" b="1" baseline="0">
                <a:solidFill>
                  <a:schemeClr val="tx1"/>
                </a:solidFill>
              </a:defRPr>
            </a:lvl1pPr>
          </a:lstStyle>
          <a:p>
            <a:r>
              <a:rPr lang="en-US" dirty="0" smtClean="0"/>
              <a:t>Click to add title – Arial bold 72pt</a:t>
            </a:r>
            <a:endParaRPr lang="en-GB" dirty="0"/>
          </a:p>
        </p:txBody>
      </p:sp>
      <p:sp>
        <p:nvSpPr>
          <p:cNvPr id="13" name="Text Placeholder 12"/>
          <p:cNvSpPr>
            <a:spLocks noGrp="1"/>
          </p:cNvSpPr>
          <p:nvPr>
            <p:ph type="body" sz="quarter" idx="21" hasCustomPrompt="1"/>
          </p:nvPr>
        </p:nvSpPr>
        <p:spPr>
          <a:xfrm>
            <a:off x="1077913" y="2968625"/>
            <a:ext cx="22983825" cy="731505"/>
          </a:xfrm>
          <a:prstGeom prst="rect">
            <a:avLst/>
          </a:prstGeom>
        </p:spPr>
        <p:txBody>
          <a:bodyPr/>
          <a:lstStyle>
            <a:lvl1pPr marL="0" indent="0">
              <a:buNone/>
              <a:defRPr sz="4800" b="1">
                <a:solidFill>
                  <a:schemeClr val="tx1"/>
                </a:solidFill>
              </a:defRPr>
            </a:lvl1pPr>
          </a:lstStyle>
          <a:p>
            <a:pPr lvl="0"/>
            <a:r>
              <a:rPr lang="en-GB" dirty="0" smtClean="0"/>
              <a:t>Click to add authors – Arial bold 48pt</a:t>
            </a:r>
            <a:endParaRPr lang="en-GB" dirty="0"/>
          </a:p>
        </p:txBody>
      </p:sp>
      <p:sp>
        <p:nvSpPr>
          <p:cNvPr id="17" name="Text Placeholder 16"/>
          <p:cNvSpPr>
            <a:spLocks noGrp="1"/>
          </p:cNvSpPr>
          <p:nvPr>
            <p:ph type="body" sz="quarter" idx="23" hasCustomPrompt="1"/>
          </p:nvPr>
        </p:nvSpPr>
        <p:spPr>
          <a:xfrm>
            <a:off x="1077913" y="4516438"/>
            <a:ext cx="22983825" cy="565925"/>
          </a:xfrm>
          <a:prstGeom prst="rect">
            <a:avLst/>
          </a:prstGeom>
        </p:spPr>
        <p:txBody>
          <a:bodyPr/>
          <a:lstStyle>
            <a:lvl1pPr marL="0" indent="0">
              <a:buNone/>
              <a:defRPr sz="2800" b="1">
                <a:solidFill>
                  <a:schemeClr val="tx1"/>
                </a:solidFill>
              </a:defRPr>
            </a:lvl1pPr>
          </a:lstStyle>
          <a:p>
            <a:pPr lvl="0"/>
            <a:r>
              <a:rPr lang="en-GB" dirty="0" smtClean="0"/>
              <a:t>Click to add affiliations – Arial bold 28pt</a:t>
            </a:r>
            <a:endParaRPr lang="en-GB" dirty="0"/>
          </a:p>
        </p:txBody>
      </p:sp>
      <p:sp>
        <p:nvSpPr>
          <p:cNvPr id="14"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tx1"/>
                </a:solidFill>
              </a:defRPr>
            </a:lvl1pPr>
          </a:lstStyle>
          <a:p>
            <a:pPr lvl="0"/>
            <a:r>
              <a:rPr lang="en-US" dirty="0" smtClean="0"/>
              <a:t>Keep this area clear</a:t>
            </a:r>
          </a:p>
        </p:txBody>
      </p:sp>
      <p:sp>
        <p:nvSpPr>
          <p:cNvPr id="27" name="Text Placeholder 26"/>
          <p:cNvSpPr>
            <a:spLocks noGrp="1"/>
          </p:cNvSpPr>
          <p:nvPr>
            <p:ph type="body" sz="quarter" idx="25" hasCustomPrompt="1"/>
          </p:nvPr>
        </p:nvSpPr>
        <p:spPr>
          <a:xfrm>
            <a:off x="1077913" y="40943214"/>
            <a:ext cx="13487400" cy="1860550"/>
          </a:xfrm>
          <a:prstGeom prst="rect">
            <a:avLst/>
          </a:prstGeom>
        </p:spPr>
        <p:txBody>
          <a:bodyPr/>
          <a:lstStyle>
            <a:lvl1pPr marL="0" indent="0">
              <a:buNone/>
              <a:defRPr sz="2860">
                <a:solidFill>
                  <a:schemeClr val="tx1"/>
                </a:solidFill>
              </a:defRPr>
            </a:lvl1pPr>
          </a:lstStyle>
          <a:p>
            <a:pPr lvl="0"/>
            <a:r>
              <a:rPr lang="en-GB" dirty="0" smtClean="0"/>
              <a:t>Add contact details here</a:t>
            </a:r>
            <a:endParaRPr lang="en-GB" dirty="0"/>
          </a:p>
        </p:txBody>
      </p:sp>
      <p:sp>
        <p:nvSpPr>
          <p:cNvPr id="29" name="Text Placeholder 28"/>
          <p:cNvSpPr>
            <a:spLocks noGrp="1"/>
          </p:cNvSpPr>
          <p:nvPr>
            <p:ph type="body" sz="quarter" idx="26" hasCustomPrompt="1"/>
          </p:nvPr>
        </p:nvSpPr>
        <p:spPr>
          <a:xfrm>
            <a:off x="15708313" y="40892820"/>
            <a:ext cx="13487400" cy="1910944"/>
          </a:xfrm>
          <a:prstGeom prst="rect">
            <a:avLst/>
          </a:prstGeom>
        </p:spPr>
        <p:txBody>
          <a:bodyPr/>
          <a:lstStyle>
            <a:lvl1pPr marL="0" indent="0">
              <a:buNone/>
              <a:defRPr sz="2860" baseline="0">
                <a:solidFill>
                  <a:schemeClr val="tx1"/>
                </a:solidFill>
              </a:defRPr>
            </a:lvl1pPr>
          </a:lstStyle>
          <a:p>
            <a:pPr lvl="0"/>
            <a:r>
              <a:rPr lang="en-GB" dirty="0" smtClean="0"/>
              <a:t>                                                                                       Add collaborator logos here</a:t>
            </a:r>
            <a:endParaRPr lang="en-GB" dirty="0"/>
          </a:p>
        </p:txBody>
      </p:sp>
    </p:spTree>
    <p:extLst>
      <p:ext uri="{BB962C8B-B14F-4D97-AF65-F5344CB8AC3E}">
        <p14:creationId xmlns:p14="http://schemas.microsoft.com/office/powerpoint/2010/main" val="794084831"/>
      </p:ext>
    </p:extLst>
  </p:cSld>
  <p:clrMapOvr>
    <a:masterClrMapping/>
  </p:clrMapOvr>
  <p:extLst mod="1">
    <p:ext uri="{DCECCB84-F9BA-43D5-87BE-67443E8EF086}">
      <p15:sldGuideLst xmlns:p15="http://schemas.microsoft.com/office/powerpoint/2012/main">
        <p15:guide id="10" pos="6270" userDrawn="1">
          <p15:clr>
            <a:srgbClr val="FBAE40"/>
          </p15:clr>
        </p15:guide>
        <p15:guide id="11" pos="6768" userDrawn="1">
          <p15:clr>
            <a:srgbClr val="FBAE40"/>
          </p15:clr>
        </p15:guide>
        <p15:guide id="12" pos="12363" userDrawn="1">
          <p15:clr>
            <a:srgbClr val="FBAE40"/>
          </p15:clr>
        </p15:guide>
        <p15:guide id="13" pos="12775" userDrawn="1">
          <p15:clr>
            <a:srgbClr val="FBAE40"/>
          </p15:clr>
        </p15:guide>
        <p15:guide id="14" pos="9535" userDrawn="1">
          <p15:clr>
            <a:srgbClr val="000000"/>
          </p15:clr>
        </p15:guide>
        <p15:guide id="15" orient="horz" pos="13481" userDrawn="1">
          <p15:clr>
            <a:srgbClr val="000000"/>
          </p15:clr>
        </p15:guide>
        <p15:guide id="16" orient="horz" pos="25774" userDrawn="1">
          <p15:clr>
            <a:srgbClr val="FBAE40"/>
          </p15:clr>
        </p15:guide>
        <p15:guide id="17" orient="horz" pos="64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0 Portrait Poster -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09663" y="1010019"/>
            <a:ext cx="28086050" cy="967268"/>
          </a:xfrm>
          <a:prstGeom prst="rect">
            <a:avLst/>
          </a:prstGeom>
        </p:spPr>
        <p:txBody>
          <a:bodyPr/>
          <a:lstStyle>
            <a:lvl1pPr>
              <a:defRPr sz="7200" b="1">
                <a:solidFill>
                  <a:schemeClr val="tx1"/>
                </a:solidFill>
              </a:defRPr>
            </a:lvl1pPr>
          </a:lstStyle>
          <a:p>
            <a:r>
              <a:rPr lang="en-US" dirty="0" smtClean="0"/>
              <a:t>Click to add title – Arial bold 72pt</a:t>
            </a:r>
            <a:endParaRPr lang="en-GB" dirty="0"/>
          </a:p>
        </p:txBody>
      </p:sp>
      <p:sp>
        <p:nvSpPr>
          <p:cNvPr id="4" name="Text Placeholder 3"/>
          <p:cNvSpPr>
            <a:spLocks noGrp="1"/>
          </p:cNvSpPr>
          <p:nvPr>
            <p:ph type="body" sz="quarter" idx="20" hasCustomPrompt="1"/>
          </p:nvPr>
        </p:nvSpPr>
        <p:spPr>
          <a:xfrm>
            <a:off x="1077913" y="2957513"/>
            <a:ext cx="22983825" cy="933450"/>
          </a:xfrm>
          <a:prstGeom prst="rect">
            <a:avLst/>
          </a:prstGeom>
        </p:spPr>
        <p:txBody>
          <a:bodyPr/>
          <a:lstStyle>
            <a:lvl1pPr marL="0" indent="0">
              <a:buNone/>
              <a:defRPr sz="4800" b="1">
                <a:solidFill>
                  <a:schemeClr val="tx1"/>
                </a:solidFill>
              </a:defRPr>
            </a:lvl1pPr>
          </a:lstStyle>
          <a:p>
            <a:pPr lvl="0"/>
            <a:r>
              <a:rPr lang="en-GB" dirty="0" smtClean="0"/>
              <a:t>Click to add authors – Arial bold 48pt</a:t>
            </a:r>
            <a:endParaRPr lang="en-GB" dirty="0"/>
          </a:p>
        </p:txBody>
      </p:sp>
      <p:sp>
        <p:nvSpPr>
          <p:cNvPr id="24" name="Text Placeholder 23"/>
          <p:cNvSpPr>
            <a:spLocks noGrp="1"/>
          </p:cNvSpPr>
          <p:nvPr>
            <p:ph type="body" sz="quarter" idx="21" hasCustomPrompt="1"/>
          </p:nvPr>
        </p:nvSpPr>
        <p:spPr>
          <a:xfrm>
            <a:off x="1077913" y="4508500"/>
            <a:ext cx="22983825" cy="509588"/>
          </a:xfrm>
          <a:prstGeom prst="rect">
            <a:avLst/>
          </a:prstGeom>
        </p:spPr>
        <p:txBody>
          <a:bodyPr/>
          <a:lstStyle>
            <a:lvl1pPr marL="0" indent="0">
              <a:buNone/>
              <a:defRPr sz="2800" b="1">
                <a:solidFill>
                  <a:schemeClr val="tx1"/>
                </a:solidFill>
              </a:defRPr>
            </a:lvl1pPr>
          </a:lstStyle>
          <a:p>
            <a:pPr lvl="0"/>
            <a:r>
              <a:rPr lang="en-GB" dirty="0" smtClean="0"/>
              <a:t>Click to add affiliations – Arial bold 28pt</a:t>
            </a:r>
            <a:endParaRPr lang="en-GB" dirty="0"/>
          </a:p>
        </p:txBody>
      </p:sp>
      <p:sp>
        <p:nvSpPr>
          <p:cNvPr id="19"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tx1"/>
                </a:solidFill>
              </a:defRPr>
            </a:lvl1pPr>
          </a:lstStyle>
          <a:p>
            <a:pPr lvl="0"/>
            <a:r>
              <a:rPr lang="en-US" dirty="0" smtClean="0"/>
              <a:t>Keep this area clear</a:t>
            </a:r>
          </a:p>
        </p:txBody>
      </p:sp>
      <p:sp>
        <p:nvSpPr>
          <p:cNvPr id="5" name="Rectangle 4"/>
          <p:cNvSpPr/>
          <p:nvPr/>
        </p:nvSpPr>
        <p:spPr>
          <a:xfrm>
            <a:off x="1110343" y="6280150"/>
            <a:ext cx="8849632"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8"/>
          <p:cNvSpPr>
            <a:spLocks noGrp="1"/>
          </p:cNvSpPr>
          <p:nvPr>
            <p:ph sz="quarter" idx="10" hasCustomPrompt="1"/>
          </p:nvPr>
        </p:nvSpPr>
        <p:spPr>
          <a:xfrm>
            <a:off x="1109663" y="6280150"/>
            <a:ext cx="8850312" cy="33447038"/>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here to add text or choose graphic icon below</a:t>
            </a:r>
          </a:p>
          <a:p>
            <a:pPr lvl="0"/>
            <a:endParaRPr lang="en-GB" dirty="0"/>
          </a:p>
        </p:txBody>
      </p:sp>
      <p:sp>
        <p:nvSpPr>
          <p:cNvPr id="6" name="Rectangle 5"/>
          <p:cNvSpPr/>
          <p:nvPr/>
        </p:nvSpPr>
        <p:spPr>
          <a:xfrm>
            <a:off x="10744881" y="6280150"/>
            <a:ext cx="8849632"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Content Placeholder 10"/>
          <p:cNvSpPr>
            <a:spLocks noGrp="1"/>
          </p:cNvSpPr>
          <p:nvPr>
            <p:ph sz="quarter" idx="11" hasCustomPrompt="1"/>
          </p:nvPr>
        </p:nvSpPr>
        <p:spPr>
          <a:xfrm>
            <a:off x="10744200" y="6280150"/>
            <a:ext cx="8850313" cy="33430936"/>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here to add text or choose graphic icon below</a:t>
            </a:r>
          </a:p>
          <a:p>
            <a:pPr lvl="0"/>
            <a:endParaRPr lang="en-GB" dirty="0"/>
          </a:p>
        </p:txBody>
      </p:sp>
      <p:sp>
        <p:nvSpPr>
          <p:cNvPr id="7" name="Rectangle 6"/>
          <p:cNvSpPr/>
          <p:nvPr/>
        </p:nvSpPr>
        <p:spPr>
          <a:xfrm>
            <a:off x="20346081" y="6280150"/>
            <a:ext cx="8849632"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12"/>
          <p:cNvSpPr>
            <a:spLocks noGrp="1"/>
          </p:cNvSpPr>
          <p:nvPr>
            <p:ph sz="quarter" idx="12" hasCustomPrompt="1"/>
          </p:nvPr>
        </p:nvSpPr>
        <p:spPr>
          <a:xfrm>
            <a:off x="20280313" y="6280150"/>
            <a:ext cx="8915400" cy="33430936"/>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smtClean="0"/>
              <a:t>Click here to add text or choose graphic icon below</a:t>
            </a:r>
          </a:p>
          <a:p>
            <a:pPr lvl="0"/>
            <a:endParaRPr lang="en-GB" dirty="0"/>
          </a:p>
        </p:txBody>
      </p:sp>
      <p:sp>
        <p:nvSpPr>
          <p:cNvPr id="27" name="Text Placeholder 26"/>
          <p:cNvSpPr>
            <a:spLocks noGrp="1"/>
          </p:cNvSpPr>
          <p:nvPr>
            <p:ph type="body" sz="quarter" idx="22" hasCustomPrompt="1"/>
          </p:nvPr>
        </p:nvSpPr>
        <p:spPr>
          <a:xfrm>
            <a:off x="1077912" y="40943213"/>
            <a:ext cx="13552487" cy="1860550"/>
          </a:xfrm>
          <a:prstGeom prst="rect">
            <a:avLst/>
          </a:prstGeom>
        </p:spPr>
        <p:txBody>
          <a:bodyPr/>
          <a:lstStyle>
            <a:lvl1pPr marL="0" indent="0">
              <a:buNone/>
              <a:defRPr sz="2860">
                <a:solidFill>
                  <a:schemeClr val="tx1"/>
                </a:solidFill>
              </a:defRPr>
            </a:lvl1pPr>
          </a:lstStyle>
          <a:p>
            <a:pPr lvl="0"/>
            <a:r>
              <a:rPr lang="en-GB" dirty="0" smtClean="0"/>
              <a:t>Add contact details here</a:t>
            </a:r>
            <a:endParaRPr lang="en-GB" dirty="0"/>
          </a:p>
        </p:txBody>
      </p:sp>
      <p:sp>
        <p:nvSpPr>
          <p:cNvPr id="29" name="Text Placeholder 28"/>
          <p:cNvSpPr>
            <a:spLocks noGrp="1"/>
          </p:cNvSpPr>
          <p:nvPr>
            <p:ph type="body" sz="quarter" idx="23" hasCustomPrompt="1"/>
          </p:nvPr>
        </p:nvSpPr>
        <p:spPr>
          <a:xfrm>
            <a:off x="15642771" y="40943213"/>
            <a:ext cx="13552942" cy="1860550"/>
          </a:xfrm>
          <a:prstGeom prst="rect">
            <a:avLst/>
          </a:prstGeom>
        </p:spPr>
        <p:txBody>
          <a:bodyPr/>
          <a:lstStyle>
            <a:lvl1pPr marL="0" indent="0">
              <a:buNone/>
              <a:defRPr sz="2860">
                <a:solidFill>
                  <a:schemeClr val="tx1"/>
                </a:solidFill>
              </a:defRPr>
            </a:lvl1pPr>
          </a:lstStyle>
          <a:p>
            <a:pPr lvl="0"/>
            <a:r>
              <a:rPr lang="en-GB" dirty="0" smtClean="0"/>
              <a:t>                                                                                       Add collaborator logos here</a:t>
            </a:r>
            <a:endParaRPr lang="en-GB" dirty="0"/>
          </a:p>
        </p:txBody>
      </p:sp>
    </p:spTree>
    <p:extLst>
      <p:ext uri="{BB962C8B-B14F-4D97-AF65-F5344CB8AC3E}">
        <p14:creationId xmlns:p14="http://schemas.microsoft.com/office/powerpoint/2010/main" val="2904637306"/>
      </p:ext>
    </p:extLst>
  </p:cSld>
  <p:clrMapOvr>
    <a:masterClrMapping/>
  </p:clrMapOvr>
  <p:extLst mod="1">
    <p:ext uri="{DCECCB84-F9BA-43D5-87BE-67443E8EF086}">
      <p15:sldGuideLst xmlns:p15="http://schemas.microsoft.com/office/powerpoint/2012/main">
        <p15:guide id="3" pos="9535" userDrawn="1">
          <p15:clr>
            <a:srgbClr val="000000"/>
          </p15:clr>
        </p15:guide>
        <p15:guide id="4" orient="horz" pos="13481" userDrawn="1">
          <p15:clr>
            <a:srgbClr val="00000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CL Colour Pallet">
    <p:spTree>
      <p:nvGrpSpPr>
        <p:cNvPr id="1" name=""/>
        <p:cNvGrpSpPr/>
        <p:nvPr/>
      </p:nvGrpSpPr>
      <p:grpSpPr>
        <a:xfrm>
          <a:off x="0" y="0"/>
          <a:ext cx="0" cy="0"/>
          <a:chOff x="0" y="0"/>
          <a:chExt cx="0" cy="0"/>
        </a:xfrm>
      </p:grpSpPr>
      <p:sp>
        <p:nvSpPr>
          <p:cNvPr id="8" name="Rectangle 7"/>
          <p:cNvSpPr/>
          <p:nvPr/>
        </p:nvSpPr>
        <p:spPr>
          <a:xfrm>
            <a:off x="1058785" y="1358839"/>
            <a:ext cx="27440169" cy="1569532"/>
          </a:xfrm>
          <a:prstGeom prst="rect">
            <a:avLst/>
          </a:prstGeom>
        </p:spPr>
        <p:txBody>
          <a:bodyPr wrap="square">
            <a:spAutoFit/>
          </a:bodyPr>
          <a:lstStyle/>
          <a:p>
            <a:pPr algn="l"/>
            <a:r>
              <a:rPr kumimoji="0" lang="en-US" sz="9599" b="1" i="0" u="none" strike="noStrike" kern="1200" cap="none" spc="0" normalizeH="0" baseline="0" noProof="0" dirty="0" smtClean="0">
                <a:ln>
                  <a:noFill/>
                </a:ln>
                <a:solidFill>
                  <a:schemeClr val="bg1"/>
                </a:solidFill>
                <a:effectLst/>
                <a:uLnTx/>
                <a:uFillTx/>
                <a:latin typeface="Arial"/>
                <a:ea typeface="+mj-ea"/>
                <a:cs typeface="+mj-cs"/>
              </a:rPr>
              <a:t>UCL Colour palette – colour values and tints</a:t>
            </a:r>
            <a:endParaRPr lang="en-GB" sz="1800" dirty="0">
              <a:solidFill>
                <a:schemeClr val="bg1"/>
              </a:solidFill>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9422"/>
          <a:stretch/>
        </p:blipFill>
        <p:spPr>
          <a:xfrm>
            <a:off x="2188251" y="6280149"/>
            <a:ext cx="26092830" cy="33430937"/>
          </a:xfrm>
          <a:prstGeom prst="rect">
            <a:avLst/>
          </a:prstGeom>
        </p:spPr>
      </p:pic>
    </p:spTree>
    <p:extLst>
      <p:ext uri="{BB962C8B-B14F-4D97-AF65-F5344CB8AC3E}">
        <p14:creationId xmlns:p14="http://schemas.microsoft.com/office/powerpoint/2010/main" val="1121490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preview.tinyurl.com/UCL-GDPR"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ucl.ac.uk/library/ucl-copyright-advice"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ucl.ac.uk/cam/brand"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2ED"/>
        </a:solidFill>
        <a:effectLst/>
      </p:bgPr>
    </p:bg>
    <p:spTree>
      <p:nvGrpSpPr>
        <p:cNvPr id="1" name=""/>
        <p:cNvGrpSpPr/>
        <p:nvPr/>
      </p:nvGrpSpPr>
      <p:grpSpPr>
        <a:xfrm>
          <a:off x="0" y="0"/>
          <a:ext cx="0" cy="0"/>
          <a:chOff x="0" y="0"/>
          <a:chExt cx="0" cy="0"/>
        </a:xfrm>
      </p:grpSpPr>
      <p:pic>
        <p:nvPicPr>
          <p:cNvPr id="3" name="UCL Banne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6767" y="-111591"/>
            <a:ext cx="30327160" cy="5599369"/>
          </a:xfrm>
          <a:prstGeom prst="rect">
            <a:avLst/>
          </a:prstGeom>
        </p:spPr>
      </p:pic>
      <p:sp>
        <p:nvSpPr>
          <p:cNvPr id="42" name="Rectangle 41"/>
          <p:cNvSpPr/>
          <p:nvPr/>
        </p:nvSpPr>
        <p:spPr>
          <a:xfrm>
            <a:off x="0" y="40625486"/>
            <a:ext cx="30275213" cy="2500170"/>
          </a:xfrm>
          <a:prstGeom prst="rect">
            <a:avLst/>
          </a:prstGeom>
          <a:solidFill>
            <a:srgbClr val="D6D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002E5FBB-FB53-4B43-925B-1900D8F85C2B}"/>
              </a:ext>
              <a:ext uri="{C183D7F6-B498-43B3-948B-1728B52AA6E4}">
                <adec:decorative xmlns="" xmlns:adec="http://schemas.microsoft.com/office/drawing/2017/decorative" val="1"/>
              </a:ext>
            </a:extLst>
          </p:cNvPr>
          <p:cNvSpPr/>
          <p:nvPr/>
        </p:nvSpPr>
        <p:spPr>
          <a:xfrm>
            <a:off x="-13911943" y="1"/>
            <a:ext cx="13449297" cy="40494856"/>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10" name="TextBox 9">
            <a:extLst>
              <a:ext uri="{FF2B5EF4-FFF2-40B4-BE49-F238E27FC236}">
                <a16:creationId xmlns:a16="http://schemas.microsoft.com/office/drawing/2014/main" id="{460486A7-30C0-4771-A900-AAFFEAE1146C}"/>
              </a:ext>
            </a:extLst>
          </p:cNvPr>
          <p:cNvSpPr txBox="1"/>
          <p:nvPr/>
        </p:nvSpPr>
        <p:spPr>
          <a:xfrm>
            <a:off x="-8958774" y="1054366"/>
            <a:ext cx="3542958" cy="833172"/>
          </a:xfrm>
          <a:prstGeom prst="rect">
            <a:avLst/>
          </a:prstGeom>
          <a:noFill/>
        </p:spPr>
        <p:txBody>
          <a:bodyPr wrap="none" tIns="46797" bIns="46797" rtlCol="0">
            <a:spAutoFit/>
          </a:bodyPr>
          <a:lstStyle/>
          <a:p>
            <a:r>
              <a:rPr lang="en-GB" sz="4800" b="1" dirty="0">
                <a:latin typeface="+mj-lt"/>
              </a:rPr>
              <a:t>Guidelines:</a:t>
            </a:r>
          </a:p>
        </p:txBody>
      </p:sp>
      <p:sp>
        <p:nvSpPr>
          <p:cNvPr id="11" name="TextBox 10">
            <a:extLst>
              <a:ext uri="{FF2B5EF4-FFF2-40B4-BE49-F238E27FC236}">
                <a16:creationId xmlns:a16="http://schemas.microsoft.com/office/drawing/2014/main" id="{AAE1DDCA-E69D-4D9F-9870-6F8562E2A2F8}"/>
              </a:ext>
              <a:ext uri="{C183D7F6-B498-43B3-948B-1728B52AA6E4}">
                <adec:decorative xmlns:adec="http://schemas.microsoft.com/office/drawing/2017/decorative" xmlns="" val="0"/>
              </a:ext>
            </a:extLst>
          </p:cNvPr>
          <p:cNvSpPr txBox="1"/>
          <p:nvPr/>
        </p:nvSpPr>
        <p:spPr>
          <a:xfrm>
            <a:off x="-12136928" y="2941903"/>
            <a:ext cx="9899266" cy="30395111"/>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UCL Banner </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The colour and format should not be altered.</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Do not place other images or logos on the banner.</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Title text should be left aligned </a:t>
            </a:r>
            <a:r>
              <a:rPr lang="en-GB" sz="4000" kern="1200" dirty="0" smtClean="0">
                <a:solidFill>
                  <a:schemeClr val="tx1"/>
                </a:solidFill>
                <a:latin typeface="+mn-lt"/>
                <a:ea typeface="+mn-ea"/>
                <a:cs typeface="+mn-cs"/>
              </a:rPr>
              <a:t>unless </a:t>
            </a:r>
            <a:r>
              <a:rPr lang="en-GB" sz="4000" kern="1200" dirty="0">
                <a:solidFill>
                  <a:schemeClr val="tx1"/>
                </a:solidFill>
                <a:latin typeface="+mn-lt"/>
                <a:ea typeface="+mn-ea"/>
                <a:cs typeface="+mn-cs"/>
              </a:rPr>
              <a:t>a poster number is added.</a:t>
            </a:r>
          </a:p>
          <a:p>
            <a:pPr marL="0" indent="0">
              <a:buFontTx/>
              <a:buNone/>
            </a:pPr>
            <a:endParaRPr lang="en-GB" sz="3200" b="0" dirty="0"/>
          </a:p>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Layout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This should be visually appealing and easy to follow. Be consistent.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Choose one slide layout and delete the rest of the slides. Adjust background boxes via the slide master view if required – see under view menu.</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Ensure that the guides are turned on – see under view menu</a:t>
            </a:r>
            <a:r>
              <a:rPr lang="en-GB" sz="4000" kern="1200" dirty="0" smtClean="0">
                <a:solidFill>
                  <a:schemeClr val="tx1"/>
                </a:solidFill>
                <a:latin typeface="+mn-lt"/>
                <a:ea typeface="+mn-ea"/>
                <a:cs typeface="+mn-cs"/>
              </a:rPr>
              <a: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smtClean="0">
                <a:solidFill>
                  <a:schemeClr val="tx1"/>
                </a:solidFill>
                <a:latin typeface="+mn-lt"/>
                <a:ea typeface="+mn-ea"/>
                <a:cs typeface="+mn-cs"/>
              </a:rPr>
              <a:t>Keep within the margin guidelines at the edge to help visibility and avoid the risk of content being trimmed off. </a:t>
            </a:r>
            <a:endParaRPr lang="en-GB" sz="4000" kern="1200" dirty="0">
              <a:solidFill>
                <a:schemeClr val="tx1"/>
              </a:solidFill>
              <a:latin typeface="+mn-lt"/>
              <a:ea typeface="+mn-ea"/>
              <a:cs typeface="+mn-cs"/>
            </a:endParaRPr>
          </a:p>
          <a:p>
            <a:pPr marL="0" indent="0">
              <a:buFontTx/>
              <a:buNone/>
            </a:pPr>
            <a:endParaRPr lang="en-GB" sz="3200" b="1" dirty="0"/>
          </a:p>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Text</a:t>
            </a:r>
            <a:r>
              <a:rPr lang="en-GB" sz="4400" b="1" kern="1200" dirty="0">
                <a:solidFill>
                  <a:schemeClr val="tx1"/>
                </a:solidFill>
                <a:latin typeface="+mn-lt"/>
                <a:ea typeface="+mn-ea"/>
                <a:cs typeface="+mn-cs"/>
              </a:rPr>
              <a:t> </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Aim for 300-600 words that are concise and straight to the point.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Avoid font sizes below 24pt except for captions.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smtClean="0">
                <a:solidFill>
                  <a:schemeClr val="tx1"/>
                </a:solidFill>
                <a:latin typeface="+mn-lt"/>
                <a:ea typeface="+mn-ea"/>
                <a:cs typeface="+mn-cs"/>
              </a:rPr>
              <a:t>Use a maximum of two fonts (the official UCL fonts are Arial or Helvetica, with Garamond as an additional font in the body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smtClean="0">
                <a:solidFill>
                  <a:schemeClr val="tx1"/>
                </a:solidFill>
                <a:latin typeface="+mn-lt"/>
                <a:ea typeface="+mn-ea"/>
                <a:cs typeface="+mn-cs"/>
              </a:rPr>
              <a:t>Use </a:t>
            </a:r>
            <a:r>
              <a:rPr lang="en-GB" sz="4000" kern="1200" dirty="0">
                <a:solidFill>
                  <a:schemeClr val="tx1"/>
                </a:solidFill>
                <a:latin typeface="+mn-lt"/>
                <a:ea typeface="+mn-ea"/>
                <a:cs typeface="+mn-cs"/>
              </a:rPr>
              <a:t>bullet points to break up large areas of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Left justified text is easier to read than fully justified.</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Set headings in bold.</a:t>
            </a:r>
          </a:p>
          <a:p>
            <a:pPr>
              <a:buFontTx/>
              <a:buNone/>
            </a:pPr>
            <a:endParaRPr lang="en-GB" sz="3200" b="1" dirty="0"/>
          </a:p>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Graphs, Images and Tables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They must be embedded in your file by inserting the file rather than copying and pasting.</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Make sure they are sufficient size and clearly visible with at least 150dpi</a:t>
            </a:r>
            <a:r>
              <a:rPr lang="en-GB" sz="4000" kern="1200" dirty="0" smtClean="0">
                <a:solidFill>
                  <a:schemeClr val="tx1"/>
                </a:solidFill>
                <a:latin typeface="+mn-lt"/>
                <a:ea typeface="+mn-ea"/>
                <a:cs typeface="+mn-cs"/>
              </a:rPr>
              <a:t>.</a:t>
            </a:r>
            <a:endParaRPr lang="en-GB" sz="4000" b="1" dirty="0"/>
          </a:p>
          <a:p>
            <a:pPr>
              <a:buFontTx/>
              <a:buNone/>
            </a:pPr>
            <a:endParaRPr lang="en-GB" sz="3200" b="1" dirty="0"/>
          </a:p>
        </p:txBody>
      </p:sp>
      <p:sp>
        <p:nvSpPr>
          <p:cNvPr id="4" name="Rounded Rectangle 3">
            <a:extLst>
              <a:ext uri="{FF2B5EF4-FFF2-40B4-BE49-F238E27FC236}">
                <a16:creationId xmlns:a16="http://schemas.microsoft.com/office/drawing/2014/main" id="{002E5FBB-FB53-4B43-925B-1900D8F85C2B}"/>
              </a:ext>
              <a:ext uri="{C183D7F6-B498-43B3-948B-1728B52AA6E4}">
                <adec:decorative xmlns="" xmlns:adec="http://schemas.microsoft.com/office/drawing/2017/decorative" val="1"/>
              </a:ext>
            </a:extLst>
          </p:cNvPr>
          <p:cNvSpPr/>
          <p:nvPr/>
        </p:nvSpPr>
        <p:spPr>
          <a:xfrm>
            <a:off x="30736272" y="0"/>
            <a:ext cx="13449297" cy="40494856"/>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5" name="TextBox 4">
            <a:extLst>
              <a:ext uri="{FF2B5EF4-FFF2-40B4-BE49-F238E27FC236}">
                <a16:creationId xmlns:a16="http://schemas.microsoft.com/office/drawing/2014/main" id="{4AE4917F-44AA-42A0-A37D-362EC920AC03}"/>
              </a:ext>
            </a:extLst>
          </p:cNvPr>
          <p:cNvSpPr txBox="1"/>
          <p:nvPr/>
        </p:nvSpPr>
        <p:spPr>
          <a:xfrm>
            <a:off x="34952861" y="1054366"/>
            <a:ext cx="5016117" cy="833172"/>
          </a:xfrm>
          <a:prstGeom prst="rect">
            <a:avLst/>
          </a:prstGeom>
          <a:noFill/>
        </p:spPr>
        <p:txBody>
          <a:bodyPr wrap="none" tIns="46797" bIns="46797" rtlCol="0">
            <a:spAutoFit/>
          </a:bodyPr>
          <a:lstStyle/>
          <a:p>
            <a:r>
              <a:rPr lang="en-GB" sz="4800" b="1" dirty="0">
                <a:latin typeface="+mj-lt"/>
              </a:rPr>
              <a:t>Guidelines </a:t>
            </a:r>
            <a:r>
              <a:rPr lang="en-GB" sz="4800" b="1" dirty="0" err="1">
                <a:latin typeface="+mj-lt"/>
              </a:rPr>
              <a:t>cont</a:t>
            </a:r>
            <a:r>
              <a:rPr lang="en-GB" sz="4800" b="1" dirty="0">
                <a:latin typeface="+mj-lt"/>
              </a:rPr>
              <a:t>:</a:t>
            </a:r>
          </a:p>
        </p:txBody>
      </p:sp>
      <p:sp>
        <p:nvSpPr>
          <p:cNvPr id="6" name="TextBox 5">
            <a:extLst>
              <a:ext uri="{FF2B5EF4-FFF2-40B4-BE49-F238E27FC236}">
                <a16:creationId xmlns:a16="http://schemas.microsoft.com/office/drawing/2014/main" id="{ACE2FCA7-9DB8-47EA-9CD5-CED948F4A325}"/>
              </a:ext>
            </a:extLst>
          </p:cNvPr>
          <p:cNvSpPr txBox="1"/>
          <p:nvPr/>
        </p:nvSpPr>
        <p:spPr>
          <a:xfrm>
            <a:off x="32428237" y="2941903"/>
            <a:ext cx="9899266" cy="10635855"/>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Colour</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Select background colours that contrast well </a:t>
            </a:r>
            <a:r>
              <a:rPr lang="en-GB" sz="4000" kern="1200" dirty="0" smtClean="0">
                <a:solidFill>
                  <a:schemeClr val="tx1"/>
                </a:solidFill>
                <a:latin typeface="+mn-lt"/>
                <a:ea typeface="+mn-ea"/>
                <a:cs typeface="+mn-cs"/>
              </a:rPr>
              <a:t>with </a:t>
            </a:r>
            <a:r>
              <a:rPr lang="en-GB" sz="4000" kern="1200" dirty="0">
                <a:solidFill>
                  <a:schemeClr val="tx1"/>
                </a:solidFill>
                <a:latin typeface="+mn-lt"/>
                <a:ea typeface="+mn-ea"/>
                <a:cs typeface="+mn-cs"/>
              </a:rPr>
              <a:t>the font to allow easier reading of your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Avoid backgrounds with bright or dark colours and full of texture as this will distract readers.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Try not to use too many colours – 1-2 work well, plus images and charts.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The template is formatted with appropriate UCL colours for the banner colour chosen</a:t>
            </a:r>
            <a:r>
              <a:rPr lang="en-GB" sz="4000" kern="1200" dirty="0" smtClean="0">
                <a:solidFill>
                  <a:schemeClr val="tx1"/>
                </a:solidFill>
                <a:latin typeface="+mn-lt"/>
                <a:ea typeface="+mn-ea"/>
                <a:cs typeface="+mn-cs"/>
              </a:rPr>
              <a:t>.</a:t>
            </a:r>
          </a:p>
          <a:p>
            <a:pPr marL="457154" marR="0" lvl="0" indent="-457154" algn="l" defTabSz="457154" rtl="0" eaLnBrk="1" fontAlgn="auto" latinLnBrk="0" hangingPunct="1">
              <a:lnSpc>
                <a:spcPct val="100000"/>
              </a:lnSpc>
              <a:spcBef>
                <a:spcPts val="0"/>
              </a:spcBef>
              <a:spcAft>
                <a:spcPts val="1800"/>
              </a:spcAft>
              <a:buClrTx/>
              <a:buSzTx/>
              <a:buFont typeface="Arial" panose="020B0604020202020204" pitchFamily="34" charset="0"/>
              <a:buChar char="•"/>
              <a:tabLst/>
              <a:defRPr/>
            </a:pPr>
            <a:r>
              <a:rPr lang="en-GB" sz="4000" kern="1200" dirty="0" smtClean="0">
                <a:solidFill>
                  <a:schemeClr val="tx1"/>
                </a:solidFill>
                <a:latin typeface="+mn-lt"/>
                <a:ea typeface="+mn-ea"/>
                <a:cs typeface="+mn-cs"/>
              </a:rPr>
              <a:t>Don’t use multiple layers of transparency in PowerPoint.</a:t>
            </a:r>
          </a:p>
          <a:p>
            <a:pPr marL="457154" indent="-457154" algn="l" defTabSz="457154" rtl="0" eaLnBrk="1" latinLnBrk="0" hangingPunct="1">
              <a:lnSpc>
                <a:spcPct val="100000"/>
              </a:lnSpc>
              <a:spcAft>
                <a:spcPts val="1800"/>
              </a:spcAft>
              <a:buFont typeface="Arial" panose="020B0604020202020204" pitchFamily="34" charset="0"/>
              <a:buChar char="•"/>
            </a:pPr>
            <a:endParaRPr lang="en-GB" sz="3600" b="1" kern="1200" dirty="0">
              <a:solidFill>
                <a:schemeClr val="tx1"/>
              </a:solidFill>
              <a:latin typeface="+mn-lt"/>
              <a:ea typeface="+mn-ea"/>
              <a:cs typeface="+mn-cs"/>
            </a:endParaRPr>
          </a:p>
        </p:txBody>
      </p:sp>
      <p:sp>
        <p:nvSpPr>
          <p:cNvPr id="7" name="TextBox 6">
            <a:extLst>
              <a:ext uri="{FF2B5EF4-FFF2-40B4-BE49-F238E27FC236}">
                <a16:creationId xmlns:a16="http://schemas.microsoft.com/office/drawing/2014/main" id="{2F795265-BF50-4AB3-8E7B-E09E72992F10}"/>
              </a:ext>
            </a:extLst>
          </p:cNvPr>
          <p:cNvSpPr txBox="1"/>
          <p:nvPr/>
        </p:nvSpPr>
        <p:spPr>
          <a:xfrm>
            <a:off x="32542405" y="13060413"/>
            <a:ext cx="9899266" cy="14852394"/>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Copyright  and GDPR</a:t>
            </a:r>
          </a:p>
          <a:p>
            <a:r>
              <a:rPr lang="en-GB" sz="3600" dirty="0"/>
              <a:t>(copy and paste the link  to your browser )</a:t>
            </a:r>
          </a:p>
          <a:p>
            <a:endParaRPr lang="en-GB" sz="3200" dirty="0" smtClean="0">
              <a:hlinkClick r:id=""/>
            </a:endParaRPr>
          </a:p>
          <a:p>
            <a:r>
              <a:rPr lang="en-GB" sz="4000" dirty="0" smtClean="0">
                <a:hlinkClick r:id=""/>
              </a:rPr>
              <a:t>https</a:t>
            </a:r>
            <a:r>
              <a:rPr lang="en-GB" sz="4000" dirty="0">
                <a:hlinkClick r:id="rId12"/>
              </a:rPr>
              <a:t>://</a:t>
            </a:r>
            <a:r>
              <a:rPr lang="en-GB" sz="4000" dirty="0" smtClean="0">
                <a:hlinkClick r:id="rId12"/>
              </a:rPr>
              <a:t>www.ucl.ac.uk/library/ucl-copyright-advice</a:t>
            </a:r>
            <a:endParaRPr lang="en-GB" sz="4000" dirty="0" smtClean="0"/>
          </a:p>
          <a:p>
            <a:endParaRPr lang="en-GB" sz="4000" dirty="0" smtClean="0"/>
          </a:p>
          <a:p>
            <a:r>
              <a:rPr lang="en-GB" sz="4000" dirty="0" smtClean="0">
                <a:hlinkClick r:id="rId13"/>
              </a:rPr>
              <a:t>https://preview.tinyurl.com/UCL-GDPR</a:t>
            </a:r>
            <a:endParaRPr lang="en-GB" sz="4000" dirty="0" smtClean="0"/>
          </a:p>
          <a:p>
            <a:endParaRPr lang="en-GB" sz="3200" dirty="0"/>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Only use copyright free images or those available under the creative commons license unless you have bought the relevant license. You are free to use graphics you have generated but check with colleagues if they have produced them.</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Images downloaded from online are subject to copyright unless this has been waived.</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smtClean="0">
                <a:solidFill>
                  <a:schemeClr val="tx1"/>
                </a:solidFill>
                <a:latin typeface="+mn-lt"/>
                <a:ea typeface="+mn-ea"/>
                <a:cs typeface="+mn-cs"/>
              </a:rPr>
              <a:t>Flickr.com </a:t>
            </a:r>
            <a:r>
              <a:rPr lang="en-GB" sz="4000" kern="1200" dirty="0">
                <a:solidFill>
                  <a:schemeClr val="tx1"/>
                </a:solidFill>
                <a:latin typeface="+mn-lt"/>
                <a:ea typeface="+mn-ea"/>
                <a:cs typeface="+mn-cs"/>
              </a:rPr>
              <a:t>is a useful resource to check the copyright status of images from the web.</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Follow GDPR (General Data Protection Regulation) for images of people.</a:t>
            </a:r>
          </a:p>
        </p:txBody>
      </p:sp>
      <p:sp>
        <p:nvSpPr>
          <p:cNvPr id="8" name="TextBox 7">
            <a:extLst>
              <a:ext uri="{FF2B5EF4-FFF2-40B4-BE49-F238E27FC236}">
                <a16:creationId xmlns:a16="http://schemas.microsoft.com/office/drawing/2014/main" id="{906DADF1-5D4E-4677-9DFB-8C1D0DFD74DB}"/>
              </a:ext>
            </a:extLst>
          </p:cNvPr>
          <p:cNvSpPr txBox="1"/>
          <p:nvPr/>
        </p:nvSpPr>
        <p:spPr>
          <a:xfrm>
            <a:off x="32428237" y="28322911"/>
            <a:ext cx="9899266" cy="4924425"/>
          </a:xfrm>
          <a:prstGeom prst="rect">
            <a:avLst/>
          </a:prstGeom>
          <a:noFill/>
        </p:spPr>
        <p:txBody>
          <a:bodyPr wrap="square" rtlCol="0">
            <a:spAutoFit/>
          </a:bodyPr>
          <a:lstStyle/>
          <a:p>
            <a:pPr algn="l" defTabSz="457154" rtl="0" eaLnBrk="1" latinLnBrk="0" hangingPunct="1">
              <a:lnSpc>
                <a:spcPct val="100000"/>
              </a:lnSpc>
              <a:spcAft>
                <a:spcPts val="1800"/>
              </a:spcAft>
              <a:buFont typeface="Arial" panose="020B0604020202020204" pitchFamily="34" charset="0"/>
            </a:pPr>
            <a:r>
              <a:rPr lang="en-GB" sz="4400" b="1" kern="1200" dirty="0">
                <a:solidFill>
                  <a:schemeClr val="tx1"/>
                </a:solidFill>
                <a:latin typeface="+mj-lt"/>
                <a:ea typeface="+mn-ea"/>
                <a:cs typeface="+mn-cs"/>
              </a:rPr>
              <a:t>UCL Banner vs UCL Logo</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the banner where UCL is the major partner</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the UCL logo only where work is an equal collaboration and place all logos at the bottom - </a:t>
            </a:r>
            <a:r>
              <a:rPr lang="en-GB" sz="4000" dirty="0">
                <a:hlinkClick r:id="rId14"/>
              </a:rPr>
              <a:t>https://www.ucl.ac.uk/cam/brand</a:t>
            </a:r>
            <a:endParaRPr lang="en-GB" sz="4000" kern="1200" dirty="0">
              <a:solidFill>
                <a:schemeClr val="tx1"/>
              </a:solidFill>
              <a:latin typeface="+mn-lt"/>
              <a:ea typeface="+mn-ea"/>
              <a:cs typeface="+mn-cs"/>
            </a:endParaRPr>
          </a:p>
        </p:txBody>
      </p:sp>
    </p:spTree>
    <p:extLst>
      <p:ext uri="{BB962C8B-B14F-4D97-AF65-F5344CB8AC3E}">
        <p14:creationId xmlns:p14="http://schemas.microsoft.com/office/powerpoint/2010/main" val="150414504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7" pos="679" userDrawn="1">
          <p15:clr>
            <a:srgbClr val="F26B43"/>
          </p15:clr>
        </p15:guide>
        <p15:guide id="38" pos="18391" userDrawn="1">
          <p15:clr>
            <a:srgbClr val="F26B43"/>
          </p15:clr>
        </p15:guide>
        <p15:guide id="39" orient="horz" pos="3956" userDrawn="1">
          <p15:clr>
            <a:srgbClr val="F26B43"/>
          </p15:clr>
        </p15:guide>
        <p15:guide id="40" orient="horz" pos="250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descr="Poster title&#10;"/>
          <p:cNvSpPr>
            <a:spLocks noGrp="1"/>
          </p:cNvSpPr>
          <p:nvPr>
            <p:ph type="title"/>
          </p:nvPr>
        </p:nvSpPr>
        <p:spPr/>
        <p:txBody>
          <a:bodyPr/>
          <a:lstStyle/>
          <a:p>
            <a:endParaRPr lang="en-GB" dirty="0"/>
          </a:p>
        </p:txBody>
      </p:sp>
      <p:sp>
        <p:nvSpPr>
          <p:cNvPr id="14" name="Text Placeholder 13" descr="Authors&#10;"/>
          <p:cNvSpPr>
            <a:spLocks noGrp="1"/>
          </p:cNvSpPr>
          <p:nvPr>
            <p:ph type="body" sz="quarter" idx="17"/>
          </p:nvPr>
        </p:nvSpPr>
        <p:spPr/>
        <p:txBody>
          <a:bodyPr/>
          <a:lstStyle/>
          <a:p>
            <a:endParaRPr lang="en-GB" dirty="0"/>
          </a:p>
        </p:txBody>
      </p:sp>
      <p:sp>
        <p:nvSpPr>
          <p:cNvPr id="16" name="Text Placeholder 15" descr="Department or Institution"/>
          <p:cNvSpPr>
            <a:spLocks noGrp="1"/>
          </p:cNvSpPr>
          <p:nvPr>
            <p:ph type="body" sz="quarter" idx="18"/>
          </p:nvPr>
        </p:nvSpPr>
        <p:spPr/>
        <p:txBody>
          <a:bodyPr/>
          <a:lstStyle/>
          <a:p>
            <a:endParaRPr lang="en-GB" dirty="0"/>
          </a:p>
        </p:txBody>
      </p:sp>
      <p:sp>
        <p:nvSpPr>
          <p:cNvPr id="18" name="Text Placeholder 17" descr="Exclusion area"/>
          <p:cNvSpPr>
            <a:spLocks noGrp="1"/>
          </p:cNvSpPr>
          <p:nvPr>
            <p:ph type="body" sz="quarter" idx="19"/>
          </p:nvPr>
        </p:nvSpPr>
        <p:spPr/>
        <p:txBody>
          <a:bodyPr/>
          <a:lstStyle/>
          <a:p>
            <a:endParaRPr lang="en-GB"/>
          </a:p>
        </p:txBody>
      </p:sp>
      <p:sp>
        <p:nvSpPr>
          <p:cNvPr id="21" name="Text Placeholder 20" descr="Contact details"/>
          <p:cNvSpPr>
            <a:spLocks noGrp="1"/>
          </p:cNvSpPr>
          <p:nvPr>
            <p:ph type="body" sz="quarter" idx="20"/>
          </p:nvPr>
        </p:nvSpPr>
        <p:spPr/>
        <p:txBody>
          <a:bodyPr/>
          <a:lstStyle/>
          <a:p>
            <a:endParaRPr lang="en-GB" dirty="0"/>
          </a:p>
        </p:txBody>
      </p:sp>
      <p:sp>
        <p:nvSpPr>
          <p:cNvPr id="22" name="Text Placeholder 21" descr="Collaborator logos"/>
          <p:cNvSpPr>
            <a:spLocks noGrp="1"/>
          </p:cNvSpPr>
          <p:nvPr>
            <p:ph type="body" sz="quarter" idx="21"/>
          </p:nvPr>
        </p:nvSpPr>
        <p:spPr/>
        <p:txBody>
          <a:bodyPr/>
          <a:lstStyle/>
          <a:p>
            <a:endParaRPr lang="en-GB" dirty="0"/>
          </a:p>
        </p:txBody>
      </p:sp>
    </p:spTree>
    <p:extLst>
      <p:ext uri="{BB962C8B-B14F-4D97-AF65-F5344CB8AC3E}">
        <p14:creationId xmlns:p14="http://schemas.microsoft.com/office/powerpoint/2010/main" val="422799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descr="Poster title&#10;"/>
          <p:cNvSpPr>
            <a:spLocks noGrp="1"/>
          </p:cNvSpPr>
          <p:nvPr>
            <p:ph type="title"/>
          </p:nvPr>
        </p:nvSpPr>
        <p:spPr/>
        <p:txBody>
          <a:bodyPr/>
          <a:lstStyle/>
          <a:p>
            <a:endParaRPr lang="en-GB" dirty="0"/>
          </a:p>
        </p:txBody>
      </p:sp>
      <p:sp>
        <p:nvSpPr>
          <p:cNvPr id="22" name="Text Placeholder 21" descr="Authors&#10;"/>
          <p:cNvSpPr>
            <a:spLocks noGrp="1"/>
          </p:cNvSpPr>
          <p:nvPr>
            <p:ph type="body" sz="quarter" idx="20"/>
          </p:nvPr>
        </p:nvSpPr>
        <p:spPr/>
        <p:txBody>
          <a:bodyPr/>
          <a:lstStyle/>
          <a:p>
            <a:endParaRPr lang="en-GB" dirty="0"/>
          </a:p>
        </p:txBody>
      </p:sp>
      <p:sp>
        <p:nvSpPr>
          <p:cNvPr id="23" name="Text Placeholder 22" descr="Department or Institution&#10;"/>
          <p:cNvSpPr>
            <a:spLocks noGrp="1"/>
          </p:cNvSpPr>
          <p:nvPr>
            <p:ph type="body" sz="quarter" idx="21"/>
          </p:nvPr>
        </p:nvSpPr>
        <p:spPr/>
        <p:txBody>
          <a:bodyPr/>
          <a:lstStyle/>
          <a:p>
            <a:endParaRPr lang="en-GB" dirty="0"/>
          </a:p>
        </p:txBody>
      </p:sp>
      <p:sp>
        <p:nvSpPr>
          <p:cNvPr id="15" name="Text Placeholder 14" descr="Exclusion area"/>
          <p:cNvSpPr>
            <a:spLocks noGrp="1"/>
          </p:cNvSpPr>
          <p:nvPr>
            <p:ph type="body" sz="quarter" idx="19"/>
          </p:nvPr>
        </p:nvSpPr>
        <p:spPr/>
        <p:txBody>
          <a:bodyPr/>
          <a:lstStyle/>
          <a:p>
            <a:endParaRPr lang="en-GB"/>
          </a:p>
        </p:txBody>
      </p:sp>
      <p:sp>
        <p:nvSpPr>
          <p:cNvPr id="3" name="Content Placeholder 2" descr="Column 1"/>
          <p:cNvSpPr>
            <a:spLocks noGrp="1"/>
          </p:cNvSpPr>
          <p:nvPr>
            <p:ph sz="quarter" idx="10"/>
          </p:nvPr>
        </p:nvSpPr>
        <p:spPr/>
        <p:txBody>
          <a:bodyPr/>
          <a:lstStyle/>
          <a:p>
            <a:endParaRPr lang="en-GB" dirty="0"/>
          </a:p>
        </p:txBody>
      </p:sp>
      <p:sp>
        <p:nvSpPr>
          <p:cNvPr id="2" name="Content Placeholder 1" descr="Coumn 2"/>
          <p:cNvSpPr>
            <a:spLocks noGrp="1"/>
          </p:cNvSpPr>
          <p:nvPr>
            <p:ph sz="quarter" idx="11"/>
          </p:nvPr>
        </p:nvSpPr>
        <p:spPr/>
        <p:txBody>
          <a:bodyPr/>
          <a:lstStyle/>
          <a:p>
            <a:endParaRPr lang="en-GB" dirty="0"/>
          </a:p>
        </p:txBody>
      </p:sp>
      <p:sp>
        <p:nvSpPr>
          <p:cNvPr id="28" name="Text Placeholder 27" descr="Contact details"/>
          <p:cNvSpPr>
            <a:spLocks noGrp="1"/>
          </p:cNvSpPr>
          <p:nvPr>
            <p:ph type="body" sz="quarter" idx="22"/>
          </p:nvPr>
        </p:nvSpPr>
        <p:spPr/>
        <p:txBody>
          <a:bodyPr/>
          <a:lstStyle/>
          <a:p>
            <a:endParaRPr lang="en-GB"/>
          </a:p>
        </p:txBody>
      </p:sp>
      <p:sp>
        <p:nvSpPr>
          <p:cNvPr id="29" name="Text Placeholder 28"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420345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descr="Poster title&#10;"/>
          <p:cNvSpPr>
            <a:spLocks noGrp="1"/>
          </p:cNvSpPr>
          <p:nvPr>
            <p:ph type="title"/>
          </p:nvPr>
        </p:nvSpPr>
        <p:spPr/>
        <p:txBody>
          <a:bodyPr/>
          <a:lstStyle/>
          <a:p>
            <a:endParaRPr lang="en-GB" dirty="0"/>
          </a:p>
        </p:txBody>
      </p:sp>
      <p:sp>
        <p:nvSpPr>
          <p:cNvPr id="24" name="Text Placeholder 23" descr="Authors&#10;"/>
          <p:cNvSpPr>
            <a:spLocks noGrp="1"/>
          </p:cNvSpPr>
          <p:nvPr>
            <p:ph type="body" sz="quarter" idx="20"/>
          </p:nvPr>
        </p:nvSpPr>
        <p:spPr/>
        <p:txBody>
          <a:bodyPr/>
          <a:lstStyle/>
          <a:p>
            <a:endParaRPr lang="en-GB" dirty="0"/>
          </a:p>
        </p:txBody>
      </p:sp>
      <p:sp>
        <p:nvSpPr>
          <p:cNvPr id="25" name="Text Placeholder 24" descr="Department or Institution&#10;"/>
          <p:cNvSpPr>
            <a:spLocks noGrp="1"/>
          </p:cNvSpPr>
          <p:nvPr>
            <p:ph type="body" sz="quarter" idx="21"/>
          </p:nvPr>
        </p:nvSpPr>
        <p:spPr/>
        <p:txBody>
          <a:bodyPr/>
          <a:lstStyle/>
          <a:p>
            <a:endParaRPr lang="en-GB" dirty="0"/>
          </a:p>
        </p:txBody>
      </p:sp>
      <p:sp>
        <p:nvSpPr>
          <p:cNvPr id="17" name="Text Placeholder 16" descr="Exclusion area"/>
          <p:cNvSpPr>
            <a:spLocks noGrp="1"/>
          </p:cNvSpPr>
          <p:nvPr>
            <p:ph type="body" sz="quarter" idx="19"/>
          </p:nvPr>
        </p:nvSpPr>
        <p:spPr/>
        <p:txBody>
          <a:bodyPr/>
          <a:lstStyle/>
          <a:p>
            <a:endParaRPr lang="en-GB"/>
          </a:p>
        </p:txBody>
      </p:sp>
      <p:sp>
        <p:nvSpPr>
          <p:cNvPr id="2" name="Content Placeholder 1" descr="Column 1, box 1"/>
          <p:cNvSpPr>
            <a:spLocks noGrp="1"/>
          </p:cNvSpPr>
          <p:nvPr>
            <p:ph sz="quarter" idx="10"/>
          </p:nvPr>
        </p:nvSpPr>
        <p:spPr/>
        <p:txBody>
          <a:bodyPr/>
          <a:lstStyle/>
          <a:p>
            <a:endParaRPr lang="en-GB"/>
          </a:p>
        </p:txBody>
      </p:sp>
      <p:sp>
        <p:nvSpPr>
          <p:cNvPr id="4" name="Content Placeholder 3" descr="Column 1, box 2"/>
          <p:cNvSpPr>
            <a:spLocks noGrp="1"/>
          </p:cNvSpPr>
          <p:nvPr>
            <p:ph sz="quarter" idx="12"/>
          </p:nvPr>
        </p:nvSpPr>
        <p:spPr/>
        <p:txBody>
          <a:bodyPr/>
          <a:lstStyle/>
          <a:p>
            <a:endParaRPr lang="en-GB"/>
          </a:p>
        </p:txBody>
      </p:sp>
      <p:sp>
        <p:nvSpPr>
          <p:cNvPr id="3" name="Content Placeholder 2" descr="Column 2, box 1"/>
          <p:cNvSpPr>
            <a:spLocks noGrp="1"/>
          </p:cNvSpPr>
          <p:nvPr>
            <p:ph sz="quarter" idx="11"/>
          </p:nvPr>
        </p:nvSpPr>
        <p:spPr/>
        <p:txBody>
          <a:bodyPr/>
          <a:lstStyle/>
          <a:p>
            <a:endParaRPr lang="en-GB"/>
          </a:p>
        </p:txBody>
      </p:sp>
      <p:sp>
        <p:nvSpPr>
          <p:cNvPr id="5" name="Content Placeholder 4" descr="Column 2, box 2"/>
          <p:cNvSpPr>
            <a:spLocks noGrp="1"/>
          </p:cNvSpPr>
          <p:nvPr>
            <p:ph sz="quarter" idx="13"/>
          </p:nvPr>
        </p:nvSpPr>
        <p:spPr/>
        <p:txBody>
          <a:bodyPr/>
          <a:lstStyle/>
          <a:p>
            <a:endParaRPr lang="en-GB"/>
          </a:p>
        </p:txBody>
      </p:sp>
      <p:sp>
        <p:nvSpPr>
          <p:cNvPr id="28" name="Text Placeholder 27" descr="Contact details"/>
          <p:cNvSpPr>
            <a:spLocks noGrp="1"/>
          </p:cNvSpPr>
          <p:nvPr>
            <p:ph type="body" sz="quarter" idx="22"/>
          </p:nvPr>
        </p:nvSpPr>
        <p:spPr/>
        <p:txBody>
          <a:bodyPr/>
          <a:lstStyle/>
          <a:p>
            <a:endParaRPr lang="en-GB"/>
          </a:p>
        </p:txBody>
      </p:sp>
      <p:sp>
        <p:nvSpPr>
          <p:cNvPr id="29" name="Text Placeholder 28"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955778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descr="Poster title"/>
          <p:cNvSpPr>
            <a:spLocks noGrp="1"/>
          </p:cNvSpPr>
          <p:nvPr>
            <p:ph type="title"/>
          </p:nvPr>
        </p:nvSpPr>
        <p:spPr/>
        <p:txBody>
          <a:bodyPr/>
          <a:lstStyle/>
          <a:p>
            <a:endParaRPr lang="en-GB"/>
          </a:p>
        </p:txBody>
      </p:sp>
      <p:sp>
        <p:nvSpPr>
          <p:cNvPr id="16" name="Text Placeholder 15" descr="Authors"/>
          <p:cNvSpPr>
            <a:spLocks noGrp="1"/>
          </p:cNvSpPr>
          <p:nvPr>
            <p:ph type="body" sz="quarter" idx="21"/>
          </p:nvPr>
        </p:nvSpPr>
        <p:spPr/>
        <p:txBody>
          <a:bodyPr/>
          <a:lstStyle/>
          <a:p>
            <a:endParaRPr lang="en-GB"/>
          </a:p>
        </p:txBody>
      </p:sp>
      <p:sp>
        <p:nvSpPr>
          <p:cNvPr id="17" name="Text Placeholder 16" descr="Department or Institution"/>
          <p:cNvSpPr>
            <a:spLocks noGrp="1"/>
          </p:cNvSpPr>
          <p:nvPr>
            <p:ph type="body" sz="quarter" idx="22"/>
          </p:nvPr>
        </p:nvSpPr>
        <p:spPr/>
        <p:txBody>
          <a:bodyPr/>
          <a:lstStyle/>
          <a:p>
            <a:endParaRPr lang="en-GB"/>
          </a:p>
        </p:txBody>
      </p:sp>
      <p:sp>
        <p:nvSpPr>
          <p:cNvPr id="15" name="Text Placeholder 14" descr="Exclusion area"/>
          <p:cNvSpPr>
            <a:spLocks noGrp="1"/>
          </p:cNvSpPr>
          <p:nvPr>
            <p:ph type="body" sz="quarter" idx="19"/>
          </p:nvPr>
        </p:nvSpPr>
        <p:spPr/>
        <p:txBody>
          <a:bodyPr/>
          <a:lstStyle/>
          <a:p>
            <a:endParaRPr lang="en-GB"/>
          </a:p>
        </p:txBody>
      </p:sp>
      <p:sp>
        <p:nvSpPr>
          <p:cNvPr id="30" name="Content Placeholder 29" descr="Box 1 "/>
          <p:cNvSpPr>
            <a:spLocks noGrp="1"/>
          </p:cNvSpPr>
          <p:nvPr>
            <p:ph sz="quarter" idx="25"/>
          </p:nvPr>
        </p:nvSpPr>
        <p:spPr/>
        <p:txBody>
          <a:bodyPr/>
          <a:lstStyle/>
          <a:p>
            <a:endParaRPr lang="en-GB"/>
          </a:p>
        </p:txBody>
      </p:sp>
      <p:sp>
        <p:nvSpPr>
          <p:cNvPr id="9" name="Content Placeholder 8" descr="Column 1, box 1"/>
          <p:cNvSpPr>
            <a:spLocks noGrp="1"/>
          </p:cNvSpPr>
          <p:nvPr>
            <p:ph sz="quarter" idx="11"/>
          </p:nvPr>
        </p:nvSpPr>
        <p:spPr/>
        <p:txBody>
          <a:bodyPr/>
          <a:lstStyle/>
          <a:p>
            <a:endParaRPr lang="en-GB"/>
          </a:p>
        </p:txBody>
      </p:sp>
      <p:sp>
        <p:nvSpPr>
          <p:cNvPr id="11" name="Content Placeholder 10" descr="Column 1, box 2"/>
          <p:cNvSpPr>
            <a:spLocks noGrp="1"/>
          </p:cNvSpPr>
          <p:nvPr>
            <p:ph sz="quarter" idx="13"/>
          </p:nvPr>
        </p:nvSpPr>
        <p:spPr/>
        <p:txBody>
          <a:bodyPr/>
          <a:lstStyle/>
          <a:p>
            <a:endParaRPr lang="en-GB" dirty="0"/>
          </a:p>
        </p:txBody>
      </p:sp>
      <p:sp>
        <p:nvSpPr>
          <p:cNvPr id="10" name="Content Placeholder 9" descr="Column 2, box 1"/>
          <p:cNvSpPr>
            <a:spLocks noGrp="1"/>
          </p:cNvSpPr>
          <p:nvPr>
            <p:ph sz="quarter" idx="12"/>
          </p:nvPr>
        </p:nvSpPr>
        <p:spPr/>
        <p:txBody>
          <a:bodyPr/>
          <a:lstStyle/>
          <a:p>
            <a:endParaRPr lang="en-GB"/>
          </a:p>
        </p:txBody>
      </p:sp>
      <p:sp>
        <p:nvSpPr>
          <p:cNvPr id="14" name="Content Placeholder 13" descr="Column 2, box 2"/>
          <p:cNvSpPr>
            <a:spLocks noGrp="1"/>
          </p:cNvSpPr>
          <p:nvPr>
            <p:ph sz="quarter" idx="14"/>
          </p:nvPr>
        </p:nvSpPr>
        <p:spPr/>
        <p:txBody>
          <a:bodyPr/>
          <a:lstStyle/>
          <a:p>
            <a:endParaRPr lang="en-GB" dirty="0"/>
          </a:p>
        </p:txBody>
      </p:sp>
      <p:sp>
        <p:nvSpPr>
          <p:cNvPr id="29" name="Content Placeholder 28" descr="Box 2"/>
          <p:cNvSpPr>
            <a:spLocks noGrp="1"/>
          </p:cNvSpPr>
          <p:nvPr>
            <p:ph sz="quarter" idx="26"/>
          </p:nvPr>
        </p:nvSpPr>
        <p:spPr/>
        <p:txBody>
          <a:bodyPr/>
          <a:lstStyle/>
          <a:p>
            <a:endParaRPr lang="en-GB"/>
          </a:p>
        </p:txBody>
      </p:sp>
      <p:sp>
        <p:nvSpPr>
          <p:cNvPr id="24" name="Text Placeholder 23" descr="Contact details"/>
          <p:cNvSpPr>
            <a:spLocks noGrp="1"/>
          </p:cNvSpPr>
          <p:nvPr>
            <p:ph type="body" sz="quarter" idx="23"/>
          </p:nvPr>
        </p:nvSpPr>
        <p:spPr/>
        <p:txBody>
          <a:bodyPr/>
          <a:lstStyle/>
          <a:p>
            <a:endParaRPr lang="en-GB"/>
          </a:p>
        </p:txBody>
      </p:sp>
      <p:sp>
        <p:nvSpPr>
          <p:cNvPr id="25" name="Text Placeholder 24" descr="Collaborator logos"/>
          <p:cNvSpPr>
            <a:spLocks noGrp="1"/>
          </p:cNvSpPr>
          <p:nvPr>
            <p:ph type="body" sz="quarter" idx="24"/>
          </p:nvPr>
        </p:nvSpPr>
        <p:spPr/>
        <p:txBody>
          <a:bodyPr/>
          <a:lstStyle/>
          <a:p>
            <a:endParaRPr lang="en-GB"/>
          </a:p>
        </p:txBody>
      </p:sp>
    </p:spTree>
    <p:extLst>
      <p:ext uri="{BB962C8B-B14F-4D97-AF65-F5344CB8AC3E}">
        <p14:creationId xmlns:p14="http://schemas.microsoft.com/office/powerpoint/2010/main" val="108017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descr="Poster title&#10;"/>
          <p:cNvSpPr>
            <a:spLocks noGrp="1"/>
          </p:cNvSpPr>
          <p:nvPr>
            <p:ph type="title"/>
          </p:nvPr>
        </p:nvSpPr>
        <p:spPr/>
        <p:txBody>
          <a:bodyPr/>
          <a:lstStyle/>
          <a:p>
            <a:endParaRPr lang="en-GB" dirty="0"/>
          </a:p>
        </p:txBody>
      </p:sp>
      <p:sp>
        <p:nvSpPr>
          <p:cNvPr id="26" name="Text Placeholder 25" descr="Authors&#10;"/>
          <p:cNvSpPr>
            <a:spLocks noGrp="1"/>
          </p:cNvSpPr>
          <p:nvPr>
            <p:ph type="body" sz="quarter" idx="21"/>
          </p:nvPr>
        </p:nvSpPr>
        <p:spPr/>
        <p:txBody>
          <a:bodyPr/>
          <a:lstStyle/>
          <a:p>
            <a:endParaRPr lang="en-GB" dirty="0"/>
          </a:p>
        </p:txBody>
      </p:sp>
      <p:sp>
        <p:nvSpPr>
          <p:cNvPr id="27" name="Text Placeholder 26" descr="Department or Institution&#10;"/>
          <p:cNvSpPr>
            <a:spLocks noGrp="1"/>
          </p:cNvSpPr>
          <p:nvPr>
            <p:ph type="body" sz="quarter" idx="22"/>
          </p:nvPr>
        </p:nvSpPr>
        <p:spPr/>
        <p:txBody>
          <a:bodyPr/>
          <a:lstStyle/>
          <a:p>
            <a:endParaRPr lang="en-GB" dirty="0"/>
          </a:p>
        </p:txBody>
      </p:sp>
      <p:sp>
        <p:nvSpPr>
          <p:cNvPr id="19" name="Text Placeholder 18" descr="Exclusion area"/>
          <p:cNvSpPr>
            <a:spLocks noGrp="1"/>
          </p:cNvSpPr>
          <p:nvPr>
            <p:ph type="body" sz="quarter" idx="19"/>
          </p:nvPr>
        </p:nvSpPr>
        <p:spPr/>
        <p:txBody>
          <a:bodyPr/>
          <a:lstStyle/>
          <a:p>
            <a:endParaRPr lang="en-GB"/>
          </a:p>
        </p:txBody>
      </p:sp>
      <p:sp>
        <p:nvSpPr>
          <p:cNvPr id="7" name="Content Placeholder 6" descr="Box 1"/>
          <p:cNvSpPr>
            <a:spLocks noGrp="1"/>
          </p:cNvSpPr>
          <p:nvPr>
            <p:ph sz="quarter" idx="25"/>
          </p:nvPr>
        </p:nvSpPr>
        <p:spPr/>
        <p:txBody>
          <a:bodyPr/>
          <a:lstStyle/>
          <a:p>
            <a:endParaRPr lang="en-GB"/>
          </a:p>
        </p:txBody>
      </p:sp>
      <p:sp>
        <p:nvSpPr>
          <p:cNvPr id="3" name="Content Placeholder 2" descr="Column 1, box 1"/>
          <p:cNvSpPr>
            <a:spLocks noGrp="1"/>
          </p:cNvSpPr>
          <p:nvPr>
            <p:ph sz="quarter" idx="11"/>
          </p:nvPr>
        </p:nvSpPr>
        <p:spPr/>
        <p:txBody>
          <a:bodyPr/>
          <a:lstStyle/>
          <a:p>
            <a:endParaRPr lang="en-GB"/>
          </a:p>
        </p:txBody>
      </p:sp>
      <p:sp>
        <p:nvSpPr>
          <p:cNvPr id="5" name="Content Placeholder 4" descr="Column 1, box 2"/>
          <p:cNvSpPr>
            <a:spLocks noGrp="1"/>
          </p:cNvSpPr>
          <p:nvPr>
            <p:ph sz="quarter" idx="12"/>
          </p:nvPr>
        </p:nvSpPr>
        <p:spPr/>
        <p:txBody>
          <a:bodyPr/>
          <a:lstStyle/>
          <a:p>
            <a:endParaRPr lang="en-GB"/>
          </a:p>
        </p:txBody>
      </p:sp>
      <p:sp>
        <p:nvSpPr>
          <p:cNvPr id="4" name="Content Placeholder 3" descr="Column 2, box 1"/>
          <p:cNvSpPr>
            <a:spLocks noGrp="1"/>
          </p:cNvSpPr>
          <p:nvPr>
            <p:ph sz="quarter" idx="13"/>
          </p:nvPr>
        </p:nvSpPr>
        <p:spPr/>
        <p:txBody>
          <a:bodyPr/>
          <a:lstStyle/>
          <a:p>
            <a:endParaRPr lang="en-GB"/>
          </a:p>
        </p:txBody>
      </p:sp>
      <p:sp>
        <p:nvSpPr>
          <p:cNvPr id="8" name="Content Placeholder 7" descr="Column 2, box 2"/>
          <p:cNvSpPr>
            <a:spLocks noGrp="1"/>
          </p:cNvSpPr>
          <p:nvPr>
            <p:ph sz="quarter" idx="26"/>
          </p:nvPr>
        </p:nvSpPr>
        <p:spPr/>
        <p:txBody>
          <a:bodyPr/>
          <a:lstStyle/>
          <a:p>
            <a:endParaRPr lang="en-GB"/>
          </a:p>
        </p:txBody>
      </p:sp>
      <p:sp>
        <p:nvSpPr>
          <p:cNvPr id="30" name="Text Placeholder 29" descr="Contact details"/>
          <p:cNvSpPr>
            <a:spLocks noGrp="1"/>
          </p:cNvSpPr>
          <p:nvPr>
            <p:ph type="body" sz="quarter" idx="23"/>
          </p:nvPr>
        </p:nvSpPr>
        <p:spPr/>
        <p:txBody>
          <a:bodyPr/>
          <a:lstStyle/>
          <a:p>
            <a:endParaRPr lang="en-GB"/>
          </a:p>
        </p:txBody>
      </p:sp>
      <p:sp>
        <p:nvSpPr>
          <p:cNvPr id="31" name="Text Placeholder 30" descr="Collaborator logos"/>
          <p:cNvSpPr>
            <a:spLocks noGrp="1"/>
          </p:cNvSpPr>
          <p:nvPr>
            <p:ph type="body" sz="quarter" idx="24"/>
          </p:nvPr>
        </p:nvSpPr>
        <p:spPr/>
        <p:txBody>
          <a:bodyPr/>
          <a:lstStyle/>
          <a:p>
            <a:endParaRPr lang="en-GB"/>
          </a:p>
        </p:txBody>
      </p:sp>
    </p:spTree>
    <p:extLst>
      <p:ext uri="{BB962C8B-B14F-4D97-AF65-F5344CB8AC3E}">
        <p14:creationId xmlns:p14="http://schemas.microsoft.com/office/powerpoint/2010/main" val="408234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descr="Poster title&#10;"/>
          <p:cNvSpPr>
            <a:spLocks noGrp="1"/>
          </p:cNvSpPr>
          <p:nvPr>
            <p:ph type="title"/>
          </p:nvPr>
        </p:nvSpPr>
        <p:spPr/>
        <p:txBody>
          <a:bodyPr/>
          <a:lstStyle/>
          <a:p>
            <a:endParaRPr lang="en-GB" dirty="0"/>
          </a:p>
        </p:txBody>
      </p:sp>
      <p:sp>
        <p:nvSpPr>
          <p:cNvPr id="25" name="Text Placeholder 24" descr="Authors&#10;"/>
          <p:cNvSpPr>
            <a:spLocks noGrp="1"/>
          </p:cNvSpPr>
          <p:nvPr>
            <p:ph type="body" sz="quarter" idx="20"/>
          </p:nvPr>
        </p:nvSpPr>
        <p:spPr/>
        <p:txBody>
          <a:bodyPr/>
          <a:lstStyle/>
          <a:p>
            <a:endParaRPr lang="en-GB" dirty="0"/>
          </a:p>
        </p:txBody>
      </p:sp>
      <p:sp>
        <p:nvSpPr>
          <p:cNvPr id="26" name="Text Placeholder 25" descr="Department or Institution&#10;"/>
          <p:cNvSpPr>
            <a:spLocks noGrp="1"/>
          </p:cNvSpPr>
          <p:nvPr>
            <p:ph type="body" sz="quarter" idx="21"/>
          </p:nvPr>
        </p:nvSpPr>
        <p:spPr/>
        <p:txBody>
          <a:bodyPr/>
          <a:lstStyle/>
          <a:p>
            <a:endParaRPr lang="en-GB" dirty="0"/>
          </a:p>
        </p:txBody>
      </p:sp>
      <p:sp>
        <p:nvSpPr>
          <p:cNvPr id="20" name="Text Placeholder 19" descr="Exclusion area"/>
          <p:cNvSpPr>
            <a:spLocks noGrp="1"/>
          </p:cNvSpPr>
          <p:nvPr>
            <p:ph type="body" sz="quarter" idx="19"/>
          </p:nvPr>
        </p:nvSpPr>
        <p:spPr/>
        <p:txBody>
          <a:bodyPr/>
          <a:lstStyle/>
          <a:p>
            <a:endParaRPr lang="en-GB"/>
          </a:p>
        </p:txBody>
      </p:sp>
      <p:sp>
        <p:nvSpPr>
          <p:cNvPr id="2" name="Content Placeholder 1" descr="Box 1"/>
          <p:cNvSpPr>
            <a:spLocks noGrp="1"/>
          </p:cNvSpPr>
          <p:nvPr>
            <p:ph sz="quarter" idx="16"/>
          </p:nvPr>
        </p:nvSpPr>
        <p:spPr/>
        <p:txBody>
          <a:bodyPr/>
          <a:lstStyle/>
          <a:p>
            <a:endParaRPr lang="en-GB"/>
          </a:p>
        </p:txBody>
      </p:sp>
      <p:sp>
        <p:nvSpPr>
          <p:cNvPr id="3" name="Content Placeholder 2" descr="Box 2"/>
          <p:cNvSpPr>
            <a:spLocks noGrp="1"/>
          </p:cNvSpPr>
          <p:nvPr>
            <p:ph sz="quarter" idx="12"/>
          </p:nvPr>
        </p:nvSpPr>
        <p:spPr/>
        <p:txBody>
          <a:bodyPr/>
          <a:lstStyle/>
          <a:p>
            <a:endParaRPr lang="en-GB"/>
          </a:p>
        </p:txBody>
      </p:sp>
      <p:sp>
        <p:nvSpPr>
          <p:cNvPr id="4" name="Content Placeholder 3" descr="Box 3"/>
          <p:cNvSpPr>
            <a:spLocks noGrp="1"/>
          </p:cNvSpPr>
          <p:nvPr>
            <p:ph sz="quarter" idx="13"/>
          </p:nvPr>
        </p:nvSpPr>
        <p:spPr/>
        <p:txBody>
          <a:bodyPr/>
          <a:lstStyle/>
          <a:p>
            <a:endParaRPr lang="en-GB"/>
          </a:p>
        </p:txBody>
      </p:sp>
      <p:sp>
        <p:nvSpPr>
          <p:cNvPr id="5" name="Content Placeholder 4" descr="Box 4"/>
          <p:cNvSpPr>
            <a:spLocks noGrp="1"/>
          </p:cNvSpPr>
          <p:nvPr>
            <p:ph sz="quarter" idx="14"/>
          </p:nvPr>
        </p:nvSpPr>
        <p:spPr/>
        <p:txBody>
          <a:bodyPr/>
          <a:lstStyle/>
          <a:p>
            <a:endParaRPr lang="en-GB" dirty="0"/>
          </a:p>
        </p:txBody>
      </p:sp>
      <p:sp>
        <p:nvSpPr>
          <p:cNvPr id="6" name="Content Placeholder 5" descr="Box 5"/>
          <p:cNvSpPr>
            <a:spLocks noGrp="1"/>
          </p:cNvSpPr>
          <p:nvPr>
            <p:ph sz="quarter" idx="17"/>
          </p:nvPr>
        </p:nvSpPr>
        <p:spPr/>
        <p:txBody>
          <a:bodyPr/>
          <a:lstStyle/>
          <a:p>
            <a:endParaRPr lang="en-GB"/>
          </a:p>
        </p:txBody>
      </p:sp>
      <p:sp>
        <p:nvSpPr>
          <p:cNvPr id="7" name="Content Placeholder 6" descr="Box 6"/>
          <p:cNvSpPr>
            <a:spLocks noGrp="1"/>
          </p:cNvSpPr>
          <p:nvPr>
            <p:ph sz="quarter" idx="18"/>
          </p:nvPr>
        </p:nvSpPr>
        <p:spPr/>
        <p:txBody>
          <a:bodyPr/>
          <a:lstStyle/>
          <a:p>
            <a:endParaRPr lang="en-GB"/>
          </a:p>
        </p:txBody>
      </p:sp>
      <p:sp>
        <p:nvSpPr>
          <p:cNvPr id="29" name="Text Placeholder 28" descr="Contact details"/>
          <p:cNvSpPr>
            <a:spLocks noGrp="1"/>
          </p:cNvSpPr>
          <p:nvPr>
            <p:ph type="body" sz="quarter" idx="22"/>
          </p:nvPr>
        </p:nvSpPr>
        <p:spPr/>
        <p:txBody>
          <a:bodyPr/>
          <a:lstStyle/>
          <a:p>
            <a:endParaRPr lang="en-GB"/>
          </a:p>
        </p:txBody>
      </p:sp>
      <p:sp>
        <p:nvSpPr>
          <p:cNvPr id="30" name="Text Placeholder 29"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229933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oster title"/>
          <p:cNvSpPr>
            <a:spLocks noGrp="1"/>
          </p:cNvSpPr>
          <p:nvPr>
            <p:ph type="title"/>
          </p:nvPr>
        </p:nvSpPr>
        <p:spPr/>
        <p:txBody>
          <a:bodyPr/>
          <a:lstStyle/>
          <a:p>
            <a:endParaRPr lang="en-GB"/>
          </a:p>
        </p:txBody>
      </p:sp>
      <p:sp>
        <p:nvSpPr>
          <p:cNvPr id="7" name="Text Placeholder 6" descr="Authors"/>
          <p:cNvSpPr>
            <a:spLocks noGrp="1"/>
          </p:cNvSpPr>
          <p:nvPr>
            <p:ph type="body" sz="quarter" idx="21"/>
          </p:nvPr>
        </p:nvSpPr>
        <p:spPr/>
        <p:txBody>
          <a:bodyPr/>
          <a:lstStyle/>
          <a:p>
            <a:endParaRPr lang="en-GB"/>
          </a:p>
        </p:txBody>
      </p:sp>
      <p:sp>
        <p:nvSpPr>
          <p:cNvPr id="8" name="Text Placeholder 7" descr="Department or Institution"/>
          <p:cNvSpPr>
            <a:spLocks noGrp="1"/>
          </p:cNvSpPr>
          <p:nvPr>
            <p:ph type="body" sz="quarter" idx="23"/>
          </p:nvPr>
        </p:nvSpPr>
        <p:spPr/>
        <p:txBody>
          <a:bodyPr/>
          <a:lstStyle/>
          <a:p>
            <a:endParaRPr lang="en-GB"/>
          </a:p>
        </p:txBody>
      </p:sp>
      <p:sp>
        <p:nvSpPr>
          <p:cNvPr id="6" name="Text Placeholder 5" descr="Exclusion area"/>
          <p:cNvSpPr>
            <a:spLocks noGrp="1"/>
          </p:cNvSpPr>
          <p:nvPr>
            <p:ph type="body" sz="quarter" idx="19"/>
          </p:nvPr>
        </p:nvSpPr>
        <p:spPr/>
        <p:txBody>
          <a:bodyPr/>
          <a:lstStyle/>
          <a:p>
            <a:endParaRPr lang="en-GB"/>
          </a:p>
        </p:txBody>
      </p:sp>
      <p:sp>
        <p:nvSpPr>
          <p:cNvPr id="9" name="Text Placeholder 8" descr="Contact details"/>
          <p:cNvSpPr>
            <a:spLocks noGrp="1"/>
          </p:cNvSpPr>
          <p:nvPr>
            <p:ph type="body" sz="quarter" idx="25"/>
          </p:nvPr>
        </p:nvSpPr>
        <p:spPr/>
        <p:txBody>
          <a:bodyPr/>
          <a:lstStyle/>
          <a:p>
            <a:endParaRPr lang="en-GB"/>
          </a:p>
        </p:txBody>
      </p:sp>
      <p:sp>
        <p:nvSpPr>
          <p:cNvPr id="13" name="Text Placeholder 12" descr="Collaborator logos"/>
          <p:cNvSpPr>
            <a:spLocks noGrp="1"/>
          </p:cNvSpPr>
          <p:nvPr>
            <p:ph type="body" sz="quarter" idx="26"/>
          </p:nvPr>
        </p:nvSpPr>
        <p:spPr/>
        <p:txBody>
          <a:bodyPr/>
          <a:lstStyle/>
          <a:p>
            <a:endParaRPr lang="en-GB"/>
          </a:p>
        </p:txBody>
      </p:sp>
    </p:spTree>
    <p:extLst>
      <p:ext uri="{BB962C8B-B14F-4D97-AF65-F5344CB8AC3E}">
        <p14:creationId xmlns:p14="http://schemas.microsoft.com/office/powerpoint/2010/main" val="409582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oster title"/>
          <p:cNvSpPr>
            <a:spLocks noGrp="1"/>
          </p:cNvSpPr>
          <p:nvPr>
            <p:ph type="title"/>
          </p:nvPr>
        </p:nvSpPr>
        <p:spPr/>
        <p:txBody>
          <a:bodyPr/>
          <a:lstStyle/>
          <a:p>
            <a:endParaRPr lang="en-GB"/>
          </a:p>
        </p:txBody>
      </p:sp>
      <p:sp>
        <p:nvSpPr>
          <p:cNvPr id="3" name="Text Placeholder 2" descr="Authors"/>
          <p:cNvSpPr>
            <a:spLocks noGrp="1"/>
          </p:cNvSpPr>
          <p:nvPr>
            <p:ph type="body" sz="quarter" idx="20"/>
          </p:nvPr>
        </p:nvSpPr>
        <p:spPr/>
        <p:txBody>
          <a:bodyPr/>
          <a:lstStyle/>
          <a:p>
            <a:endParaRPr lang="en-GB"/>
          </a:p>
        </p:txBody>
      </p:sp>
      <p:sp>
        <p:nvSpPr>
          <p:cNvPr id="4" name="Text Placeholder 3" descr="Department or Institution"/>
          <p:cNvSpPr>
            <a:spLocks noGrp="1"/>
          </p:cNvSpPr>
          <p:nvPr>
            <p:ph type="body" sz="quarter" idx="21"/>
          </p:nvPr>
        </p:nvSpPr>
        <p:spPr/>
        <p:txBody>
          <a:bodyPr/>
          <a:lstStyle/>
          <a:p>
            <a:endParaRPr lang="en-GB" dirty="0"/>
          </a:p>
        </p:txBody>
      </p:sp>
      <p:sp>
        <p:nvSpPr>
          <p:cNvPr id="5" name="Text Placeholder 4" descr="Exclusion area"/>
          <p:cNvSpPr>
            <a:spLocks noGrp="1"/>
          </p:cNvSpPr>
          <p:nvPr>
            <p:ph type="body" sz="quarter" idx="19"/>
          </p:nvPr>
        </p:nvSpPr>
        <p:spPr/>
        <p:txBody>
          <a:bodyPr/>
          <a:lstStyle/>
          <a:p>
            <a:endParaRPr lang="en-GB"/>
          </a:p>
        </p:txBody>
      </p:sp>
      <p:sp>
        <p:nvSpPr>
          <p:cNvPr id="6" name="Content Placeholder 5" descr="Column 1"/>
          <p:cNvSpPr>
            <a:spLocks noGrp="1"/>
          </p:cNvSpPr>
          <p:nvPr>
            <p:ph sz="quarter" idx="10"/>
          </p:nvPr>
        </p:nvSpPr>
        <p:spPr/>
        <p:txBody>
          <a:bodyPr/>
          <a:lstStyle/>
          <a:p>
            <a:endParaRPr lang="en-GB"/>
          </a:p>
        </p:txBody>
      </p:sp>
      <p:sp>
        <p:nvSpPr>
          <p:cNvPr id="7" name="Content Placeholder 6" descr="Column 2"/>
          <p:cNvSpPr>
            <a:spLocks noGrp="1"/>
          </p:cNvSpPr>
          <p:nvPr>
            <p:ph sz="quarter" idx="11"/>
          </p:nvPr>
        </p:nvSpPr>
        <p:spPr/>
        <p:txBody>
          <a:bodyPr/>
          <a:lstStyle/>
          <a:p>
            <a:endParaRPr lang="en-GB"/>
          </a:p>
        </p:txBody>
      </p:sp>
      <p:sp>
        <p:nvSpPr>
          <p:cNvPr id="8" name="Content Placeholder 7" descr="Column 3"/>
          <p:cNvSpPr>
            <a:spLocks noGrp="1"/>
          </p:cNvSpPr>
          <p:nvPr>
            <p:ph sz="quarter" idx="12"/>
          </p:nvPr>
        </p:nvSpPr>
        <p:spPr/>
        <p:txBody>
          <a:bodyPr/>
          <a:lstStyle/>
          <a:p>
            <a:endParaRPr lang="en-GB"/>
          </a:p>
        </p:txBody>
      </p:sp>
      <p:sp>
        <p:nvSpPr>
          <p:cNvPr id="9" name="Text Placeholder 8" descr="Contact details"/>
          <p:cNvSpPr>
            <a:spLocks noGrp="1"/>
          </p:cNvSpPr>
          <p:nvPr>
            <p:ph type="body" sz="quarter" idx="22"/>
          </p:nvPr>
        </p:nvSpPr>
        <p:spPr/>
        <p:txBody>
          <a:bodyPr/>
          <a:lstStyle/>
          <a:p>
            <a:endParaRPr lang="en-GB"/>
          </a:p>
        </p:txBody>
      </p:sp>
      <p:sp>
        <p:nvSpPr>
          <p:cNvPr id="10" name="Text Placeholder 9"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2059479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185442"/>
      </p:ext>
    </p:extLst>
  </p:cSld>
  <p:clrMapOvr>
    <a:masterClrMapping/>
  </p:clrMapOvr>
</p:sld>
</file>

<file path=ppt/theme/theme1.xml><?xml version="1.0" encoding="utf-8"?>
<a:theme xmlns:a="http://schemas.openxmlformats.org/drawingml/2006/main" name="UCL_Stone_A0_Portrait_Poster_Theme">
  <a:themeElements>
    <a:clrScheme name="UCL Stone Theme">
      <a:dk1>
        <a:srgbClr val="000000"/>
      </a:dk1>
      <a:lt1>
        <a:srgbClr val="FFFFFF"/>
      </a:lt1>
      <a:dk2>
        <a:srgbClr val="D6D2C4"/>
      </a:dk2>
      <a:lt2>
        <a:srgbClr val="EFEDE7"/>
      </a:lt2>
      <a:accent1>
        <a:srgbClr val="A4DBE8"/>
      </a:accent1>
      <a:accent2>
        <a:srgbClr val="EA7600"/>
      </a:accent2>
      <a:accent3>
        <a:srgbClr val="BBC592"/>
      </a:accent3>
      <a:accent4>
        <a:srgbClr val="F6BE00"/>
      </a:accent4>
      <a:accent5>
        <a:srgbClr val="B5BD00"/>
      </a:accent5>
      <a:accent6>
        <a:srgbClr val="D6D2C4"/>
      </a:accent6>
      <a:hlink>
        <a:srgbClr val="0097A9"/>
      </a:hlink>
      <a:folHlink>
        <a:srgbClr val="0097A9"/>
      </a:folHlink>
    </a:clrScheme>
    <a:fontScheme name="Custom 1">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L_Stone_A0_Portrait_Poster_Theme" id="{1E5DF6F9-9074-48F5-842A-7EC07D9C4486}" vid="{11B7A14C-69CF-4747-922E-48F34185C582}"/>
    </a:ext>
  </a:extLst>
</a:theme>
</file>

<file path=docProps/app.xml><?xml version="1.0" encoding="utf-8"?>
<Properties xmlns="http://schemas.openxmlformats.org/officeDocument/2006/extended-properties" xmlns:vt="http://schemas.openxmlformats.org/officeDocument/2006/docPropsVTypes">
  <Template/>
  <TotalTime>172</TotalTime>
  <Words>0</Words>
  <Application>Microsoft Office PowerPoint</Application>
  <PresentationFormat>Custom</PresentationFormat>
  <Paragraphs>0</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UCL_Stone_A0_Portrait_Poster_Theme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UCL A0 Portrait Poster Template</dc:subject>
  <dc:creator>Andaya, Tess</dc:creator>
  <cp:keywords>UCL A0 Portrait Poster</cp:keywords>
  <cp:lastModifiedBy>Petterson, Helen</cp:lastModifiedBy>
  <cp:revision>8</cp:revision>
  <dcterms:created xsi:type="dcterms:W3CDTF">2020-11-05T15:42:58Z</dcterms:created>
  <dcterms:modified xsi:type="dcterms:W3CDTF">2020-11-12T18:08:12Z</dcterms:modified>
</cp:coreProperties>
</file>