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93"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x="42800588" cy="30275213"/>
  <p:notesSz cx="6805613" cy="99441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13458" userDrawn="1">
          <p15:clr>
            <a:srgbClr val="A4A3A4"/>
          </p15:clr>
        </p15:guide>
        <p15:guide id="3" orient="horz" pos="956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tterson, Helen" initials="PH" lastIdx="1" clrIdx="0">
    <p:extLst>
      <p:ext uri="{19B8F6BF-5375-455C-9EA6-DF929625EA0E}">
        <p15:presenceInfo xmlns:p15="http://schemas.microsoft.com/office/powerpoint/2012/main" userId="S::ucyihcp@ucl.ac.uk::5f259b6b-27f6-4b09-8495-590a8edf876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F3F2"/>
    <a:srgbClr val="E6E6E6"/>
    <a:srgbClr val="FBF3F7"/>
    <a:srgbClr val="E6ECED"/>
    <a:srgbClr val="E5E5DE"/>
    <a:srgbClr val="F4F5EC"/>
    <a:srgbClr val="E6F5F6"/>
    <a:srgbClr val="F6F6F6"/>
    <a:srgbClr val="CCFFFF"/>
    <a:srgbClr val="DCD7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83" autoAdjust="0"/>
    <p:restoredTop sz="92359" autoAdjust="0"/>
  </p:normalViewPr>
  <p:slideViewPr>
    <p:cSldViewPr snapToGrid="0" showGuides="1">
      <p:cViewPr varScale="1">
        <p:scale>
          <a:sx n="14" d="100"/>
          <a:sy n="14" d="100"/>
        </p:scale>
        <p:origin x="1456" y="104"/>
      </p:cViewPr>
      <p:guideLst>
        <p:guide pos="13458"/>
        <p:guide orient="horz" pos="956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tterson, Helen" userId="5f259b6b-27f6-4b09-8495-590a8edf8767" providerId="ADAL" clId="{1260E1B0-20C4-440E-8A7D-333FC313707D}"/>
    <pc:docChg chg="modSld modMainMaster">
      <pc:chgData name="Petterson, Helen" userId="5f259b6b-27f6-4b09-8495-590a8edf8767" providerId="ADAL" clId="{1260E1B0-20C4-440E-8A7D-333FC313707D}" dt="2020-08-07T16:09:09.839" v="1" actId="1076"/>
      <pc:docMkLst>
        <pc:docMk/>
      </pc:docMkLst>
      <pc:sldChg chg="modSp mod">
        <pc:chgData name="Petterson, Helen" userId="5f259b6b-27f6-4b09-8495-590a8edf8767" providerId="ADAL" clId="{1260E1B0-20C4-440E-8A7D-333FC313707D}" dt="2020-08-07T16:05:24.010" v="0" actId="20577"/>
        <pc:sldMkLst>
          <pc:docMk/>
          <pc:sldMk cId="4132740526" sldId="258"/>
        </pc:sldMkLst>
        <pc:spChg chg="mod">
          <ac:chgData name="Petterson, Helen" userId="5f259b6b-27f6-4b09-8495-590a8edf8767" providerId="ADAL" clId="{1260E1B0-20C4-440E-8A7D-333FC313707D}" dt="2020-08-07T16:05:24.010" v="0" actId="20577"/>
          <ac:spMkLst>
            <pc:docMk/>
            <pc:sldMk cId="4132740526" sldId="258"/>
            <ac:spMk id="4" creationId="{E717F2E3-0F23-40E2-AF20-1D03692788BA}"/>
          </ac:spMkLst>
        </pc:spChg>
      </pc:sldChg>
      <pc:sldMasterChg chg="modSldLayout">
        <pc:chgData name="Petterson, Helen" userId="5f259b6b-27f6-4b09-8495-590a8edf8767" providerId="ADAL" clId="{1260E1B0-20C4-440E-8A7D-333FC313707D}" dt="2020-08-07T16:09:09.839" v="1" actId="1076"/>
        <pc:sldMasterMkLst>
          <pc:docMk/>
          <pc:sldMasterMk cId="1683172250" sldId="2147483817"/>
        </pc:sldMasterMkLst>
        <pc:sldLayoutChg chg="modSp mod">
          <pc:chgData name="Petterson, Helen" userId="5f259b6b-27f6-4b09-8495-590a8edf8767" providerId="ADAL" clId="{1260E1B0-20C4-440E-8A7D-333FC313707D}" dt="2020-08-07T16:09:09.839" v="1" actId="1076"/>
          <pc:sldLayoutMkLst>
            <pc:docMk/>
            <pc:sldMasterMk cId="1683172250" sldId="2147483817"/>
            <pc:sldLayoutMk cId="2847910631" sldId="2147483829"/>
          </pc:sldLayoutMkLst>
          <pc:spChg chg="mod">
            <ac:chgData name="Petterson, Helen" userId="5f259b6b-27f6-4b09-8495-590a8edf8767" providerId="ADAL" clId="{1260E1B0-20C4-440E-8A7D-333FC313707D}" dt="2020-08-07T16:09:09.839" v="1" actId="1076"/>
            <ac:spMkLst>
              <pc:docMk/>
              <pc:sldMasterMk cId="1683172250" sldId="2147483817"/>
              <pc:sldLayoutMk cId="2847910631" sldId="2147483829"/>
              <ac:spMk id="10" creationId="{00000000-0000-0000-0000-000000000000}"/>
            </ac:spMkLst>
          </pc:spChg>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A0 Landscape Poster - blan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58785" y="919091"/>
            <a:ext cx="40717941" cy="1089401"/>
          </a:xfrm>
          <a:prstGeom prst="rect">
            <a:avLst/>
          </a:prstGeom>
        </p:spPr>
        <p:txBody>
          <a:bodyPr wrap="square" lIns="0">
            <a:spAutoFit/>
          </a:bodyPr>
          <a:lstStyle>
            <a:lvl1pPr>
              <a:defRPr sz="7199" b="1">
                <a:solidFill>
                  <a:schemeClr val="bg1"/>
                </a:solidFill>
              </a:defRPr>
            </a:lvl1pPr>
          </a:lstStyle>
          <a:p>
            <a:r>
              <a:rPr lang="en-US" dirty="0"/>
              <a:t>Click to add title – Arial bold 72pt</a:t>
            </a:r>
            <a:endParaRPr lang="en-GB" dirty="0"/>
          </a:p>
        </p:txBody>
      </p:sp>
      <p:sp>
        <p:nvSpPr>
          <p:cNvPr id="6" name="Text Placeholder 5"/>
          <p:cNvSpPr>
            <a:spLocks noGrp="1"/>
          </p:cNvSpPr>
          <p:nvPr>
            <p:ph type="body" sz="quarter" idx="10" hasCustomPrompt="1"/>
          </p:nvPr>
        </p:nvSpPr>
        <p:spPr>
          <a:xfrm>
            <a:off x="1058786" y="2716524"/>
            <a:ext cx="35504166" cy="757130"/>
          </a:xfrm>
          <a:prstGeom prst="rect">
            <a:avLst/>
          </a:prstGeom>
        </p:spPr>
        <p:txBody>
          <a:bodyPr wrap="square" lIns="0">
            <a:spAutoFit/>
          </a:bodyPr>
          <a:lstStyle>
            <a:lvl1pPr marL="0" marR="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sz="4800" b="1" baseline="0">
                <a:solidFill>
                  <a:schemeClr val="bg1"/>
                </a:solidFill>
                <a:latin typeface="+mj-lt"/>
              </a:defRPr>
            </a:lvl1pPr>
          </a:lstStyle>
          <a:p>
            <a:pPr marL="0" marR="0" lvl="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to add authors – Arial bold 48pt</a:t>
            </a:r>
          </a:p>
        </p:txBody>
      </p:sp>
      <p:sp>
        <p:nvSpPr>
          <p:cNvPr id="8" name="Text Placeholder 7"/>
          <p:cNvSpPr>
            <a:spLocks noGrp="1"/>
          </p:cNvSpPr>
          <p:nvPr>
            <p:ph type="body" sz="quarter" idx="11" hasCustomPrompt="1"/>
          </p:nvPr>
        </p:nvSpPr>
        <p:spPr>
          <a:xfrm>
            <a:off x="1058785" y="4074785"/>
            <a:ext cx="35504166" cy="480131"/>
          </a:xfrm>
          <a:prstGeom prst="rect">
            <a:avLst/>
          </a:prstGeom>
        </p:spPr>
        <p:txBody>
          <a:bodyPr wrap="square" lIns="0">
            <a:spAutoFit/>
          </a:bodyPr>
          <a:lstStyle>
            <a:lvl1pPr marL="0" indent="0">
              <a:buNone/>
              <a:defRPr sz="2800" b="1">
                <a:solidFill>
                  <a:schemeClr val="bg1"/>
                </a:solidFill>
                <a:latin typeface="+mj-lt"/>
              </a:defRPr>
            </a:lvl1pPr>
          </a:lstStyle>
          <a:p>
            <a:pPr lvl="0"/>
            <a:r>
              <a:rPr lang="en-US" dirty="0"/>
              <a:t>Click to add </a:t>
            </a:r>
            <a:r>
              <a:rPr lang="en-US" dirty="0" err="1"/>
              <a:t>affilliations</a:t>
            </a:r>
            <a:r>
              <a:rPr lang="en-US" dirty="0"/>
              <a:t> – Arial bold 28pt</a:t>
            </a:r>
            <a:endParaRPr lang="en-GB" dirty="0"/>
          </a:p>
        </p:txBody>
      </p:sp>
      <p:sp>
        <p:nvSpPr>
          <p:cNvPr id="4" name="Text Placeholder 3"/>
          <p:cNvSpPr>
            <a:spLocks noGrp="1"/>
          </p:cNvSpPr>
          <p:nvPr>
            <p:ph type="body" sz="quarter" idx="14" hasCustomPrompt="1"/>
          </p:nvPr>
        </p:nvSpPr>
        <p:spPr>
          <a:xfrm>
            <a:off x="36605035" y="2745635"/>
            <a:ext cx="6191541" cy="2444871"/>
          </a:xfrm>
          <a:prstGeom prst="rect">
            <a:avLst/>
          </a:prstGeom>
          <a:noFill/>
          <a:ln w="41275">
            <a:noFill/>
            <a:prstDash val="sysDash"/>
          </a:ln>
        </p:spPr>
        <p:txBody>
          <a:bodyPr>
            <a:noAutofit/>
          </a:bodyPr>
          <a:lstStyle>
            <a:lvl1pPr marL="0" indent="0">
              <a:buNone/>
              <a:defRPr sz="3816" baseline="0">
                <a:solidFill>
                  <a:schemeClr val="bg1"/>
                </a:solidFill>
              </a:defRPr>
            </a:lvl1pPr>
            <a:lvl2pPr>
              <a:defRPr sz="4294"/>
            </a:lvl2pPr>
            <a:lvl3pPr>
              <a:defRPr sz="3816"/>
            </a:lvl3pPr>
            <a:lvl4pPr>
              <a:defRPr sz="3180"/>
            </a:lvl4pPr>
            <a:lvl5pPr>
              <a:defRPr sz="3180"/>
            </a:lvl5pPr>
          </a:lstStyle>
          <a:p>
            <a:pPr lvl="0"/>
            <a:r>
              <a:rPr lang="en-GB" dirty="0"/>
              <a:t>Keep this area clear</a:t>
            </a:r>
          </a:p>
        </p:txBody>
      </p:sp>
      <p:sp>
        <p:nvSpPr>
          <p:cNvPr id="20" name="Text Placeholder 19"/>
          <p:cNvSpPr>
            <a:spLocks noGrp="1"/>
          </p:cNvSpPr>
          <p:nvPr>
            <p:ph type="body" sz="quarter" idx="13" hasCustomPrompt="1"/>
          </p:nvPr>
        </p:nvSpPr>
        <p:spPr>
          <a:xfrm>
            <a:off x="1058784" y="28641677"/>
            <a:ext cx="12419679" cy="1238250"/>
          </a:xfrm>
          <a:prstGeom prst="rect">
            <a:avLst/>
          </a:prstGeom>
        </p:spPr>
        <p:txBody>
          <a:bodyPr>
            <a:normAutofit/>
          </a:bodyPr>
          <a:lstStyle>
            <a:lvl1pPr marL="0" indent="0">
              <a:buNone/>
              <a:defRPr sz="2800" baseline="0">
                <a:solidFill>
                  <a:schemeClr val="bg1"/>
                </a:solidFill>
              </a:defRPr>
            </a:lvl1pPr>
          </a:lstStyle>
          <a:p>
            <a:pPr lvl="0"/>
            <a:r>
              <a:rPr lang="en-US" dirty="0"/>
              <a:t>Add contact details here</a:t>
            </a:r>
            <a:endParaRPr lang="en-GB" dirty="0"/>
          </a:p>
        </p:txBody>
      </p:sp>
      <p:sp>
        <p:nvSpPr>
          <p:cNvPr id="18" name="Text Placeholder 17"/>
          <p:cNvSpPr>
            <a:spLocks noGrp="1"/>
          </p:cNvSpPr>
          <p:nvPr>
            <p:ph type="body" sz="quarter" idx="12" hasCustomPrompt="1"/>
          </p:nvPr>
        </p:nvSpPr>
        <p:spPr>
          <a:xfrm>
            <a:off x="29642776" y="28641677"/>
            <a:ext cx="12133950" cy="1238250"/>
          </a:xfrm>
          <a:prstGeom prst="rect">
            <a:avLst/>
          </a:prstGeom>
        </p:spPr>
        <p:txBody>
          <a:bodyPr>
            <a:normAutofit/>
          </a:bodyPr>
          <a:lstStyle>
            <a:lvl1pPr marL="0" indent="0" algn="r">
              <a:buNone/>
              <a:defRPr sz="2800" baseline="0">
                <a:solidFill>
                  <a:schemeClr val="bg1"/>
                </a:solidFill>
              </a:defRPr>
            </a:lvl1pPr>
          </a:lstStyle>
          <a:p>
            <a:pPr lvl="0"/>
            <a:r>
              <a:rPr lang="en-US" dirty="0"/>
              <a:t>Add collaborator logos here</a:t>
            </a:r>
          </a:p>
        </p:txBody>
      </p:sp>
    </p:spTree>
    <p:extLst>
      <p:ext uri="{BB962C8B-B14F-4D97-AF65-F5344CB8AC3E}">
        <p14:creationId xmlns:p14="http://schemas.microsoft.com/office/powerpoint/2010/main" val="329396397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368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0 Landscape Poster -  3 columns, 13 boxes">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1058785" y="919091"/>
            <a:ext cx="40717941" cy="1089401"/>
          </a:xfrm>
          <a:prstGeom prst="rect">
            <a:avLst/>
          </a:prstGeom>
        </p:spPr>
        <p:txBody>
          <a:bodyPr wrap="square" lIns="0">
            <a:spAutoFit/>
          </a:bodyPr>
          <a:lstStyle>
            <a:lvl1pPr>
              <a:defRPr sz="7199" b="1">
                <a:solidFill>
                  <a:schemeClr val="bg1"/>
                </a:solidFill>
              </a:defRPr>
            </a:lvl1pPr>
          </a:lstStyle>
          <a:p>
            <a:r>
              <a:rPr lang="en-US" dirty="0"/>
              <a:t>Click to add title – Arial bold 72pt</a:t>
            </a:r>
            <a:endParaRPr lang="en-GB" dirty="0"/>
          </a:p>
        </p:txBody>
      </p:sp>
      <p:sp>
        <p:nvSpPr>
          <p:cNvPr id="11" name="Text Placeholder 5"/>
          <p:cNvSpPr>
            <a:spLocks noGrp="1"/>
          </p:cNvSpPr>
          <p:nvPr>
            <p:ph type="body" sz="quarter" idx="10" hasCustomPrompt="1"/>
          </p:nvPr>
        </p:nvSpPr>
        <p:spPr>
          <a:xfrm>
            <a:off x="1058786" y="2716524"/>
            <a:ext cx="35504166" cy="757130"/>
          </a:xfrm>
          <a:prstGeom prst="rect">
            <a:avLst/>
          </a:prstGeom>
        </p:spPr>
        <p:txBody>
          <a:bodyPr wrap="square" lIns="0">
            <a:spAutoFit/>
          </a:bodyPr>
          <a:lstStyle>
            <a:lvl1pPr marL="0" indent="0">
              <a:buNone/>
              <a:defRPr sz="4800" b="1" baseline="0">
                <a:solidFill>
                  <a:schemeClr val="bg1"/>
                </a:solidFill>
                <a:latin typeface="+mj-lt"/>
              </a:defRPr>
            </a:lvl1pPr>
          </a:lstStyle>
          <a:p>
            <a:pPr lvl="0"/>
            <a:r>
              <a:rPr lang="en-US" dirty="0"/>
              <a:t>Click to add authors – Arial bold 48pt</a:t>
            </a:r>
          </a:p>
        </p:txBody>
      </p:sp>
      <p:sp>
        <p:nvSpPr>
          <p:cNvPr id="13" name="Text Placeholder 7"/>
          <p:cNvSpPr>
            <a:spLocks noGrp="1"/>
          </p:cNvSpPr>
          <p:nvPr>
            <p:ph type="body" sz="quarter" idx="11" hasCustomPrompt="1"/>
          </p:nvPr>
        </p:nvSpPr>
        <p:spPr>
          <a:xfrm>
            <a:off x="1058785" y="4074786"/>
            <a:ext cx="35504166" cy="480131"/>
          </a:xfrm>
          <a:prstGeom prst="rect">
            <a:avLst/>
          </a:prstGeom>
        </p:spPr>
        <p:txBody>
          <a:bodyPr wrap="square" lIns="0">
            <a:spAutoFit/>
          </a:bodyPr>
          <a:lstStyle>
            <a:lvl1pPr marL="0" marR="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sz="2800" b="1">
                <a:solidFill>
                  <a:schemeClr val="bg1"/>
                </a:solidFill>
                <a:latin typeface="+mj-lt"/>
              </a:defRPr>
            </a:lvl1pPr>
          </a:lstStyle>
          <a:p>
            <a:pPr marL="0" marR="0" lvl="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to add </a:t>
            </a:r>
            <a:r>
              <a:rPr lang="en-US" dirty="0" err="1"/>
              <a:t>affilliations</a:t>
            </a:r>
            <a:r>
              <a:rPr lang="en-US" dirty="0"/>
              <a:t> – Arial bold 28pt</a:t>
            </a:r>
            <a:endParaRPr lang="en-GB" dirty="0"/>
          </a:p>
        </p:txBody>
      </p:sp>
      <p:sp>
        <p:nvSpPr>
          <p:cNvPr id="14" name="Text Placeholder 3"/>
          <p:cNvSpPr>
            <a:spLocks noGrp="1"/>
          </p:cNvSpPr>
          <p:nvPr>
            <p:ph type="body" sz="quarter" idx="14" hasCustomPrompt="1"/>
          </p:nvPr>
        </p:nvSpPr>
        <p:spPr>
          <a:xfrm>
            <a:off x="36605035" y="2745635"/>
            <a:ext cx="6191541" cy="2444871"/>
          </a:xfrm>
          <a:prstGeom prst="rect">
            <a:avLst/>
          </a:prstGeom>
          <a:noFill/>
          <a:ln w="41275">
            <a:noFill/>
            <a:prstDash val="sysDash"/>
          </a:ln>
        </p:spPr>
        <p:txBody>
          <a:bodyPr>
            <a:noAutofit/>
          </a:bodyPr>
          <a:lstStyle>
            <a:lvl1pPr marL="0" indent="0">
              <a:buNone/>
              <a:defRPr sz="3816" baseline="0">
                <a:solidFill>
                  <a:schemeClr val="bg1"/>
                </a:solidFill>
              </a:defRPr>
            </a:lvl1pPr>
            <a:lvl2pPr>
              <a:defRPr sz="4294"/>
            </a:lvl2pPr>
            <a:lvl3pPr>
              <a:defRPr sz="3816"/>
            </a:lvl3pPr>
            <a:lvl4pPr>
              <a:defRPr sz="3180"/>
            </a:lvl4pPr>
            <a:lvl5pPr>
              <a:defRPr sz="3180"/>
            </a:lvl5pPr>
          </a:lstStyle>
          <a:p>
            <a:pPr lvl="0"/>
            <a:r>
              <a:rPr lang="en-GB" dirty="0"/>
              <a:t>Keep this area clear</a:t>
            </a:r>
          </a:p>
        </p:txBody>
      </p:sp>
      <p:sp>
        <p:nvSpPr>
          <p:cNvPr id="20" name="Rectangle 19">
            <a:extLst>
              <a:ext uri="{C183D7F6-B498-43B3-948B-1728B52AA6E4}">
                <adec:decorative xmlns:adec="http://schemas.microsoft.com/office/drawing/2017/decorative" val="1"/>
              </a:ext>
            </a:extLst>
          </p:cNvPr>
          <p:cNvSpPr/>
          <p:nvPr/>
        </p:nvSpPr>
        <p:spPr>
          <a:xfrm>
            <a:off x="1022400" y="5857200"/>
            <a:ext cx="13104763" cy="104742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1" name="Content Placeholder 2"/>
          <p:cNvSpPr>
            <a:spLocks noGrp="1"/>
          </p:cNvSpPr>
          <p:nvPr>
            <p:ph sz="quarter" idx="18" hasCustomPrompt="1"/>
          </p:nvPr>
        </p:nvSpPr>
        <p:spPr>
          <a:xfrm>
            <a:off x="1022400" y="5857200"/>
            <a:ext cx="13104763" cy="10474251"/>
          </a:xfrm>
          <a:prstGeom prst="rect">
            <a:avLst/>
          </a:prstGeom>
        </p:spPr>
        <p:txBody>
          <a:bodyPr/>
          <a:lstStyle>
            <a:lvl1pPr marL="0" marR="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lang="en-US" sz="4000" b="0" kern="1200" dirty="0" smtClean="0">
                <a:solidFill>
                  <a:schemeClr val="tx1"/>
                </a:solidFill>
                <a:latin typeface="+mj-lt"/>
                <a:ea typeface="+mn-ea"/>
                <a:cs typeface="+mn-cs"/>
              </a:defRPr>
            </a:lvl1pPr>
            <a:lvl2pPr marL="2406990" indent="-802331" algn="l" defTabSz="3209320" rtl="0" eaLnBrk="1" latinLnBrk="0" hangingPunct="1">
              <a:lnSpc>
                <a:spcPct val="90000"/>
              </a:lnSpc>
              <a:buFont typeface="Arial" panose="020B0604020202020204" pitchFamily="34" charset="0"/>
              <a:buChar char="•"/>
              <a:defRPr lang="en-US" sz="4000" b="1" kern="1200" dirty="0" smtClean="0">
                <a:solidFill>
                  <a:schemeClr val="tx1"/>
                </a:solidFill>
                <a:latin typeface="+mj-lt"/>
                <a:ea typeface="+mn-ea"/>
                <a:cs typeface="+mn-cs"/>
              </a:defRPr>
            </a:lvl2pPr>
            <a:lvl3pPr marL="4011651" indent="-802331" algn="l" defTabSz="3209320" rtl="0" eaLnBrk="1" latinLnBrk="0" hangingPunct="1">
              <a:lnSpc>
                <a:spcPct val="90000"/>
              </a:lnSpc>
              <a:buFont typeface="Arial" panose="020B0604020202020204" pitchFamily="34" charset="0"/>
              <a:buChar char="•"/>
              <a:defRPr lang="en-US" sz="2400" b="0" kern="1200" dirty="0" smtClean="0">
                <a:solidFill>
                  <a:schemeClr val="tx1"/>
                </a:solidFill>
                <a:latin typeface="+mn-lt"/>
                <a:ea typeface="+mn-ea"/>
                <a:cs typeface="+mn-cs"/>
              </a:defRPr>
            </a:lvl3pPr>
            <a:lvl4pPr marL="5616311" indent="-802331" algn="l" defTabSz="3209320" rtl="0" eaLnBrk="1" latinLnBrk="0" hangingPunct="1">
              <a:lnSpc>
                <a:spcPct val="90000"/>
              </a:lnSpc>
              <a:buFont typeface="Arial" panose="020B0604020202020204" pitchFamily="34" charset="0"/>
              <a:buChar char="•"/>
              <a:defRPr lang="en-US" sz="4800" b="1" kern="1200" dirty="0" smtClean="0">
                <a:solidFill>
                  <a:schemeClr val="tx1"/>
                </a:solidFill>
                <a:latin typeface="+mj-lt"/>
                <a:ea typeface="+mn-ea"/>
                <a:cs typeface="+mn-cs"/>
              </a:defRPr>
            </a:lvl4pPr>
            <a:lvl5pPr marL="7220972" indent="-802331" algn="l" defTabSz="3209320" rtl="0" eaLnBrk="1" latinLnBrk="0" hangingPunct="1">
              <a:lnSpc>
                <a:spcPct val="90000"/>
              </a:lnSpc>
              <a:buFont typeface="Arial" panose="020B0604020202020204" pitchFamily="34" charset="0"/>
              <a:buChar char="•"/>
              <a:defRPr lang="en-GB" sz="4800" b="1" kern="1200" dirty="0" smtClean="0">
                <a:solidFill>
                  <a:schemeClr val="tx1"/>
                </a:solidFill>
                <a:latin typeface="+mj-lt"/>
                <a:ea typeface="+mn-ea"/>
                <a:cs typeface="+mn-cs"/>
              </a:defRPr>
            </a:lvl5pPr>
          </a:lstStyle>
          <a:p>
            <a:pPr marL="0" marR="0" lvl="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here to add text or choose graphic icon below</a:t>
            </a:r>
          </a:p>
        </p:txBody>
      </p:sp>
      <p:sp>
        <p:nvSpPr>
          <p:cNvPr id="4" name="Rectangle 3">
            <a:extLst>
              <a:ext uri="{C183D7F6-B498-43B3-948B-1728B52AA6E4}">
                <adec:decorative xmlns:adec="http://schemas.microsoft.com/office/drawing/2017/decorative" val="1"/>
              </a:ext>
            </a:extLst>
          </p:cNvPr>
          <p:cNvSpPr/>
          <p:nvPr/>
        </p:nvSpPr>
        <p:spPr>
          <a:xfrm>
            <a:off x="1022400" y="17077765"/>
            <a:ext cx="6192788" cy="104993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6" name="Content Placeholder 2"/>
          <p:cNvSpPr>
            <a:spLocks noGrp="1"/>
          </p:cNvSpPr>
          <p:nvPr>
            <p:ph sz="quarter" idx="22" hasCustomPrompt="1"/>
          </p:nvPr>
        </p:nvSpPr>
        <p:spPr>
          <a:xfrm>
            <a:off x="1022400" y="17078609"/>
            <a:ext cx="6192788" cy="10498533"/>
          </a:xfrm>
          <a:prstGeom prst="rect">
            <a:avLst/>
          </a:prstGeom>
        </p:spPr>
        <p:txBody>
          <a:bodyPr/>
          <a:lstStyle>
            <a:lvl1pPr marL="0" marR="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lang="en-US" sz="4000" b="0" kern="1200" dirty="0" smtClean="0">
                <a:solidFill>
                  <a:schemeClr val="tx1"/>
                </a:solidFill>
                <a:latin typeface="+mj-lt"/>
                <a:ea typeface="+mn-ea"/>
                <a:cs typeface="+mn-cs"/>
              </a:defRPr>
            </a:lvl1pPr>
            <a:lvl2pPr marL="2406990" indent="-802331" algn="l" defTabSz="3209320" rtl="0" eaLnBrk="1" latinLnBrk="0" hangingPunct="1">
              <a:lnSpc>
                <a:spcPct val="90000"/>
              </a:lnSpc>
              <a:buFont typeface="Arial" panose="020B0604020202020204" pitchFamily="34" charset="0"/>
              <a:buChar char="•"/>
              <a:defRPr lang="en-US" sz="4000" b="1" kern="1200" dirty="0" smtClean="0">
                <a:solidFill>
                  <a:schemeClr val="tx1"/>
                </a:solidFill>
                <a:latin typeface="+mj-lt"/>
                <a:ea typeface="+mn-ea"/>
                <a:cs typeface="+mn-cs"/>
              </a:defRPr>
            </a:lvl2pPr>
            <a:lvl3pPr marL="4011651" indent="-802331" algn="l" defTabSz="3209320" rtl="0" eaLnBrk="1" latinLnBrk="0" hangingPunct="1">
              <a:lnSpc>
                <a:spcPct val="90000"/>
              </a:lnSpc>
              <a:buFont typeface="Arial" panose="020B0604020202020204" pitchFamily="34" charset="0"/>
              <a:buChar char="•"/>
              <a:defRPr lang="en-US" sz="2400" b="0" kern="1200" dirty="0" smtClean="0">
                <a:solidFill>
                  <a:schemeClr val="tx1"/>
                </a:solidFill>
                <a:latin typeface="+mn-lt"/>
                <a:ea typeface="+mn-ea"/>
                <a:cs typeface="+mn-cs"/>
              </a:defRPr>
            </a:lvl3pPr>
            <a:lvl4pPr marL="5616311" indent="-802331" algn="l" defTabSz="3209320" rtl="0" eaLnBrk="1" latinLnBrk="0" hangingPunct="1">
              <a:lnSpc>
                <a:spcPct val="90000"/>
              </a:lnSpc>
              <a:buFont typeface="Arial" panose="020B0604020202020204" pitchFamily="34" charset="0"/>
              <a:buChar char="•"/>
              <a:defRPr lang="en-US" sz="4800" b="1" kern="1200" dirty="0" smtClean="0">
                <a:solidFill>
                  <a:schemeClr val="tx1"/>
                </a:solidFill>
                <a:latin typeface="+mj-lt"/>
                <a:ea typeface="+mn-ea"/>
                <a:cs typeface="+mn-cs"/>
              </a:defRPr>
            </a:lvl4pPr>
            <a:lvl5pPr marL="7220972" indent="-802331" algn="l" defTabSz="3209320" rtl="0" eaLnBrk="1" latinLnBrk="0" hangingPunct="1">
              <a:lnSpc>
                <a:spcPct val="90000"/>
              </a:lnSpc>
              <a:buFont typeface="Arial" panose="020B0604020202020204" pitchFamily="34" charset="0"/>
              <a:buChar char="•"/>
              <a:defRPr lang="en-GB" sz="4800" b="1" kern="1200" dirty="0" smtClean="0">
                <a:solidFill>
                  <a:schemeClr val="tx1"/>
                </a:solidFill>
                <a:latin typeface="+mj-lt"/>
                <a:ea typeface="+mn-ea"/>
                <a:cs typeface="+mn-cs"/>
              </a:defRPr>
            </a:lvl5pPr>
          </a:lstStyle>
          <a:p>
            <a:pPr marL="0" marR="0" lvl="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here to add text or choose graphic icon below</a:t>
            </a:r>
          </a:p>
        </p:txBody>
      </p:sp>
      <p:sp>
        <p:nvSpPr>
          <p:cNvPr id="27" name="Rectangle 26">
            <a:extLst>
              <a:ext uri="{C183D7F6-B498-43B3-948B-1728B52AA6E4}">
                <adec:decorative xmlns:adec="http://schemas.microsoft.com/office/drawing/2017/decorative" val="1"/>
              </a:ext>
            </a:extLst>
          </p:cNvPr>
          <p:cNvSpPr/>
          <p:nvPr/>
        </p:nvSpPr>
        <p:spPr>
          <a:xfrm>
            <a:off x="7945349" y="17076920"/>
            <a:ext cx="6181814" cy="105002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30" name="Content Placeholder 2"/>
          <p:cNvSpPr>
            <a:spLocks noGrp="1"/>
          </p:cNvSpPr>
          <p:nvPr>
            <p:ph sz="quarter" idx="23" hasCustomPrompt="1"/>
          </p:nvPr>
        </p:nvSpPr>
        <p:spPr>
          <a:xfrm>
            <a:off x="7945349" y="17077765"/>
            <a:ext cx="6181814" cy="10499378"/>
          </a:xfrm>
          <a:prstGeom prst="rect">
            <a:avLst/>
          </a:prstGeom>
        </p:spPr>
        <p:txBody>
          <a:bodyPr/>
          <a:lstStyle>
            <a:lvl1pPr marL="0" marR="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lang="en-US" sz="4000" b="0" kern="1200" dirty="0" smtClean="0">
                <a:solidFill>
                  <a:schemeClr val="tx1"/>
                </a:solidFill>
                <a:latin typeface="+mj-lt"/>
                <a:ea typeface="+mn-ea"/>
                <a:cs typeface="+mn-cs"/>
              </a:defRPr>
            </a:lvl1pPr>
            <a:lvl2pPr marL="2406990" indent="-802331" algn="l" defTabSz="3209320" rtl="0" eaLnBrk="1" latinLnBrk="0" hangingPunct="1">
              <a:lnSpc>
                <a:spcPct val="90000"/>
              </a:lnSpc>
              <a:buFont typeface="Arial" panose="020B0604020202020204" pitchFamily="34" charset="0"/>
              <a:buChar char="•"/>
              <a:defRPr lang="en-US" sz="4000" b="1" kern="1200" dirty="0" smtClean="0">
                <a:solidFill>
                  <a:schemeClr val="tx1"/>
                </a:solidFill>
                <a:latin typeface="+mj-lt"/>
                <a:ea typeface="+mn-ea"/>
                <a:cs typeface="+mn-cs"/>
              </a:defRPr>
            </a:lvl2pPr>
            <a:lvl3pPr marL="4011651" indent="-802331" algn="l" defTabSz="3209320" rtl="0" eaLnBrk="1" latinLnBrk="0" hangingPunct="1">
              <a:lnSpc>
                <a:spcPct val="90000"/>
              </a:lnSpc>
              <a:buFont typeface="Arial" panose="020B0604020202020204" pitchFamily="34" charset="0"/>
              <a:buChar char="•"/>
              <a:defRPr lang="en-US" sz="2400" b="0" kern="1200" dirty="0" smtClean="0">
                <a:solidFill>
                  <a:schemeClr val="tx1"/>
                </a:solidFill>
                <a:latin typeface="+mn-lt"/>
                <a:ea typeface="+mn-ea"/>
                <a:cs typeface="+mn-cs"/>
              </a:defRPr>
            </a:lvl3pPr>
            <a:lvl4pPr marL="5616311" indent="-802331" algn="l" defTabSz="3209320" rtl="0" eaLnBrk="1" latinLnBrk="0" hangingPunct="1">
              <a:lnSpc>
                <a:spcPct val="90000"/>
              </a:lnSpc>
              <a:buFont typeface="Arial" panose="020B0604020202020204" pitchFamily="34" charset="0"/>
              <a:buChar char="•"/>
              <a:defRPr lang="en-US" sz="4800" b="1" kern="1200" dirty="0" smtClean="0">
                <a:solidFill>
                  <a:schemeClr val="tx1"/>
                </a:solidFill>
                <a:latin typeface="+mj-lt"/>
                <a:ea typeface="+mn-ea"/>
                <a:cs typeface="+mn-cs"/>
              </a:defRPr>
            </a:lvl4pPr>
            <a:lvl5pPr marL="7220972" indent="-802331" algn="l" defTabSz="3209320" rtl="0" eaLnBrk="1" latinLnBrk="0" hangingPunct="1">
              <a:lnSpc>
                <a:spcPct val="90000"/>
              </a:lnSpc>
              <a:buFont typeface="Arial" panose="020B0604020202020204" pitchFamily="34" charset="0"/>
              <a:buChar char="•"/>
              <a:defRPr lang="en-GB" sz="4800" b="1" kern="1200" dirty="0" smtClean="0">
                <a:solidFill>
                  <a:schemeClr val="tx1"/>
                </a:solidFill>
                <a:latin typeface="+mj-lt"/>
                <a:ea typeface="+mn-ea"/>
                <a:cs typeface="+mn-cs"/>
              </a:defRPr>
            </a:lvl5pPr>
          </a:lstStyle>
          <a:p>
            <a:pPr marL="0" marR="0" lvl="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here to add text or choose graphic icon below</a:t>
            </a:r>
          </a:p>
        </p:txBody>
      </p:sp>
      <p:sp>
        <p:nvSpPr>
          <p:cNvPr id="18" name="Rectangle 17">
            <a:extLst>
              <a:ext uri="{C183D7F6-B498-43B3-948B-1728B52AA6E4}">
                <adec:decorative xmlns:adec="http://schemas.microsoft.com/office/drawing/2017/decorative" val="1"/>
              </a:ext>
            </a:extLst>
          </p:cNvPr>
          <p:cNvSpPr/>
          <p:nvPr/>
        </p:nvSpPr>
        <p:spPr>
          <a:xfrm>
            <a:off x="14861102" y="5857200"/>
            <a:ext cx="13090778" cy="76942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2" name="Content Placeholder 2"/>
          <p:cNvSpPr>
            <a:spLocks noGrp="1"/>
          </p:cNvSpPr>
          <p:nvPr>
            <p:ph sz="quarter" idx="16" hasCustomPrompt="1"/>
          </p:nvPr>
        </p:nvSpPr>
        <p:spPr>
          <a:xfrm>
            <a:off x="14861102" y="5857200"/>
            <a:ext cx="13090778" cy="7700035"/>
          </a:xfrm>
          <a:prstGeom prst="rect">
            <a:avLst/>
          </a:prstGeom>
        </p:spPr>
        <p:txBody>
          <a:bodyPr/>
          <a:lstStyle>
            <a:lvl1pPr marL="0" marR="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lang="en-US" sz="4000" b="0" kern="1200" dirty="0" smtClean="0">
                <a:solidFill>
                  <a:schemeClr val="tx1"/>
                </a:solidFill>
                <a:latin typeface="+mj-lt"/>
                <a:ea typeface="+mn-ea"/>
                <a:cs typeface="+mn-cs"/>
              </a:defRPr>
            </a:lvl1pPr>
            <a:lvl2pPr marL="1604660" indent="0" algn="l" defTabSz="3209320" rtl="0" eaLnBrk="1" latinLnBrk="0" hangingPunct="1">
              <a:lnSpc>
                <a:spcPct val="90000"/>
              </a:lnSpc>
              <a:buFont typeface="Arial" panose="020B0604020202020204" pitchFamily="34" charset="0"/>
              <a:buNone/>
              <a:defRPr lang="en-US" sz="4000" b="1" kern="1200" dirty="0" smtClean="0">
                <a:solidFill>
                  <a:schemeClr val="tx1"/>
                </a:solidFill>
                <a:latin typeface="+mj-lt"/>
                <a:ea typeface="+mn-ea"/>
                <a:cs typeface="+mn-cs"/>
              </a:defRPr>
            </a:lvl2pPr>
            <a:lvl3pPr marL="3209320" indent="0" algn="l" defTabSz="3209320" rtl="0" eaLnBrk="1" latinLnBrk="0" hangingPunct="1">
              <a:lnSpc>
                <a:spcPct val="90000"/>
              </a:lnSpc>
              <a:buFont typeface="Arial" panose="020B0604020202020204" pitchFamily="34" charset="0"/>
              <a:buNone/>
              <a:defRPr lang="en-US" sz="2400" b="0" kern="1200" dirty="0" smtClean="0">
                <a:solidFill>
                  <a:schemeClr val="tx1"/>
                </a:solidFill>
                <a:latin typeface="+mj-lt"/>
                <a:ea typeface="+mn-ea"/>
                <a:cs typeface="+mn-cs"/>
              </a:defRPr>
            </a:lvl3pPr>
          </a:lstStyle>
          <a:p>
            <a:pPr marL="0" marR="0" lvl="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here to add text or choose graphic icon below</a:t>
            </a:r>
          </a:p>
        </p:txBody>
      </p:sp>
      <p:sp>
        <p:nvSpPr>
          <p:cNvPr id="43" name="Rectangle 42">
            <a:extLst>
              <a:ext uri="{C183D7F6-B498-43B3-948B-1728B52AA6E4}">
                <adec:decorative xmlns:adec="http://schemas.microsoft.com/office/drawing/2017/decorative" val="1"/>
              </a:ext>
            </a:extLst>
          </p:cNvPr>
          <p:cNvSpPr/>
          <p:nvPr/>
        </p:nvSpPr>
        <p:spPr>
          <a:xfrm>
            <a:off x="14861102" y="14273214"/>
            <a:ext cx="13104000" cy="133044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44" name="Content Placeholder 2"/>
          <p:cNvSpPr>
            <a:spLocks noGrp="1"/>
          </p:cNvSpPr>
          <p:nvPr>
            <p:ph sz="quarter" idx="30" hasCustomPrompt="1"/>
          </p:nvPr>
        </p:nvSpPr>
        <p:spPr>
          <a:xfrm>
            <a:off x="14861102" y="14273213"/>
            <a:ext cx="13104000" cy="13304492"/>
          </a:xfrm>
          <a:prstGeom prst="rect">
            <a:avLst/>
          </a:prstGeom>
        </p:spPr>
        <p:txBody>
          <a:bodyPr/>
          <a:lstStyle>
            <a:lvl1pPr marL="0" marR="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lang="en-US" sz="4000" b="0" kern="1200" dirty="0" smtClean="0">
                <a:solidFill>
                  <a:schemeClr val="tx1"/>
                </a:solidFill>
                <a:latin typeface="+mj-lt"/>
                <a:ea typeface="+mn-ea"/>
                <a:cs typeface="+mn-cs"/>
              </a:defRPr>
            </a:lvl1pPr>
            <a:lvl2pPr marL="1604660" indent="0" algn="l" defTabSz="3209320" rtl="0" eaLnBrk="1" latinLnBrk="0" hangingPunct="1">
              <a:lnSpc>
                <a:spcPct val="90000"/>
              </a:lnSpc>
              <a:buFont typeface="Arial" panose="020B0604020202020204" pitchFamily="34" charset="0"/>
              <a:buNone/>
              <a:defRPr lang="en-US" sz="4000" b="1" kern="1200" dirty="0" smtClean="0">
                <a:solidFill>
                  <a:schemeClr val="tx1"/>
                </a:solidFill>
                <a:latin typeface="+mj-lt"/>
                <a:ea typeface="+mn-ea"/>
                <a:cs typeface="+mn-cs"/>
              </a:defRPr>
            </a:lvl2pPr>
            <a:lvl3pPr marL="3209320" indent="0" algn="l" defTabSz="3209320" rtl="0" eaLnBrk="1" latinLnBrk="0" hangingPunct="1">
              <a:lnSpc>
                <a:spcPct val="90000"/>
              </a:lnSpc>
              <a:buFont typeface="Arial" panose="020B0604020202020204" pitchFamily="34" charset="0"/>
              <a:buNone/>
              <a:defRPr lang="en-US" sz="2400" b="0" kern="1200" dirty="0" smtClean="0">
                <a:solidFill>
                  <a:schemeClr val="tx1"/>
                </a:solidFill>
                <a:latin typeface="+mj-lt"/>
                <a:ea typeface="+mn-ea"/>
                <a:cs typeface="+mn-cs"/>
              </a:defRPr>
            </a:lvl3pPr>
          </a:lstStyle>
          <a:p>
            <a:pPr marL="0" marR="0" lvl="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here to add text or choose graphic icon below</a:t>
            </a:r>
          </a:p>
        </p:txBody>
      </p:sp>
      <p:sp>
        <p:nvSpPr>
          <p:cNvPr id="31" name="Rectangle 30">
            <a:extLst>
              <a:ext uri="{C183D7F6-B498-43B3-948B-1728B52AA6E4}">
                <adec:decorative xmlns:adec="http://schemas.microsoft.com/office/drawing/2017/decorative" val="1"/>
              </a:ext>
            </a:extLst>
          </p:cNvPr>
          <p:cNvSpPr/>
          <p:nvPr/>
        </p:nvSpPr>
        <p:spPr>
          <a:xfrm>
            <a:off x="28689442" y="5857200"/>
            <a:ext cx="6176821" cy="77000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32" name="Content Placeholder 2"/>
          <p:cNvSpPr>
            <a:spLocks noGrp="1"/>
          </p:cNvSpPr>
          <p:nvPr>
            <p:ph sz="quarter" idx="24" hasCustomPrompt="1"/>
          </p:nvPr>
        </p:nvSpPr>
        <p:spPr>
          <a:xfrm>
            <a:off x="28689442" y="5857200"/>
            <a:ext cx="6176821" cy="7699415"/>
          </a:xfrm>
          <a:prstGeom prst="rect">
            <a:avLst/>
          </a:prstGeom>
        </p:spPr>
        <p:txBody>
          <a:bodyPr/>
          <a:lstStyle>
            <a:lvl1pPr marL="0" marR="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lang="en-US" sz="4000" b="0" kern="1200" dirty="0" smtClean="0">
                <a:solidFill>
                  <a:schemeClr val="tx1"/>
                </a:solidFill>
                <a:latin typeface="+mj-lt"/>
                <a:ea typeface="+mn-ea"/>
                <a:cs typeface="+mn-cs"/>
              </a:defRPr>
            </a:lvl1pPr>
            <a:lvl2pPr marL="2406990" indent="-802331" algn="l" defTabSz="3209320" rtl="0" eaLnBrk="1" latinLnBrk="0" hangingPunct="1">
              <a:lnSpc>
                <a:spcPct val="90000"/>
              </a:lnSpc>
              <a:buFont typeface="Arial" panose="020B0604020202020204" pitchFamily="34" charset="0"/>
              <a:buChar char="•"/>
              <a:defRPr lang="en-US" sz="4000" b="1" kern="1200" dirty="0" smtClean="0">
                <a:solidFill>
                  <a:schemeClr val="tx1"/>
                </a:solidFill>
                <a:latin typeface="+mj-lt"/>
                <a:ea typeface="+mn-ea"/>
                <a:cs typeface="+mn-cs"/>
              </a:defRPr>
            </a:lvl2pPr>
            <a:lvl3pPr marL="4011651" indent="-802331" algn="l" defTabSz="3209320" rtl="0" eaLnBrk="1" latinLnBrk="0" hangingPunct="1">
              <a:lnSpc>
                <a:spcPct val="90000"/>
              </a:lnSpc>
              <a:buFont typeface="Arial" panose="020B0604020202020204" pitchFamily="34" charset="0"/>
              <a:buChar char="•"/>
              <a:defRPr lang="en-US" sz="2400" b="0" kern="1200" dirty="0" smtClean="0">
                <a:solidFill>
                  <a:schemeClr val="tx1"/>
                </a:solidFill>
                <a:latin typeface="+mn-lt"/>
                <a:ea typeface="+mn-ea"/>
                <a:cs typeface="+mn-cs"/>
              </a:defRPr>
            </a:lvl3pPr>
            <a:lvl4pPr marL="5616311" indent="-802331" algn="l" defTabSz="3209320" rtl="0" eaLnBrk="1" latinLnBrk="0" hangingPunct="1">
              <a:lnSpc>
                <a:spcPct val="90000"/>
              </a:lnSpc>
              <a:buFont typeface="Arial" panose="020B0604020202020204" pitchFamily="34" charset="0"/>
              <a:buChar char="•"/>
              <a:defRPr lang="en-US" sz="4800" b="1" kern="1200" dirty="0" smtClean="0">
                <a:solidFill>
                  <a:schemeClr val="tx1"/>
                </a:solidFill>
                <a:latin typeface="+mj-lt"/>
                <a:ea typeface="+mn-ea"/>
                <a:cs typeface="+mn-cs"/>
              </a:defRPr>
            </a:lvl4pPr>
            <a:lvl5pPr marL="7220972" indent="-802331" algn="l" defTabSz="3209320" rtl="0" eaLnBrk="1" latinLnBrk="0" hangingPunct="1">
              <a:lnSpc>
                <a:spcPct val="90000"/>
              </a:lnSpc>
              <a:buFont typeface="Arial" panose="020B0604020202020204" pitchFamily="34" charset="0"/>
              <a:buChar char="•"/>
              <a:defRPr lang="en-GB" sz="4800" b="1" kern="1200" dirty="0" smtClean="0">
                <a:solidFill>
                  <a:schemeClr val="tx1"/>
                </a:solidFill>
                <a:latin typeface="+mj-lt"/>
                <a:ea typeface="+mn-ea"/>
                <a:cs typeface="+mn-cs"/>
              </a:defRPr>
            </a:lvl5pPr>
          </a:lstStyle>
          <a:p>
            <a:pPr marL="0" marR="0" lvl="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here to add text or choose graphic icon below</a:t>
            </a:r>
          </a:p>
        </p:txBody>
      </p:sp>
      <p:sp>
        <p:nvSpPr>
          <p:cNvPr id="33" name="Rectangle 32">
            <a:extLst>
              <a:ext uri="{C183D7F6-B498-43B3-948B-1728B52AA6E4}">
                <adec:decorative xmlns:adec="http://schemas.microsoft.com/office/drawing/2017/decorative" val="1"/>
              </a:ext>
            </a:extLst>
          </p:cNvPr>
          <p:cNvSpPr/>
          <p:nvPr/>
        </p:nvSpPr>
        <p:spPr>
          <a:xfrm>
            <a:off x="35603825" y="5857200"/>
            <a:ext cx="6177600" cy="77000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34" name="Content Placeholder 2"/>
          <p:cNvSpPr>
            <a:spLocks noGrp="1"/>
          </p:cNvSpPr>
          <p:nvPr>
            <p:ph sz="quarter" idx="25" hasCustomPrompt="1"/>
          </p:nvPr>
        </p:nvSpPr>
        <p:spPr>
          <a:xfrm>
            <a:off x="35603825" y="5857200"/>
            <a:ext cx="6177600" cy="7699415"/>
          </a:xfrm>
          <a:prstGeom prst="rect">
            <a:avLst/>
          </a:prstGeom>
        </p:spPr>
        <p:txBody>
          <a:bodyPr/>
          <a:lstStyle>
            <a:lvl1pPr marL="0" marR="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lang="en-US" sz="4000" b="0" kern="1200" dirty="0" smtClean="0">
                <a:solidFill>
                  <a:schemeClr val="tx1"/>
                </a:solidFill>
                <a:latin typeface="+mj-lt"/>
                <a:ea typeface="+mn-ea"/>
                <a:cs typeface="+mn-cs"/>
              </a:defRPr>
            </a:lvl1pPr>
            <a:lvl2pPr marL="2406990" indent="-802331" algn="l" defTabSz="3209320" rtl="0" eaLnBrk="1" latinLnBrk="0" hangingPunct="1">
              <a:lnSpc>
                <a:spcPct val="90000"/>
              </a:lnSpc>
              <a:buFont typeface="Arial" panose="020B0604020202020204" pitchFamily="34" charset="0"/>
              <a:buChar char="•"/>
              <a:defRPr lang="en-US" sz="4000" b="1" kern="1200" dirty="0" smtClean="0">
                <a:solidFill>
                  <a:schemeClr val="tx1"/>
                </a:solidFill>
                <a:latin typeface="+mj-lt"/>
                <a:ea typeface="+mn-ea"/>
                <a:cs typeface="+mn-cs"/>
              </a:defRPr>
            </a:lvl2pPr>
            <a:lvl3pPr marL="4011651" indent="-802331" algn="l" defTabSz="3209320" rtl="0" eaLnBrk="1" latinLnBrk="0" hangingPunct="1">
              <a:lnSpc>
                <a:spcPct val="90000"/>
              </a:lnSpc>
              <a:buFont typeface="Arial" panose="020B0604020202020204" pitchFamily="34" charset="0"/>
              <a:buChar char="•"/>
              <a:defRPr lang="en-US" sz="2400" b="0" kern="1200" dirty="0" smtClean="0">
                <a:solidFill>
                  <a:schemeClr val="tx1"/>
                </a:solidFill>
                <a:latin typeface="+mn-lt"/>
                <a:ea typeface="+mn-ea"/>
                <a:cs typeface="+mn-cs"/>
              </a:defRPr>
            </a:lvl3pPr>
            <a:lvl4pPr marL="5616311" indent="-802331" algn="l" defTabSz="3209320" rtl="0" eaLnBrk="1" latinLnBrk="0" hangingPunct="1">
              <a:lnSpc>
                <a:spcPct val="90000"/>
              </a:lnSpc>
              <a:buFont typeface="Arial" panose="020B0604020202020204" pitchFamily="34" charset="0"/>
              <a:buChar char="•"/>
              <a:defRPr lang="en-US" sz="4800" b="1" kern="1200" dirty="0" smtClean="0">
                <a:solidFill>
                  <a:schemeClr val="tx1"/>
                </a:solidFill>
                <a:latin typeface="+mj-lt"/>
                <a:ea typeface="+mn-ea"/>
                <a:cs typeface="+mn-cs"/>
              </a:defRPr>
            </a:lvl4pPr>
            <a:lvl5pPr marL="7220972" indent="-802331" algn="l" defTabSz="3209320" rtl="0" eaLnBrk="1" latinLnBrk="0" hangingPunct="1">
              <a:lnSpc>
                <a:spcPct val="90000"/>
              </a:lnSpc>
              <a:buFont typeface="Arial" panose="020B0604020202020204" pitchFamily="34" charset="0"/>
              <a:buChar char="•"/>
              <a:defRPr lang="en-GB" sz="4800" b="1" kern="1200" dirty="0" smtClean="0">
                <a:solidFill>
                  <a:schemeClr val="tx1"/>
                </a:solidFill>
                <a:latin typeface="+mj-lt"/>
                <a:ea typeface="+mn-ea"/>
                <a:cs typeface="+mn-cs"/>
              </a:defRPr>
            </a:lvl5pPr>
          </a:lstStyle>
          <a:p>
            <a:pPr marL="0" marR="0" lvl="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here to add text or choose graphic icon below</a:t>
            </a:r>
          </a:p>
        </p:txBody>
      </p:sp>
      <p:sp>
        <p:nvSpPr>
          <p:cNvPr id="35" name="Rectangle 34">
            <a:extLst>
              <a:ext uri="{C183D7F6-B498-43B3-948B-1728B52AA6E4}">
                <adec:decorative xmlns:adec="http://schemas.microsoft.com/office/drawing/2017/decorative" val="1"/>
              </a:ext>
            </a:extLst>
          </p:cNvPr>
          <p:cNvSpPr/>
          <p:nvPr/>
        </p:nvSpPr>
        <p:spPr>
          <a:xfrm>
            <a:off x="28689442" y="14273190"/>
            <a:ext cx="6176821" cy="48956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36" name="Content Placeholder 2"/>
          <p:cNvSpPr>
            <a:spLocks noGrp="1"/>
          </p:cNvSpPr>
          <p:nvPr>
            <p:ph sz="quarter" idx="26" hasCustomPrompt="1"/>
          </p:nvPr>
        </p:nvSpPr>
        <p:spPr>
          <a:xfrm>
            <a:off x="28689442" y="14273190"/>
            <a:ext cx="6176821" cy="4895669"/>
          </a:xfrm>
          <a:prstGeom prst="rect">
            <a:avLst/>
          </a:prstGeom>
        </p:spPr>
        <p:txBody>
          <a:bodyPr/>
          <a:lstStyle>
            <a:lvl1pPr marL="0" marR="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lang="en-US" sz="4000" b="0" kern="1200" dirty="0" smtClean="0">
                <a:solidFill>
                  <a:schemeClr val="tx1"/>
                </a:solidFill>
                <a:latin typeface="+mj-lt"/>
                <a:ea typeface="+mn-ea"/>
                <a:cs typeface="+mn-cs"/>
              </a:defRPr>
            </a:lvl1pPr>
            <a:lvl2pPr marL="2406990" indent="-802331" algn="l" defTabSz="3209320" rtl="0" eaLnBrk="1" latinLnBrk="0" hangingPunct="1">
              <a:lnSpc>
                <a:spcPct val="90000"/>
              </a:lnSpc>
              <a:buFont typeface="Arial" panose="020B0604020202020204" pitchFamily="34" charset="0"/>
              <a:buChar char="•"/>
              <a:defRPr lang="en-US" sz="4000" b="1" kern="1200" dirty="0" smtClean="0">
                <a:solidFill>
                  <a:schemeClr val="tx1"/>
                </a:solidFill>
                <a:latin typeface="+mj-lt"/>
                <a:ea typeface="+mn-ea"/>
                <a:cs typeface="+mn-cs"/>
              </a:defRPr>
            </a:lvl2pPr>
            <a:lvl3pPr marL="4011651" indent="-802331" algn="l" defTabSz="3209320" rtl="0" eaLnBrk="1" latinLnBrk="0" hangingPunct="1">
              <a:lnSpc>
                <a:spcPct val="90000"/>
              </a:lnSpc>
              <a:buFont typeface="Arial" panose="020B0604020202020204" pitchFamily="34" charset="0"/>
              <a:buChar char="•"/>
              <a:defRPr lang="en-US" sz="2400" b="0" kern="1200" dirty="0" smtClean="0">
                <a:solidFill>
                  <a:schemeClr val="tx1"/>
                </a:solidFill>
                <a:latin typeface="+mn-lt"/>
                <a:ea typeface="+mn-ea"/>
                <a:cs typeface="+mn-cs"/>
              </a:defRPr>
            </a:lvl3pPr>
            <a:lvl4pPr marL="5616311" indent="-802331" algn="l" defTabSz="3209320" rtl="0" eaLnBrk="1" latinLnBrk="0" hangingPunct="1">
              <a:lnSpc>
                <a:spcPct val="90000"/>
              </a:lnSpc>
              <a:buFont typeface="Arial" panose="020B0604020202020204" pitchFamily="34" charset="0"/>
              <a:buChar char="•"/>
              <a:defRPr lang="en-US" sz="4800" b="1" kern="1200" dirty="0" smtClean="0">
                <a:solidFill>
                  <a:schemeClr val="tx1"/>
                </a:solidFill>
                <a:latin typeface="+mj-lt"/>
                <a:ea typeface="+mn-ea"/>
                <a:cs typeface="+mn-cs"/>
              </a:defRPr>
            </a:lvl4pPr>
            <a:lvl5pPr marL="7220972" indent="-802331" algn="l" defTabSz="3209320" rtl="0" eaLnBrk="1" latinLnBrk="0" hangingPunct="1">
              <a:lnSpc>
                <a:spcPct val="90000"/>
              </a:lnSpc>
              <a:buFont typeface="Arial" panose="020B0604020202020204" pitchFamily="34" charset="0"/>
              <a:buChar char="•"/>
              <a:defRPr lang="en-GB" sz="4800" b="1" kern="1200" dirty="0" smtClean="0">
                <a:solidFill>
                  <a:schemeClr val="tx1"/>
                </a:solidFill>
                <a:latin typeface="+mj-lt"/>
                <a:ea typeface="+mn-ea"/>
                <a:cs typeface="+mn-cs"/>
              </a:defRPr>
            </a:lvl5pPr>
          </a:lstStyle>
          <a:p>
            <a:pPr marL="0" marR="0" lvl="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here to add text or choose graphic icon below</a:t>
            </a:r>
          </a:p>
        </p:txBody>
      </p:sp>
      <p:sp>
        <p:nvSpPr>
          <p:cNvPr id="37" name="Rectangle 36">
            <a:extLst>
              <a:ext uri="{C183D7F6-B498-43B3-948B-1728B52AA6E4}">
                <adec:decorative xmlns:adec="http://schemas.microsoft.com/office/drawing/2017/decorative" val="1"/>
              </a:ext>
            </a:extLst>
          </p:cNvPr>
          <p:cNvSpPr/>
          <p:nvPr/>
        </p:nvSpPr>
        <p:spPr>
          <a:xfrm>
            <a:off x="35603825" y="14273219"/>
            <a:ext cx="6177600" cy="48974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38" name="Content Placeholder 2"/>
          <p:cNvSpPr>
            <a:spLocks noGrp="1"/>
          </p:cNvSpPr>
          <p:nvPr>
            <p:ph sz="quarter" idx="27" hasCustomPrompt="1"/>
          </p:nvPr>
        </p:nvSpPr>
        <p:spPr>
          <a:xfrm>
            <a:off x="35603825" y="14273213"/>
            <a:ext cx="6177600" cy="4897037"/>
          </a:xfrm>
          <a:prstGeom prst="rect">
            <a:avLst/>
          </a:prstGeom>
        </p:spPr>
        <p:txBody>
          <a:bodyPr/>
          <a:lstStyle>
            <a:lvl1pPr marL="0" marR="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lang="en-US" sz="4000" b="0" kern="1200" dirty="0" smtClean="0">
                <a:solidFill>
                  <a:schemeClr val="tx1"/>
                </a:solidFill>
                <a:latin typeface="+mj-lt"/>
                <a:ea typeface="+mn-ea"/>
                <a:cs typeface="+mn-cs"/>
              </a:defRPr>
            </a:lvl1pPr>
            <a:lvl2pPr marL="2406990" indent="-802331" algn="l" defTabSz="3209320" rtl="0" eaLnBrk="1" latinLnBrk="0" hangingPunct="1">
              <a:lnSpc>
                <a:spcPct val="90000"/>
              </a:lnSpc>
              <a:buFont typeface="Arial" panose="020B0604020202020204" pitchFamily="34" charset="0"/>
              <a:buChar char="•"/>
              <a:defRPr lang="en-US" sz="4000" b="1" kern="1200" dirty="0" smtClean="0">
                <a:solidFill>
                  <a:schemeClr val="tx1"/>
                </a:solidFill>
                <a:latin typeface="+mj-lt"/>
                <a:ea typeface="+mn-ea"/>
                <a:cs typeface="+mn-cs"/>
              </a:defRPr>
            </a:lvl2pPr>
            <a:lvl3pPr marL="4011651" indent="-802331" algn="l" defTabSz="3209320" rtl="0" eaLnBrk="1" latinLnBrk="0" hangingPunct="1">
              <a:lnSpc>
                <a:spcPct val="90000"/>
              </a:lnSpc>
              <a:buFont typeface="Arial" panose="020B0604020202020204" pitchFamily="34" charset="0"/>
              <a:buChar char="•"/>
              <a:defRPr lang="en-US" sz="2400" b="0" kern="1200" dirty="0" smtClean="0">
                <a:solidFill>
                  <a:schemeClr val="tx1"/>
                </a:solidFill>
                <a:latin typeface="+mn-lt"/>
                <a:ea typeface="+mn-ea"/>
                <a:cs typeface="+mn-cs"/>
              </a:defRPr>
            </a:lvl3pPr>
            <a:lvl4pPr marL="5616311" indent="-802331" algn="l" defTabSz="3209320" rtl="0" eaLnBrk="1" latinLnBrk="0" hangingPunct="1">
              <a:lnSpc>
                <a:spcPct val="90000"/>
              </a:lnSpc>
              <a:buFont typeface="Arial" panose="020B0604020202020204" pitchFamily="34" charset="0"/>
              <a:buChar char="•"/>
              <a:defRPr lang="en-US" sz="4800" b="1" kern="1200" dirty="0" smtClean="0">
                <a:solidFill>
                  <a:schemeClr val="tx1"/>
                </a:solidFill>
                <a:latin typeface="+mj-lt"/>
                <a:ea typeface="+mn-ea"/>
                <a:cs typeface="+mn-cs"/>
              </a:defRPr>
            </a:lvl4pPr>
            <a:lvl5pPr marL="7220972" indent="-802331" algn="l" defTabSz="3209320" rtl="0" eaLnBrk="1" latinLnBrk="0" hangingPunct="1">
              <a:lnSpc>
                <a:spcPct val="90000"/>
              </a:lnSpc>
              <a:buFont typeface="Arial" panose="020B0604020202020204" pitchFamily="34" charset="0"/>
              <a:buChar char="•"/>
              <a:defRPr lang="en-GB" sz="4800" b="1" kern="1200" dirty="0" smtClean="0">
                <a:solidFill>
                  <a:schemeClr val="tx1"/>
                </a:solidFill>
                <a:latin typeface="+mj-lt"/>
                <a:ea typeface="+mn-ea"/>
                <a:cs typeface="+mn-cs"/>
              </a:defRPr>
            </a:lvl5pPr>
          </a:lstStyle>
          <a:p>
            <a:pPr marL="0" marR="0" lvl="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here to add text or choose graphic icon below</a:t>
            </a:r>
          </a:p>
          <a:p>
            <a:pPr lvl="0"/>
            <a:endParaRPr lang="en-US" dirty="0"/>
          </a:p>
        </p:txBody>
      </p:sp>
      <p:sp>
        <p:nvSpPr>
          <p:cNvPr id="39" name="Rectangle 38">
            <a:extLst>
              <a:ext uri="{C183D7F6-B498-43B3-948B-1728B52AA6E4}">
                <adec:decorative xmlns:adec="http://schemas.microsoft.com/office/drawing/2017/decorative" val="1"/>
              </a:ext>
            </a:extLst>
          </p:cNvPr>
          <p:cNvSpPr/>
          <p:nvPr/>
        </p:nvSpPr>
        <p:spPr>
          <a:xfrm>
            <a:off x="28689442" y="19905965"/>
            <a:ext cx="6176821" cy="48816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40" name="Content Placeholder 2"/>
          <p:cNvSpPr>
            <a:spLocks noGrp="1"/>
          </p:cNvSpPr>
          <p:nvPr>
            <p:ph sz="quarter" idx="28" hasCustomPrompt="1"/>
          </p:nvPr>
        </p:nvSpPr>
        <p:spPr>
          <a:xfrm>
            <a:off x="28689442" y="19905964"/>
            <a:ext cx="6176821" cy="4881261"/>
          </a:xfrm>
          <a:prstGeom prst="rect">
            <a:avLst/>
          </a:prstGeom>
        </p:spPr>
        <p:txBody>
          <a:bodyPr/>
          <a:lstStyle>
            <a:lvl1pPr marL="0" marR="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lang="en-US" sz="4000" b="0" kern="1200" dirty="0" smtClean="0">
                <a:solidFill>
                  <a:schemeClr val="tx1"/>
                </a:solidFill>
                <a:latin typeface="+mj-lt"/>
                <a:ea typeface="+mn-ea"/>
                <a:cs typeface="+mn-cs"/>
              </a:defRPr>
            </a:lvl1pPr>
            <a:lvl2pPr marL="2406990" indent="-802331" algn="l" defTabSz="3209320" rtl="0" eaLnBrk="1" latinLnBrk="0" hangingPunct="1">
              <a:lnSpc>
                <a:spcPct val="90000"/>
              </a:lnSpc>
              <a:buFont typeface="Arial" panose="020B0604020202020204" pitchFamily="34" charset="0"/>
              <a:buChar char="•"/>
              <a:defRPr lang="en-US" sz="4000" b="1" kern="1200" dirty="0" smtClean="0">
                <a:solidFill>
                  <a:schemeClr val="tx1"/>
                </a:solidFill>
                <a:latin typeface="+mj-lt"/>
                <a:ea typeface="+mn-ea"/>
                <a:cs typeface="+mn-cs"/>
              </a:defRPr>
            </a:lvl2pPr>
            <a:lvl3pPr marL="4011651" indent="-802331" algn="l" defTabSz="3209320" rtl="0" eaLnBrk="1" latinLnBrk="0" hangingPunct="1">
              <a:lnSpc>
                <a:spcPct val="90000"/>
              </a:lnSpc>
              <a:buFont typeface="Arial" panose="020B0604020202020204" pitchFamily="34" charset="0"/>
              <a:buChar char="•"/>
              <a:defRPr lang="en-US" sz="2400" b="0" kern="1200" dirty="0" smtClean="0">
                <a:solidFill>
                  <a:schemeClr val="tx1"/>
                </a:solidFill>
                <a:latin typeface="+mn-lt"/>
                <a:ea typeface="+mn-ea"/>
                <a:cs typeface="+mn-cs"/>
              </a:defRPr>
            </a:lvl3pPr>
            <a:lvl4pPr marL="5616311" indent="-802331" algn="l" defTabSz="3209320" rtl="0" eaLnBrk="1" latinLnBrk="0" hangingPunct="1">
              <a:lnSpc>
                <a:spcPct val="90000"/>
              </a:lnSpc>
              <a:buFont typeface="Arial" panose="020B0604020202020204" pitchFamily="34" charset="0"/>
              <a:buChar char="•"/>
              <a:defRPr lang="en-US" sz="4800" b="1" kern="1200" dirty="0" smtClean="0">
                <a:solidFill>
                  <a:schemeClr val="tx1"/>
                </a:solidFill>
                <a:latin typeface="+mj-lt"/>
                <a:ea typeface="+mn-ea"/>
                <a:cs typeface="+mn-cs"/>
              </a:defRPr>
            </a:lvl4pPr>
            <a:lvl5pPr marL="7220972" indent="-802331" algn="l" defTabSz="3209320" rtl="0" eaLnBrk="1" latinLnBrk="0" hangingPunct="1">
              <a:lnSpc>
                <a:spcPct val="90000"/>
              </a:lnSpc>
              <a:buFont typeface="Arial" panose="020B0604020202020204" pitchFamily="34" charset="0"/>
              <a:buChar char="•"/>
              <a:defRPr lang="en-GB" sz="4800" b="1" kern="1200" dirty="0" smtClean="0">
                <a:solidFill>
                  <a:schemeClr val="tx1"/>
                </a:solidFill>
                <a:latin typeface="+mj-lt"/>
                <a:ea typeface="+mn-ea"/>
                <a:cs typeface="+mn-cs"/>
              </a:defRPr>
            </a:lvl5pPr>
          </a:lstStyle>
          <a:p>
            <a:pPr marL="0" marR="0" lvl="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here to add text or choose graphic icon below</a:t>
            </a:r>
          </a:p>
        </p:txBody>
      </p:sp>
      <p:sp>
        <p:nvSpPr>
          <p:cNvPr id="41" name="Rectangle 40">
            <a:extLst>
              <a:ext uri="{C183D7F6-B498-43B3-948B-1728B52AA6E4}">
                <adec:decorative xmlns:adec="http://schemas.microsoft.com/office/drawing/2017/decorative" val="1"/>
              </a:ext>
            </a:extLst>
          </p:cNvPr>
          <p:cNvSpPr/>
          <p:nvPr/>
        </p:nvSpPr>
        <p:spPr>
          <a:xfrm>
            <a:off x="35603825" y="19905965"/>
            <a:ext cx="6177600" cy="48816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42" name="Content Placeholder 2"/>
          <p:cNvSpPr>
            <a:spLocks noGrp="1"/>
          </p:cNvSpPr>
          <p:nvPr>
            <p:ph sz="quarter" idx="29" hasCustomPrompt="1"/>
          </p:nvPr>
        </p:nvSpPr>
        <p:spPr>
          <a:xfrm>
            <a:off x="35603825" y="19905964"/>
            <a:ext cx="6177600" cy="4881261"/>
          </a:xfrm>
          <a:prstGeom prst="rect">
            <a:avLst/>
          </a:prstGeom>
        </p:spPr>
        <p:txBody>
          <a:bodyPr/>
          <a:lstStyle>
            <a:lvl1pPr marL="0" marR="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lang="en-US" sz="4000" b="0" kern="1200" dirty="0" smtClean="0">
                <a:solidFill>
                  <a:schemeClr val="tx1"/>
                </a:solidFill>
                <a:latin typeface="+mj-lt"/>
                <a:ea typeface="+mn-ea"/>
                <a:cs typeface="+mn-cs"/>
              </a:defRPr>
            </a:lvl1pPr>
            <a:lvl2pPr marL="2406990" indent="-802331" algn="l" defTabSz="3209320" rtl="0" eaLnBrk="1" latinLnBrk="0" hangingPunct="1">
              <a:lnSpc>
                <a:spcPct val="90000"/>
              </a:lnSpc>
              <a:buFont typeface="Arial" panose="020B0604020202020204" pitchFamily="34" charset="0"/>
              <a:buChar char="•"/>
              <a:defRPr lang="en-US" sz="4000" b="1" kern="1200" dirty="0" smtClean="0">
                <a:solidFill>
                  <a:schemeClr val="tx1"/>
                </a:solidFill>
                <a:latin typeface="+mj-lt"/>
                <a:ea typeface="+mn-ea"/>
                <a:cs typeface="+mn-cs"/>
              </a:defRPr>
            </a:lvl2pPr>
            <a:lvl3pPr marL="4011651" indent="-802331" algn="l" defTabSz="3209320" rtl="0" eaLnBrk="1" latinLnBrk="0" hangingPunct="1">
              <a:lnSpc>
                <a:spcPct val="90000"/>
              </a:lnSpc>
              <a:buFont typeface="Arial" panose="020B0604020202020204" pitchFamily="34" charset="0"/>
              <a:buChar char="•"/>
              <a:defRPr lang="en-US" sz="2400" b="0" kern="1200" dirty="0" smtClean="0">
                <a:solidFill>
                  <a:schemeClr val="tx1"/>
                </a:solidFill>
                <a:latin typeface="+mn-lt"/>
                <a:ea typeface="+mn-ea"/>
                <a:cs typeface="+mn-cs"/>
              </a:defRPr>
            </a:lvl3pPr>
            <a:lvl4pPr marL="5616311" indent="-802331" algn="l" defTabSz="3209320" rtl="0" eaLnBrk="1" latinLnBrk="0" hangingPunct="1">
              <a:lnSpc>
                <a:spcPct val="90000"/>
              </a:lnSpc>
              <a:buFont typeface="Arial" panose="020B0604020202020204" pitchFamily="34" charset="0"/>
              <a:buChar char="•"/>
              <a:defRPr lang="en-US" sz="4800" b="1" kern="1200" dirty="0" smtClean="0">
                <a:solidFill>
                  <a:schemeClr val="tx1"/>
                </a:solidFill>
                <a:latin typeface="+mj-lt"/>
                <a:ea typeface="+mn-ea"/>
                <a:cs typeface="+mn-cs"/>
              </a:defRPr>
            </a:lvl4pPr>
            <a:lvl5pPr marL="7220972" indent="-802331" algn="l" defTabSz="3209320" rtl="0" eaLnBrk="1" latinLnBrk="0" hangingPunct="1">
              <a:lnSpc>
                <a:spcPct val="90000"/>
              </a:lnSpc>
              <a:buFont typeface="Arial" panose="020B0604020202020204" pitchFamily="34" charset="0"/>
              <a:buChar char="•"/>
              <a:defRPr lang="en-GB" sz="4800" b="1" kern="1200" dirty="0" smtClean="0">
                <a:solidFill>
                  <a:schemeClr val="tx1"/>
                </a:solidFill>
                <a:latin typeface="+mj-lt"/>
                <a:ea typeface="+mn-ea"/>
                <a:cs typeface="+mn-cs"/>
              </a:defRPr>
            </a:lvl5pPr>
          </a:lstStyle>
          <a:p>
            <a:pPr marL="0" marR="0" lvl="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here to add text or choose graphic icon below</a:t>
            </a:r>
          </a:p>
        </p:txBody>
      </p:sp>
      <p:sp>
        <p:nvSpPr>
          <p:cNvPr id="28" name="Rectangle 27">
            <a:extLst>
              <a:ext uri="{C183D7F6-B498-43B3-948B-1728B52AA6E4}">
                <adec:decorative xmlns:adec="http://schemas.microsoft.com/office/drawing/2017/decorative" val="1"/>
              </a:ext>
            </a:extLst>
          </p:cNvPr>
          <p:cNvSpPr/>
          <p:nvPr/>
        </p:nvSpPr>
        <p:spPr>
          <a:xfrm>
            <a:off x="28689442" y="25505739"/>
            <a:ext cx="13088796" cy="20714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9" name="Content Placeholder 2"/>
          <p:cNvSpPr>
            <a:spLocks noGrp="1"/>
          </p:cNvSpPr>
          <p:nvPr>
            <p:ph sz="quarter" idx="21" hasCustomPrompt="1"/>
          </p:nvPr>
        </p:nvSpPr>
        <p:spPr>
          <a:xfrm>
            <a:off x="28689442" y="25506363"/>
            <a:ext cx="13088796" cy="2070780"/>
          </a:xfrm>
          <a:prstGeom prst="rect">
            <a:avLst/>
          </a:prstGeom>
        </p:spPr>
        <p:txBody>
          <a:bodyPr/>
          <a:lstStyle>
            <a:lvl1pPr marL="0" marR="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lang="en-US" sz="4000" b="0" kern="1200" dirty="0" smtClean="0">
                <a:solidFill>
                  <a:schemeClr val="tx1"/>
                </a:solidFill>
                <a:latin typeface="+mj-lt"/>
                <a:ea typeface="+mn-ea"/>
                <a:cs typeface="+mn-cs"/>
              </a:defRPr>
            </a:lvl1pPr>
            <a:lvl2pPr marL="2406990" indent="-802331" algn="l" defTabSz="3209320" rtl="0" eaLnBrk="1" latinLnBrk="0" hangingPunct="1">
              <a:lnSpc>
                <a:spcPct val="90000"/>
              </a:lnSpc>
              <a:buFont typeface="Arial" panose="020B0604020202020204" pitchFamily="34" charset="0"/>
              <a:buChar char="•"/>
              <a:defRPr lang="en-US" sz="4000" b="1" kern="1200" dirty="0" smtClean="0">
                <a:solidFill>
                  <a:schemeClr val="tx1"/>
                </a:solidFill>
                <a:latin typeface="+mj-lt"/>
                <a:ea typeface="+mn-ea"/>
                <a:cs typeface="+mn-cs"/>
              </a:defRPr>
            </a:lvl2pPr>
            <a:lvl3pPr marL="4011651" indent="-802331" algn="l" defTabSz="3209320" rtl="0" eaLnBrk="1" latinLnBrk="0" hangingPunct="1">
              <a:lnSpc>
                <a:spcPct val="90000"/>
              </a:lnSpc>
              <a:buFont typeface="Arial" panose="020B0604020202020204" pitchFamily="34" charset="0"/>
              <a:buChar char="•"/>
              <a:defRPr lang="en-US" sz="2400" b="0" kern="1200" dirty="0" smtClean="0">
                <a:solidFill>
                  <a:schemeClr val="tx1"/>
                </a:solidFill>
                <a:latin typeface="+mn-lt"/>
                <a:ea typeface="+mn-ea"/>
                <a:cs typeface="+mn-cs"/>
              </a:defRPr>
            </a:lvl3pPr>
            <a:lvl4pPr marL="5616311" indent="-802331" algn="l" defTabSz="3209320" rtl="0" eaLnBrk="1" latinLnBrk="0" hangingPunct="1">
              <a:lnSpc>
                <a:spcPct val="90000"/>
              </a:lnSpc>
              <a:buFont typeface="Arial" panose="020B0604020202020204" pitchFamily="34" charset="0"/>
              <a:buChar char="•"/>
              <a:defRPr lang="en-US" sz="4800" b="1" kern="1200" dirty="0" smtClean="0">
                <a:solidFill>
                  <a:schemeClr val="tx1"/>
                </a:solidFill>
                <a:latin typeface="+mj-lt"/>
                <a:ea typeface="+mn-ea"/>
                <a:cs typeface="+mn-cs"/>
              </a:defRPr>
            </a:lvl4pPr>
            <a:lvl5pPr marL="7220972" indent="-802331" algn="l" defTabSz="3209320" rtl="0" eaLnBrk="1" latinLnBrk="0" hangingPunct="1">
              <a:lnSpc>
                <a:spcPct val="90000"/>
              </a:lnSpc>
              <a:buFont typeface="Arial" panose="020B0604020202020204" pitchFamily="34" charset="0"/>
              <a:buChar char="•"/>
              <a:defRPr lang="en-GB" sz="4800" b="1" kern="1200" dirty="0" smtClean="0">
                <a:solidFill>
                  <a:schemeClr val="tx1"/>
                </a:solidFill>
                <a:latin typeface="+mj-lt"/>
                <a:ea typeface="+mn-ea"/>
                <a:cs typeface="+mn-cs"/>
              </a:defRPr>
            </a:lvl5pPr>
          </a:lstStyle>
          <a:p>
            <a:pPr marL="0" marR="0" lvl="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here to add text or choose graphic icon below</a:t>
            </a:r>
          </a:p>
          <a:p>
            <a:pPr lvl="0"/>
            <a:endParaRPr lang="en-US" dirty="0"/>
          </a:p>
        </p:txBody>
      </p:sp>
      <p:sp>
        <p:nvSpPr>
          <p:cNvPr id="15" name="Text Placeholder 19"/>
          <p:cNvSpPr>
            <a:spLocks noGrp="1"/>
          </p:cNvSpPr>
          <p:nvPr>
            <p:ph type="body" sz="quarter" idx="13" hasCustomPrompt="1"/>
          </p:nvPr>
        </p:nvSpPr>
        <p:spPr>
          <a:xfrm>
            <a:off x="1058784" y="28641677"/>
            <a:ext cx="12419679" cy="1238250"/>
          </a:xfrm>
          <a:prstGeom prst="rect">
            <a:avLst/>
          </a:prstGeom>
        </p:spPr>
        <p:txBody>
          <a:bodyPr>
            <a:normAutofit/>
          </a:bodyPr>
          <a:lstStyle>
            <a:lvl1pPr marL="0" indent="0">
              <a:buNone/>
              <a:defRPr sz="2800" baseline="0">
                <a:solidFill>
                  <a:schemeClr val="bg1"/>
                </a:solidFill>
              </a:defRPr>
            </a:lvl1pPr>
          </a:lstStyle>
          <a:p>
            <a:pPr lvl="0"/>
            <a:r>
              <a:rPr lang="en-US" dirty="0"/>
              <a:t>Add contact details here</a:t>
            </a:r>
            <a:endParaRPr lang="en-GB" dirty="0"/>
          </a:p>
        </p:txBody>
      </p:sp>
      <p:sp>
        <p:nvSpPr>
          <p:cNvPr id="17" name="Text Placeholder 17"/>
          <p:cNvSpPr>
            <a:spLocks noGrp="1"/>
          </p:cNvSpPr>
          <p:nvPr>
            <p:ph type="body" sz="quarter" idx="12" hasCustomPrompt="1"/>
          </p:nvPr>
        </p:nvSpPr>
        <p:spPr>
          <a:xfrm>
            <a:off x="29642776" y="28641677"/>
            <a:ext cx="12133950" cy="1238250"/>
          </a:xfrm>
          <a:prstGeom prst="rect">
            <a:avLst/>
          </a:prstGeom>
        </p:spPr>
        <p:txBody>
          <a:bodyPr>
            <a:normAutofit/>
          </a:bodyPr>
          <a:lstStyle>
            <a:lvl1pPr marL="0" indent="0" algn="r">
              <a:buNone/>
              <a:defRPr sz="2800" baseline="0">
                <a:solidFill>
                  <a:schemeClr val="bg1"/>
                </a:solidFill>
              </a:defRPr>
            </a:lvl1pPr>
          </a:lstStyle>
          <a:p>
            <a:pPr lvl="0"/>
            <a:r>
              <a:rPr lang="en-US" dirty="0"/>
              <a:t>Add collaborator logos here</a:t>
            </a:r>
          </a:p>
        </p:txBody>
      </p:sp>
    </p:spTree>
    <p:extLst>
      <p:ext uri="{BB962C8B-B14F-4D97-AF65-F5344CB8AC3E}">
        <p14:creationId xmlns:p14="http://schemas.microsoft.com/office/powerpoint/2010/main" val="35718456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38" orient="horz" pos="3689">
          <p15:clr>
            <a:srgbClr val="FBAE40"/>
          </p15:clr>
        </p15:guide>
        <p15:guide id="39" orient="horz" pos="18245">
          <p15:clr>
            <a:srgbClr val="FBAE40"/>
          </p15:clr>
        </p15:guide>
        <p15:guide id="41" pos="18062">
          <p15:clr>
            <a:srgbClr val="FBAE40"/>
          </p15:clr>
        </p15:guide>
        <p15:guide id="42" pos="17608">
          <p15:clr>
            <a:srgbClr val="FBAE40"/>
          </p15:clr>
        </p15:guide>
        <p15:guide id="43" pos="9353">
          <p15:clr>
            <a:srgbClr val="FBAE40"/>
          </p15:clr>
        </p15:guide>
        <p15:guide id="44" pos="8899">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0 Landscape Poster -  3 columns, 11 boxes v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58785" y="919091"/>
            <a:ext cx="40717941" cy="1089401"/>
          </a:xfrm>
          <a:prstGeom prst="rect">
            <a:avLst/>
          </a:prstGeom>
        </p:spPr>
        <p:txBody>
          <a:bodyPr wrap="square" lIns="0">
            <a:spAutoFit/>
          </a:bodyPr>
          <a:lstStyle>
            <a:lvl1pPr>
              <a:defRPr sz="7199" b="1">
                <a:solidFill>
                  <a:schemeClr val="bg1"/>
                </a:solidFill>
              </a:defRPr>
            </a:lvl1pPr>
          </a:lstStyle>
          <a:p>
            <a:r>
              <a:rPr lang="en-US" dirty="0"/>
              <a:t>Click to add title – Arial bold 72pt</a:t>
            </a:r>
            <a:endParaRPr lang="en-GB" dirty="0"/>
          </a:p>
        </p:txBody>
      </p:sp>
      <p:sp>
        <p:nvSpPr>
          <p:cNvPr id="6" name="Text Placeholder 5"/>
          <p:cNvSpPr>
            <a:spLocks noGrp="1"/>
          </p:cNvSpPr>
          <p:nvPr>
            <p:ph type="body" sz="quarter" idx="10" hasCustomPrompt="1"/>
          </p:nvPr>
        </p:nvSpPr>
        <p:spPr>
          <a:xfrm>
            <a:off x="1058786" y="2716524"/>
            <a:ext cx="35504166" cy="757130"/>
          </a:xfrm>
          <a:prstGeom prst="rect">
            <a:avLst/>
          </a:prstGeom>
        </p:spPr>
        <p:txBody>
          <a:bodyPr wrap="square" lIns="0">
            <a:spAutoFit/>
          </a:bodyPr>
          <a:lstStyle>
            <a:lvl1pPr marL="0" marR="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sz="4800" b="1" baseline="0">
                <a:solidFill>
                  <a:schemeClr val="bg1"/>
                </a:solidFill>
                <a:latin typeface="+mj-lt"/>
              </a:defRPr>
            </a:lvl1pPr>
          </a:lstStyle>
          <a:p>
            <a:pPr marL="0" marR="0" lvl="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to add authors – Arial bold 48pt</a:t>
            </a:r>
          </a:p>
        </p:txBody>
      </p:sp>
      <p:sp>
        <p:nvSpPr>
          <p:cNvPr id="8" name="Text Placeholder 7"/>
          <p:cNvSpPr>
            <a:spLocks noGrp="1"/>
          </p:cNvSpPr>
          <p:nvPr>
            <p:ph type="body" sz="quarter" idx="11" hasCustomPrompt="1"/>
          </p:nvPr>
        </p:nvSpPr>
        <p:spPr>
          <a:xfrm>
            <a:off x="1058785" y="4074785"/>
            <a:ext cx="35504166" cy="480131"/>
          </a:xfrm>
          <a:prstGeom prst="rect">
            <a:avLst/>
          </a:prstGeom>
        </p:spPr>
        <p:txBody>
          <a:bodyPr wrap="square" lIns="0">
            <a:spAutoFit/>
          </a:bodyPr>
          <a:lstStyle>
            <a:lvl1pPr marL="0" indent="0">
              <a:buNone/>
              <a:defRPr sz="2800" b="1">
                <a:solidFill>
                  <a:schemeClr val="bg1"/>
                </a:solidFill>
                <a:latin typeface="+mj-lt"/>
              </a:defRPr>
            </a:lvl1pPr>
          </a:lstStyle>
          <a:p>
            <a:pPr lvl="0"/>
            <a:r>
              <a:rPr lang="en-US" dirty="0"/>
              <a:t>Click to add </a:t>
            </a:r>
            <a:r>
              <a:rPr lang="en-US" dirty="0" err="1"/>
              <a:t>affilliations</a:t>
            </a:r>
            <a:r>
              <a:rPr lang="en-US" dirty="0"/>
              <a:t> – Arial bold 28pt</a:t>
            </a:r>
            <a:endParaRPr lang="en-GB" dirty="0"/>
          </a:p>
        </p:txBody>
      </p:sp>
      <p:sp>
        <p:nvSpPr>
          <p:cNvPr id="4" name="Text Placeholder 3"/>
          <p:cNvSpPr>
            <a:spLocks noGrp="1"/>
          </p:cNvSpPr>
          <p:nvPr>
            <p:ph type="body" sz="quarter" idx="14" hasCustomPrompt="1"/>
          </p:nvPr>
        </p:nvSpPr>
        <p:spPr>
          <a:xfrm>
            <a:off x="36605035" y="2745635"/>
            <a:ext cx="6191541" cy="2444871"/>
          </a:xfrm>
          <a:prstGeom prst="rect">
            <a:avLst/>
          </a:prstGeom>
          <a:noFill/>
          <a:ln w="41275">
            <a:noFill/>
            <a:prstDash val="sysDash"/>
          </a:ln>
        </p:spPr>
        <p:txBody>
          <a:bodyPr>
            <a:noAutofit/>
          </a:bodyPr>
          <a:lstStyle>
            <a:lvl1pPr marL="0" indent="0">
              <a:buNone/>
              <a:defRPr sz="3816" baseline="0">
                <a:solidFill>
                  <a:schemeClr val="bg1"/>
                </a:solidFill>
              </a:defRPr>
            </a:lvl1pPr>
            <a:lvl2pPr>
              <a:defRPr sz="4294"/>
            </a:lvl2pPr>
            <a:lvl3pPr>
              <a:defRPr sz="3816"/>
            </a:lvl3pPr>
            <a:lvl4pPr>
              <a:defRPr sz="3180"/>
            </a:lvl4pPr>
            <a:lvl5pPr>
              <a:defRPr sz="3180"/>
            </a:lvl5pPr>
          </a:lstStyle>
          <a:p>
            <a:pPr lvl="0"/>
            <a:r>
              <a:rPr lang="en-GB" dirty="0"/>
              <a:t>Keep this area clear</a:t>
            </a:r>
          </a:p>
        </p:txBody>
      </p:sp>
      <p:sp>
        <p:nvSpPr>
          <p:cNvPr id="9" name="Rectangle 8">
            <a:extLst>
              <a:ext uri="{FF2B5EF4-FFF2-40B4-BE49-F238E27FC236}">
                <a16:creationId xmlns:a16="http://schemas.microsoft.com/office/drawing/2014/main" id="{8B43F24F-F0FB-412D-9664-1168B0AE1CEF}"/>
              </a:ext>
              <a:ext uri="{C183D7F6-B498-43B3-948B-1728B52AA6E4}">
                <adec:decorative xmlns:adec="http://schemas.microsoft.com/office/drawing/2017/decorative" val="1"/>
              </a:ext>
            </a:extLst>
          </p:cNvPr>
          <p:cNvSpPr/>
          <p:nvPr/>
        </p:nvSpPr>
        <p:spPr>
          <a:xfrm>
            <a:off x="1020132" y="5859463"/>
            <a:ext cx="17416624" cy="10505579"/>
          </a:xfrm>
          <a:prstGeom prst="rect">
            <a:avLst/>
          </a:prstGeom>
          <a:solidFill>
            <a:schemeClr val="bg1"/>
          </a:solidFill>
          <a:ln w="12700" cap="flat" cmpd="sng" algn="ctr">
            <a:noFill/>
            <a:prstDash val="solid"/>
            <a:miter lim="800000"/>
          </a:ln>
          <a:effectLst/>
        </p:spPr>
        <p:txBody>
          <a:bodyPr rtlCol="0" anchor="ctr"/>
          <a:lstStyle/>
          <a:p>
            <a:pPr marL="0" marR="0" lvl="0" indent="0" algn="ctr" defTabSz="914309" eaLnBrk="1" fontAlgn="auto" latinLnBrk="0" hangingPunct="1">
              <a:lnSpc>
                <a:spcPct val="100000"/>
              </a:lnSpc>
              <a:spcBef>
                <a:spcPts val="0"/>
              </a:spcBef>
              <a:spcAft>
                <a:spcPts val="0"/>
              </a:spcAft>
              <a:buClrTx/>
              <a:buSzTx/>
              <a:buFontTx/>
              <a:buNone/>
              <a:tabLst/>
              <a:defRPr/>
            </a:pPr>
            <a:endParaRPr kumimoji="0" lang="en-US" sz="1431"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5" name="Content Placeholder 4">
            <a:extLst>
              <a:ext uri="{FF2B5EF4-FFF2-40B4-BE49-F238E27FC236}">
                <a16:creationId xmlns:a16="http://schemas.microsoft.com/office/drawing/2014/main" id="{53CD4AAC-44F7-4065-A428-4A870F2B2CEF}"/>
              </a:ext>
            </a:extLst>
          </p:cNvPr>
          <p:cNvSpPr>
            <a:spLocks noGrp="1"/>
          </p:cNvSpPr>
          <p:nvPr>
            <p:ph sz="quarter" idx="15" hasCustomPrompt="1"/>
          </p:nvPr>
        </p:nvSpPr>
        <p:spPr>
          <a:xfrm>
            <a:off x="1022351" y="5859786"/>
            <a:ext cx="17415944" cy="10504892"/>
          </a:xfrm>
          <a:prstGeom prst="rect">
            <a:avLst/>
          </a:prstGeom>
        </p:spPr>
        <p:txBody>
          <a:bodyPr/>
          <a:lstStyle>
            <a:lvl1pPr marL="0" marR="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sz="4000">
                <a:latin typeface="+mj-lt"/>
              </a:defRPr>
            </a:lvl1pPr>
          </a:lstStyle>
          <a:p>
            <a:pPr marL="0" marR="0" lvl="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here to add text or choose graphic icon below</a:t>
            </a:r>
          </a:p>
        </p:txBody>
      </p:sp>
      <p:sp>
        <p:nvSpPr>
          <p:cNvPr id="10" name="Rectangle 9">
            <a:extLst>
              <a:ext uri="{FF2B5EF4-FFF2-40B4-BE49-F238E27FC236}">
                <a16:creationId xmlns:a16="http://schemas.microsoft.com/office/drawing/2014/main" id="{1AB46ECE-0E13-4515-9430-332A23640361}"/>
              </a:ext>
              <a:ext uri="{C183D7F6-B498-43B3-948B-1728B52AA6E4}">
                <adec:decorative xmlns:adec="http://schemas.microsoft.com/office/drawing/2017/decorative" val="1"/>
              </a:ext>
            </a:extLst>
          </p:cNvPr>
          <p:cNvSpPr/>
          <p:nvPr/>
        </p:nvSpPr>
        <p:spPr>
          <a:xfrm>
            <a:off x="1020132" y="17104383"/>
            <a:ext cx="9637974" cy="10490400"/>
          </a:xfrm>
          <a:prstGeom prst="rect">
            <a:avLst/>
          </a:prstGeom>
          <a:solidFill>
            <a:schemeClr val="bg1"/>
          </a:solidFill>
          <a:ln w="12700" cap="flat" cmpd="sng" algn="ctr">
            <a:noFill/>
            <a:prstDash val="solid"/>
            <a:miter lim="800000"/>
          </a:ln>
          <a:effectLst/>
        </p:spPr>
        <p:txBody>
          <a:bodyPr rtlCol="0" anchor="ctr"/>
          <a:lstStyle/>
          <a:p>
            <a:pPr marL="0" marR="0" lvl="0" indent="0" algn="ctr" defTabSz="914309" eaLnBrk="1" fontAlgn="auto" latinLnBrk="0" hangingPunct="1">
              <a:lnSpc>
                <a:spcPct val="100000"/>
              </a:lnSpc>
              <a:spcBef>
                <a:spcPts val="0"/>
              </a:spcBef>
              <a:spcAft>
                <a:spcPts val="0"/>
              </a:spcAft>
              <a:buClrTx/>
              <a:buSzTx/>
              <a:buFontTx/>
              <a:buNone/>
              <a:tabLst/>
              <a:defRPr/>
            </a:pPr>
            <a:endParaRPr kumimoji="0" lang="en-US" sz="1431"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33" name="Content Placeholder 32">
            <a:extLst>
              <a:ext uri="{FF2B5EF4-FFF2-40B4-BE49-F238E27FC236}">
                <a16:creationId xmlns:a16="http://schemas.microsoft.com/office/drawing/2014/main" id="{6BCD20C3-2203-4639-8AA5-6E0473699AB7}"/>
              </a:ext>
            </a:extLst>
          </p:cNvPr>
          <p:cNvSpPr>
            <a:spLocks noGrp="1"/>
          </p:cNvSpPr>
          <p:nvPr>
            <p:ph sz="quarter" idx="16" hasCustomPrompt="1"/>
          </p:nvPr>
        </p:nvSpPr>
        <p:spPr>
          <a:xfrm>
            <a:off x="1022351" y="17104383"/>
            <a:ext cx="9635332" cy="10490400"/>
          </a:xfrm>
          <a:prstGeom prst="rect">
            <a:avLst/>
          </a:prstGeom>
        </p:spPr>
        <p:txBody>
          <a:bodyPr/>
          <a:lstStyle>
            <a:lvl1pPr marL="0" marR="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sz="4000">
                <a:latin typeface="+mj-lt"/>
              </a:defRPr>
            </a:lvl1pPr>
          </a:lstStyle>
          <a:p>
            <a:pPr marL="0" marR="0" lvl="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here to add text or choose graphic icon below</a:t>
            </a:r>
          </a:p>
        </p:txBody>
      </p:sp>
      <p:sp>
        <p:nvSpPr>
          <p:cNvPr id="11" name="Rectangle 10">
            <a:extLst>
              <a:ext uri="{FF2B5EF4-FFF2-40B4-BE49-F238E27FC236}">
                <a16:creationId xmlns:a16="http://schemas.microsoft.com/office/drawing/2014/main" id="{629FEC58-A4F3-4197-81B4-E6B1FBA9593F}"/>
              </a:ext>
              <a:ext uri="{C183D7F6-B498-43B3-948B-1728B52AA6E4}">
                <adec:decorative xmlns:adec="http://schemas.microsoft.com/office/drawing/2017/decorative" val="1"/>
              </a:ext>
            </a:extLst>
          </p:cNvPr>
          <p:cNvSpPr/>
          <p:nvPr/>
        </p:nvSpPr>
        <p:spPr>
          <a:xfrm>
            <a:off x="11391901" y="17105379"/>
            <a:ext cx="7044858" cy="10489404"/>
          </a:xfrm>
          <a:prstGeom prst="rect">
            <a:avLst/>
          </a:prstGeom>
          <a:solidFill>
            <a:schemeClr val="bg1"/>
          </a:solidFill>
          <a:ln w="12700" cap="flat" cmpd="sng" algn="ctr">
            <a:noFill/>
            <a:prstDash val="solid"/>
            <a:miter lim="800000"/>
          </a:ln>
          <a:effectLst/>
        </p:spPr>
        <p:txBody>
          <a:bodyPr rtlCol="0" anchor="ctr"/>
          <a:lstStyle/>
          <a:p>
            <a:pPr marL="0" marR="0" lvl="0" indent="0" algn="ctr" defTabSz="914309" eaLnBrk="1" fontAlgn="auto" latinLnBrk="0" hangingPunct="1">
              <a:lnSpc>
                <a:spcPct val="100000"/>
              </a:lnSpc>
              <a:spcBef>
                <a:spcPts val="0"/>
              </a:spcBef>
              <a:spcAft>
                <a:spcPts val="0"/>
              </a:spcAft>
              <a:buClrTx/>
              <a:buSzTx/>
              <a:buFontTx/>
              <a:buNone/>
              <a:tabLst/>
              <a:defRPr/>
            </a:pPr>
            <a:endParaRPr kumimoji="0" lang="en-US" sz="1431"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35" name="Content Placeholder 34">
            <a:extLst>
              <a:ext uri="{FF2B5EF4-FFF2-40B4-BE49-F238E27FC236}">
                <a16:creationId xmlns:a16="http://schemas.microsoft.com/office/drawing/2014/main" id="{E2C72D6E-B012-4960-AFAF-2935F5655271}"/>
              </a:ext>
            </a:extLst>
          </p:cNvPr>
          <p:cNvSpPr>
            <a:spLocks noGrp="1"/>
          </p:cNvSpPr>
          <p:nvPr>
            <p:ph sz="quarter" idx="17" hasCustomPrompt="1"/>
          </p:nvPr>
        </p:nvSpPr>
        <p:spPr>
          <a:xfrm>
            <a:off x="11390572" y="17103637"/>
            <a:ext cx="7047259" cy="10491146"/>
          </a:xfrm>
          <a:prstGeom prst="rect">
            <a:avLst/>
          </a:prstGeom>
        </p:spPr>
        <p:txBody>
          <a:bodyPr/>
          <a:lstStyle>
            <a:lvl1pPr marL="0" marR="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sz="4000">
                <a:latin typeface="+mj-lt"/>
              </a:defRPr>
            </a:lvl1pPr>
          </a:lstStyle>
          <a:p>
            <a:pPr marL="0" marR="0" lvl="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here to add text or choose graphic icon below</a:t>
            </a:r>
          </a:p>
        </p:txBody>
      </p:sp>
      <p:sp>
        <p:nvSpPr>
          <p:cNvPr id="17" name="Rectangle 16">
            <a:extLst>
              <a:ext uri="{FF2B5EF4-FFF2-40B4-BE49-F238E27FC236}">
                <a16:creationId xmlns:a16="http://schemas.microsoft.com/office/drawing/2014/main" id="{63912914-2747-4DDE-8D76-5195595D4A64}"/>
              </a:ext>
              <a:ext uri="{C183D7F6-B498-43B3-948B-1728B52AA6E4}">
                <adec:decorative xmlns:adec="http://schemas.microsoft.com/office/drawing/2017/decorative" val="1"/>
              </a:ext>
            </a:extLst>
          </p:cNvPr>
          <p:cNvSpPr/>
          <p:nvPr/>
        </p:nvSpPr>
        <p:spPr>
          <a:xfrm>
            <a:off x="19187327" y="5859464"/>
            <a:ext cx="12210169" cy="7696748"/>
          </a:xfrm>
          <a:prstGeom prst="rect">
            <a:avLst/>
          </a:prstGeom>
          <a:solidFill>
            <a:schemeClr val="bg1"/>
          </a:solidFill>
          <a:ln w="12700" cap="flat" cmpd="sng" algn="ctr">
            <a:noFill/>
            <a:prstDash val="solid"/>
            <a:miter lim="800000"/>
          </a:ln>
          <a:effectLst/>
        </p:spPr>
        <p:txBody>
          <a:bodyPr rtlCol="0" anchor="ctr"/>
          <a:lstStyle/>
          <a:p>
            <a:pPr marL="0" marR="0" lvl="0" indent="0" algn="ctr" defTabSz="914309" eaLnBrk="1" fontAlgn="auto" latinLnBrk="0" hangingPunct="1">
              <a:lnSpc>
                <a:spcPct val="100000"/>
              </a:lnSpc>
              <a:spcBef>
                <a:spcPts val="0"/>
              </a:spcBef>
              <a:spcAft>
                <a:spcPts val="0"/>
              </a:spcAft>
              <a:buClrTx/>
              <a:buSzTx/>
              <a:buFontTx/>
              <a:buNone/>
              <a:tabLst/>
              <a:defRPr/>
            </a:pPr>
            <a:endParaRPr kumimoji="0" lang="en-US" sz="1431"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36" name="Content Placeholder 35">
            <a:extLst>
              <a:ext uri="{FF2B5EF4-FFF2-40B4-BE49-F238E27FC236}">
                <a16:creationId xmlns:a16="http://schemas.microsoft.com/office/drawing/2014/main" id="{28C20B94-8FCB-4CD3-BA6F-B68019414536}"/>
              </a:ext>
            </a:extLst>
          </p:cNvPr>
          <p:cNvSpPr>
            <a:spLocks noGrp="1"/>
          </p:cNvSpPr>
          <p:nvPr>
            <p:ph sz="quarter" idx="18" hasCustomPrompt="1"/>
          </p:nvPr>
        </p:nvSpPr>
        <p:spPr>
          <a:xfrm>
            <a:off x="19186575" y="5858717"/>
            <a:ext cx="12210169" cy="7695357"/>
          </a:xfrm>
          <a:prstGeom prst="rect">
            <a:avLst/>
          </a:prstGeom>
        </p:spPr>
        <p:txBody>
          <a:bodyPr/>
          <a:lstStyle>
            <a:lvl1pPr marL="0" marR="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sz="4000">
                <a:latin typeface="+mj-lt"/>
              </a:defRPr>
            </a:lvl1pPr>
          </a:lstStyle>
          <a:p>
            <a:pPr marL="0" marR="0" lvl="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here to add text or choose graphic icon below</a:t>
            </a:r>
          </a:p>
        </p:txBody>
      </p:sp>
      <p:sp>
        <p:nvSpPr>
          <p:cNvPr id="19" name="Rectangle 18">
            <a:extLst>
              <a:ext uri="{FF2B5EF4-FFF2-40B4-BE49-F238E27FC236}">
                <a16:creationId xmlns:a16="http://schemas.microsoft.com/office/drawing/2014/main" id="{1BEB6CBD-170B-4F09-B2F0-698A9A96E623}"/>
              </a:ext>
              <a:ext uri="{C183D7F6-B498-43B3-948B-1728B52AA6E4}">
                <adec:decorative xmlns:adec="http://schemas.microsoft.com/office/drawing/2017/decorative" val="1"/>
              </a:ext>
            </a:extLst>
          </p:cNvPr>
          <p:cNvSpPr/>
          <p:nvPr/>
        </p:nvSpPr>
        <p:spPr>
          <a:xfrm>
            <a:off x="19200978" y="14286397"/>
            <a:ext cx="12210169" cy="7692541"/>
          </a:xfrm>
          <a:prstGeom prst="rect">
            <a:avLst/>
          </a:prstGeom>
          <a:solidFill>
            <a:schemeClr val="bg1"/>
          </a:solidFill>
          <a:ln w="12700" cap="flat" cmpd="sng" algn="ctr">
            <a:noFill/>
            <a:prstDash val="solid"/>
            <a:miter lim="800000"/>
          </a:ln>
          <a:effectLst/>
        </p:spPr>
        <p:txBody>
          <a:bodyPr rtlCol="0" anchor="ctr"/>
          <a:lstStyle/>
          <a:p>
            <a:pPr marL="0" marR="0" lvl="0" indent="0" algn="ctr" defTabSz="914309" eaLnBrk="1" fontAlgn="auto" latinLnBrk="0" hangingPunct="1">
              <a:lnSpc>
                <a:spcPct val="100000"/>
              </a:lnSpc>
              <a:spcBef>
                <a:spcPts val="0"/>
              </a:spcBef>
              <a:spcAft>
                <a:spcPts val="0"/>
              </a:spcAft>
              <a:buClrTx/>
              <a:buSzTx/>
              <a:buFontTx/>
              <a:buNone/>
              <a:tabLst/>
              <a:defRPr/>
            </a:pPr>
            <a:endParaRPr kumimoji="0" lang="en-US" sz="1431"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37" name="Content Placeholder 36">
            <a:extLst>
              <a:ext uri="{FF2B5EF4-FFF2-40B4-BE49-F238E27FC236}">
                <a16:creationId xmlns:a16="http://schemas.microsoft.com/office/drawing/2014/main" id="{DCBBFD08-AD1E-491B-9C58-47D0A41FB674}"/>
              </a:ext>
            </a:extLst>
          </p:cNvPr>
          <p:cNvSpPr>
            <a:spLocks noGrp="1"/>
          </p:cNvSpPr>
          <p:nvPr>
            <p:ph sz="quarter" idx="19" hasCustomPrompt="1"/>
          </p:nvPr>
        </p:nvSpPr>
        <p:spPr>
          <a:xfrm>
            <a:off x="19200974" y="14285127"/>
            <a:ext cx="12210169" cy="7693811"/>
          </a:xfrm>
          <a:prstGeom prst="rect">
            <a:avLst/>
          </a:prstGeom>
        </p:spPr>
        <p:txBody>
          <a:bodyPr/>
          <a:lstStyle>
            <a:lvl1pPr marL="0" marR="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sz="4000">
                <a:latin typeface="+mj-lt"/>
              </a:defRPr>
            </a:lvl1pPr>
          </a:lstStyle>
          <a:p>
            <a:pPr marL="0" marR="0" lvl="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here to add text or choose graphic icon below</a:t>
            </a:r>
          </a:p>
        </p:txBody>
      </p:sp>
      <p:sp>
        <p:nvSpPr>
          <p:cNvPr id="21" name="Rectangle 20">
            <a:extLst>
              <a:ext uri="{FF2B5EF4-FFF2-40B4-BE49-F238E27FC236}">
                <a16:creationId xmlns:a16="http://schemas.microsoft.com/office/drawing/2014/main" id="{F798A082-AC4D-4A8D-9CF2-9430DF1C5F78}"/>
              </a:ext>
              <a:ext uri="{C183D7F6-B498-43B3-948B-1728B52AA6E4}">
                <adec:decorative xmlns:adec="http://schemas.microsoft.com/office/drawing/2017/decorative" val="1"/>
              </a:ext>
            </a:extLst>
          </p:cNvPr>
          <p:cNvSpPr/>
          <p:nvPr/>
        </p:nvSpPr>
        <p:spPr>
          <a:xfrm>
            <a:off x="19200979" y="22703580"/>
            <a:ext cx="12211605" cy="4891203"/>
          </a:xfrm>
          <a:prstGeom prst="rect">
            <a:avLst/>
          </a:prstGeom>
          <a:solidFill>
            <a:schemeClr val="bg1"/>
          </a:solidFill>
          <a:ln w="12700" cap="flat" cmpd="sng" algn="ctr">
            <a:noFill/>
            <a:prstDash val="solid"/>
            <a:miter lim="800000"/>
          </a:ln>
          <a:effectLst/>
        </p:spPr>
        <p:txBody>
          <a:bodyPr rtlCol="0" anchor="ctr"/>
          <a:lstStyle/>
          <a:p>
            <a:pPr marL="0" marR="0" lvl="0" indent="0" algn="ctr" defTabSz="914309" eaLnBrk="1" fontAlgn="auto" latinLnBrk="0" hangingPunct="1">
              <a:lnSpc>
                <a:spcPct val="100000"/>
              </a:lnSpc>
              <a:spcBef>
                <a:spcPts val="0"/>
              </a:spcBef>
              <a:spcAft>
                <a:spcPts val="0"/>
              </a:spcAft>
              <a:buClrTx/>
              <a:buSzTx/>
              <a:buFontTx/>
              <a:buNone/>
              <a:tabLst/>
              <a:defRPr/>
            </a:pPr>
            <a:endParaRPr kumimoji="0" lang="en-US" sz="1431"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38" name="Content Placeholder 37">
            <a:extLst>
              <a:ext uri="{FF2B5EF4-FFF2-40B4-BE49-F238E27FC236}">
                <a16:creationId xmlns:a16="http://schemas.microsoft.com/office/drawing/2014/main" id="{69CB0982-D2DA-488C-998B-7DC9B88A3E1C}"/>
              </a:ext>
            </a:extLst>
          </p:cNvPr>
          <p:cNvSpPr>
            <a:spLocks noGrp="1"/>
          </p:cNvSpPr>
          <p:nvPr>
            <p:ph sz="quarter" idx="20" hasCustomPrompt="1"/>
          </p:nvPr>
        </p:nvSpPr>
        <p:spPr>
          <a:xfrm>
            <a:off x="19200976" y="22703644"/>
            <a:ext cx="12210168" cy="4891139"/>
          </a:xfrm>
          <a:prstGeom prst="rect">
            <a:avLst/>
          </a:prstGeom>
        </p:spPr>
        <p:txBody>
          <a:bodyPr/>
          <a:lstStyle>
            <a:lvl1pPr marL="0" marR="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sz="4000">
                <a:latin typeface="+mj-lt"/>
              </a:defRPr>
            </a:lvl1pPr>
          </a:lstStyle>
          <a:p>
            <a:pPr marL="0" marR="0" lvl="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here to add text or choose graphic icon below</a:t>
            </a:r>
          </a:p>
        </p:txBody>
      </p:sp>
      <p:sp>
        <p:nvSpPr>
          <p:cNvPr id="12" name="Rectangle 11">
            <a:extLst>
              <a:ext uri="{FF2B5EF4-FFF2-40B4-BE49-F238E27FC236}">
                <a16:creationId xmlns:a16="http://schemas.microsoft.com/office/drawing/2014/main" id="{DE17EA3D-1D97-402B-951A-07B65353F3E1}"/>
              </a:ext>
              <a:ext uri="{C183D7F6-B498-43B3-948B-1728B52AA6E4}">
                <adec:decorative xmlns:adec="http://schemas.microsoft.com/office/drawing/2017/decorative" val="1"/>
              </a:ext>
            </a:extLst>
          </p:cNvPr>
          <p:cNvSpPr/>
          <p:nvPr/>
        </p:nvSpPr>
        <p:spPr>
          <a:xfrm>
            <a:off x="32133600" y="5857200"/>
            <a:ext cx="9643126" cy="10505579"/>
          </a:xfrm>
          <a:prstGeom prst="rect">
            <a:avLst/>
          </a:prstGeom>
          <a:solidFill>
            <a:schemeClr val="bg1"/>
          </a:solidFill>
          <a:ln w="12700" cap="flat" cmpd="sng" algn="ctr">
            <a:noFill/>
            <a:prstDash val="solid"/>
            <a:miter lim="800000"/>
          </a:ln>
          <a:effectLst/>
        </p:spPr>
        <p:txBody>
          <a:bodyPr rtlCol="0" anchor="ctr"/>
          <a:lstStyle/>
          <a:p>
            <a:pPr marL="0" marR="0" lvl="0" indent="0" algn="ctr" defTabSz="914309" eaLnBrk="1" fontAlgn="auto" latinLnBrk="0" hangingPunct="1">
              <a:lnSpc>
                <a:spcPct val="100000"/>
              </a:lnSpc>
              <a:spcBef>
                <a:spcPts val="0"/>
              </a:spcBef>
              <a:spcAft>
                <a:spcPts val="0"/>
              </a:spcAft>
              <a:buClrTx/>
              <a:buSzTx/>
              <a:buFontTx/>
              <a:buNone/>
              <a:tabLst/>
              <a:defRPr/>
            </a:pPr>
            <a:endParaRPr kumimoji="0" lang="en-US" sz="1431"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39" name="Content Placeholder 38">
            <a:extLst>
              <a:ext uri="{FF2B5EF4-FFF2-40B4-BE49-F238E27FC236}">
                <a16:creationId xmlns:a16="http://schemas.microsoft.com/office/drawing/2014/main" id="{E3800366-A01C-4055-B3B8-37E3F51B2C3D}"/>
              </a:ext>
            </a:extLst>
          </p:cNvPr>
          <p:cNvSpPr>
            <a:spLocks noGrp="1"/>
          </p:cNvSpPr>
          <p:nvPr>
            <p:ph sz="quarter" idx="21" hasCustomPrompt="1"/>
          </p:nvPr>
        </p:nvSpPr>
        <p:spPr>
          <a:xfrm>
            <a:off x="32131986" y="5858717"/>
            <a:ext cx="9646252" cy="10503646"/>
          </a:xfrm>
          <a:prstGeom prst="rect">
            <a:avLst/>
          </a:prstGeom>
        </p:spPr>
        <p:txBody>
          <a:bodyPr/>
          <a:lstStyle>
            <a:lvl1pPr marL="0" marR="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sz="4000">
                <a:latin typeface="+mj-lt"/>
              </a:defRPr>
            </a:lvl1pPr>
          </a:lstStyle>
          <a:p>
            <a:pPr marL="0" marR="0" lvl="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here to add text or choose graphic icon below</a:t>
            </a:r>
          </a:p>
        </p:txBody>
      </p:sp>
      <p:sp>
        <p:nvSpPr>
          <p:cNvPr id="13" name="Rectangle 12">
            <a:extLst>
              <a:ext uri="{FF2B5EF4-FFF2-40B4-BE49-F238E27FC236}">
                <a16:creationId xmlns:a16="http://schemas.microsoft.com/office/drawing/2014/main" id="{8DBB5D15-5B0D-4AD2-A799-ADC5BDBD177B}"/>
              </a:ext>
              <a:ext uri="{C183D7F6-B498-43B3-948B-1728B52AA6E4}">
                <adec:decorative xmlns:adec="http://schemas.microsoft.com/office/drawing/2017/decorative" val="1"/>
              </a:ext>
            </a:extLst>
          </p:cNvPr>
          <p:cNvSpPr/>
          <p:nvPr/>
        </p:nvSpPr>
        <p:spPr>
          <a:xfrm>
            <a:off x="32147841" y="17095791"/>
            <a:ext cx="4458885" cy="4883015"/>
          </a:xfrm>
          <a:prstGeom prst="rect">
            <a:avLst/>
          </a:prstGeom>
          <a:solidFill>
            <a:schemeClr val="bg1"/>
          </a:solidFill>
          <a:ln w="12700" cap="flat" cmpd="sng" algn="ctr">
            <a:noFill/>
            <a:prstDash val="solid"/>
            <a:miter lim="800000"/>
          </a:ln>
          <a:effectLst/>
        </p:spPr>
        <p:txBody>
          <a:bodyPr rtlCol="0" anchor="ctr"/>
          <a:lstStyle/>
          <a:p>
            <a:pPr marL="0" marR="0" lvl="0" indent="0" algn="ctr" defTabSz="914309" eaLnBrk="1" fontAlgn="auto" latinLnBrk="0" hangingPunct="1">
              <a:lnSpc>
                <a:spcPct val="100000"/>
              </a:lnSpc>
              <a:spcBef>
                <a:spcPts val="0"/>
              </a:spcBef>
              <a:spcAft>
                <a:spcPts val="0"/>
              </a:spcAft>
              <a:buClrTx/>
              <a:buSzTx/>
              <a:buFontTx/>
              <a:buNone/>
              <a:tabLst/>
              <a:defRPr/>
            </a:pPr>
            <a:endParaRPr kumimoji="0" lang="en-US" sz="1431"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40" name="Content Placeholder 39">
            <a:extLst>
              <a:ext uri="{FF2B5EF4-FFF2-40B4-BE49-F238E27FC236}">
                <a16:creationId xmlns:a16="http://schemas.microsoft.com/office/drawing/2014/main" id="{E8B00910-BAB4-498C-B8BA-9E5D259C2CDD}"/>
              </a:ext>
            </a:extLst>
          </p:cNvPr>
          <p:cNvSpPr>
            <a:spLocks noGrp="1"/>
          </p:cNvSpPr>
          <p:nvPr>
            <p:ph sz="quarter" idx="22" hasCustomPrompt="1"/>
          </p:nvPr>
        </p:nvSpPr>
        <p:spPr>
          <a:xfrm>
            <a:off x="32147841" y="17095987"/>
            <a:ext cx="4460069" cy="4882951"/>
          </a:xfrm>
          <a:prstGeom prst="rect">
            <a:avLst/>
          </a:prstGeom>
        </p:spPr>
        <p:txBody>
          <a:bodyPr/>
          <a:lstStyle>
            <a:lvl1pPr marL="0" marR="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sz="3200">
                <a:latin typeface="+mj-lt"/>
              </a:defRPr>
            </a:lvl1pPr>
          </a:lstStyle>
          <a:p>
            <a:pPr marL="0" marR="0" lvl="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here to add text or choose graphic icon below</a:t>
            </a:r>
          </a:p>
        </p:txBody>
      </p:sp>
      <p:sp>
        <p:nvSpPr>
          <p:cNvPr id="16" name="Rectangle 15">
            <a:extLst>
              <a:ext uri="{FF2B5EF4-FFF2-40B4-BE49-F238E27FC236}">
                <a16:creationId xmlns:a16="http://schemas.microsoft.com/office/drawing/2014/main" id="{BBD276F9-89C3-4113-840D-B73A8EC65C36}"/>
              </a:ext>
              <a:ext uri="{C183D7F6-B498-43B3-948B-1728B52AA6E4}">
                <adec:decorative xmlns:adec="http://schemas.microsoft.com/office/drawing/2017/decorative" val="1"/>
              </a:ext>
            </a:extLst>
          </p:cNvPr>
          <p:cNvSpPr/>
          <p:nvPr/>
        </p:nvSpPr>
        <p:spPr>
          <a:xfrm>
            <a:off x="37341983" y="17095792"/>
            <a:ext cx="4436255" cy="4883146"/>
          </a:xfrm>
          <a:prstGeom prst="rect">
            <a:avLst/>
          </a:prstGeom>
          <a:solidFill>
            <a:schemeClr val="bg1"/>
          </a:solidFill>
          <a:ln w="12700" cap="flat" cmpd="sng" algn="ctr">
            <a:noFill/>
            <a:prstDash val="solid"/>
            <a:miter lim="800000"/>
          </a:ln>
          <a:effectLst/>
        </p:spPr>
        <p:txBody>
          <a:bodyPr rtlCol="0" anchor="ctr"/>
          <a:lstStyle/>
          <a:p>
            <a:pPr marL="0" marR="0" lvl="0" indent="0" algn="ctr" defTabSz="914309" eaLnBrk="1" fontAlgn="auto" latinLnBrk="0" hangingPunct="1">
              <a:lnSpc>
                <a:spcPct val="100000"/>
              </a:lnSpc>
              <a:spcBef>
                <a:spcPts val="0"/>
              </a:spcBef>
              <a:spcAft>
                <a:spcPts val="0"/>
              </a:spcAft>
              <a:buClrTx/>
              <a:buSzTx/>
              <a:buFontTx/>
              <a:buNone/>
              <a:tabLst/>
              <a:defRPr/>
            </a:pPr>
            <a:endParaRPr kumimoji="0" lang="en-US" sz="1431"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41" name="Content Placeholder 40">
            <a:extLst>
              <a:ext uri="{FF2B5EF4-FFF2-40B4-BE49-F238E27FC236}">
                <a16:creationId xmlns:a16="http://schemas.microsoft.com/office/drawing/2014/main" id="{13F1650C-45E1-44EE-9057-F0205C66164C}"/>
              </a:ext>
            </a:extLst>
          </p:cNvPr>
          <p:cNvSpPr>
            <a:spLocks noGrp="1"/>
          </p:cNvSpPr>
          <p:nvPr>
            <p:ph sz="quarter" idx="23" hasCustomPrompt="1"/>
          </p:nvPr>
        </p:nvSpPr>
        <p:spPr>
          <a:xfrm>
            <a:off x="37340799" y="17095987"/>
            <a:ext cx="4435927" cy="4883082"/>
          </a:xfrm>
          <a:prstGeom prst="rect">
            <a:avLst/>
          </a:prstGeom>
        </p:spPr>
        <p:txBody>
          <a:bodyPr/>
          <a:lstStyle>
            <a:lvl1pPr marL="0" marR="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sz="3200">
                <a:latin typeface="+mj-lt"/>
              </a:defRPr>
            </a:lvl1pPr>
          </a:lstStyle>
          <a:p>
            <a:pPr marL="0" marR="0" lvl="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here to add text or choose graphic icon below</a:t>
            </a:r>
          </a:p>
        </p:txBody>
      </p:sp>
      <p:sp>
        <p:nvSpPr>
          <p:cNvPr id="14" name="Rectangle 13">
            <a:extLst>
              <a:ext uri="{FF2B5EF4-FFF2-40B4-BE49-F238E27FC236}">
                <a16:creationId xmlns:a16="http://schemas.microsoft.com/office/drawing/2014/main" id="{36E3DF8E-C4AE-42AE-9D54-DAF4F3D3BE66}"/>
              </a:ext>
              <a:ext uri="{C183D7F6-B498-43B3-948B-1728B52AA6E4}">
                <adec:decorative xmlns:adec="http://schemas.microsoft.com/office/drawing/2017/decorative" val="1"/>
              </a:ext>
            </a:extLst>
          </p:cNvPr>
          <p:cNvSpPr/>
          <p:nvPr/>
        </p:nvSpPr>
        <p:spPr>
          <a:xfrm>
            <a:off x="32147841" y="22713183"/>
            <a:ext cx="4458885" cy="4881600"/>
          </a:xfrm>
          <a:prstGeom prst="rect">
            <a:avLst/>
          </a:prstGeom>
          <a:solidFill>
            <a:schemeClr val="bg1"/>
          </a:solidFill>
          <a:ln w="12700" cap="flat" cmpd="sng" algn="ctr">
            <a:noFill/>
            <a:prstDash val="solid"/>
            <a:miter lim="800000"/>
          </a:ln>
          <a:effectLst/>
        </p:spPr>
        <p:txBody>
          <a:bodyPr rtlCol="0" anchor="ctr"/>
          <a:lstStyle/>
          <a:p>
            <a:pPr marL="0" marR="0" lvl="0" indent="0" algn="ctr" defTabSz="914309" eaLnBrk="1" fontAlgn="auto" latinLnBrk="0" hangingPunct="1">
              <a:lnSpc>
                <a:spcPct val="100000"/>
              </a:lnSpc>
              <a:spcBef>
                <a:spcPts val="0"/>
              </a:spcBef>
              <a:spcAft>
                <a:spcPts val="0"/>
              </a:spcAft>
              <a:buClrTx/>
              <a:buSzTx/>
              <a:buFontTx/>
              <a:buNone/>
              <a:tabLst/>
              <a:defRPr/>
            </a:pPr>
            <a:endParaRPr kumimoji="0" lang="en-US" sz="1431"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42" name="Content Placeholder 41">
            <a:extLst>
              <a:ext uri="{FF2B5EF4-FFF2-40B4-BE49-F238E27FC236}">
                <a16:creationId xmlns:a16="http://schemas.microsoft.com/office/drawing/2014/main" id="{C8755E73-48C4-4B30-AEC3-CF06E9993461}"/>
              </a:ext>
            </a:extLst>
          </p:cNvPr>
          <p:cNvSpPr>
            <a:spLocks noGrp="1"/>
          </p:cNvSpPr>
          <p:nvPr>
            <p:ph sz="quarter" idx="24" hasCustomPrompt="1"/>
          </p:nvPr>
        </p:nvSpPr>
        <p:spPr>
          <a:xfrm>
            <a:off x="32147841" y="22713183"/>
            <a:ext cx="4460069" cy="4881600"/>
          </a:xfrm>
          <a:prstGeom prst="rect">
            <a:avLst/>
          </a:prstGeom>
        </p:spPr>
        <p:txBody>
          <a:bodyPr/>
          <a:lstStyle>
            <a:lvl1pPr marL="0" marR="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sz="3200">
                <a:latin typeface="+mj-lt"/>
              </a:defRPr>
            </a:lvl1pPr>
          </a:lstStyle>
          <a:p>
            <a:pPr marL="0" marR="0" lvl="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here to add text or choose graphic icon below</a:t>
            </a:r>
          </a:p>
        </p:txBody>
      </p:sp>
      <p:sp>
        <p:nvSpPr>
          <p:cNvPr id="15" name="Rectangle 14">
            <a:extLst>
              <a:ext uri="{FF2B5EF4-FFF2-40B4-BE49-F238E27FC236}">
                <a16:creationId xmlns:a16="http://schemas.microsoft.com/office/drawing/2014/main" id="{E6861DA8-30DB-48AE-B570-F97069B994CF}"/>
              </a:ext>
              <a:ext uri="{C183D7F6-B498-43B3-948B-1728B52AA6E4}">
                <adec:decorative xmlns:adec="http://schemas.microsoft.com/office/drawing/2017/decorative" val="1"/>
              </a:ext>
            </a:extLst>
          </p:cNvPr>
          <p:cNvSpPr/>
          <p:nvPr/>
        </p:nvSpPr>
        <p:spPr>
          <a:xfrm>
            <a:off x="37341983" y="22713183"/>
            <a:ext cx="4434743" cy="4881600"/>
          </a:xfrm>
          <a:prstGeom prst="rect">
            <a:avLst/>
          </a:prstGeom>
          <a:solidFill>
            <a:schemeClr val="bg1"/>
          </a:solidFill>
          <a:ln w="12700" cap="flat" cmpd="sng" algn="ctr">
            <a:noFill/>
            <a:prstDash val="solid"/>
            <a:miter lim="800000"/>
          </a:ln>
          <a:effectLst/>
        </p:spPr>
        <p:txBody>
          <a:bodyPr rtlCol="0" anchor="ctr"/>
          <a:lstStyle/>
          <a:p>
            <a:pPr marL="0" marR="0" lvl="0" indent="0" algn="ctr" defTabSz="914309" eaLnBrk="1" fontAlgn="auto" latinLnBrk="0" hangingPunct="1">
              <a:lnSpc>
                <a:spcPct val="100000"/>
              </a:lnSpc>
              <a:spcBef>
                <a:spcPts val="0"/>
              </a:spcBef>
              <a:spcAft>
                <a:spcPts val="0"/>
              </a:spcAft>
              <a:buClrTx/>
              <a:buSzTx/>
              <a:buFontTx/>
              <a:buNone/>
              <a:tabLst/>
              <a:defRPr/>
            </a:pPr>
            <a:endParaRPr kumimoji="0" lang="en-US" sz="1431"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43" name="Content Placeholder 42">
            <a:extLst>
              <a:ext uri="{FF2B5EF4-FFF2-40B4-BE49-F238E27FC236}">
                <a16:creationId xmlns:a16="http://schemas.microsoft.com/office/drawing/2014/main" id="{63D3E744-6C56-4C5F-88D6-4844FC847B5A}"/>
              </a:ext>
            </a:extLst>
          </p:cNvPr>
          <p:cNvSpPr>
            <a:spLocks noGrp="1"/>
          </p:cNvSpPr>
          <p:nvPr>
            <p:ph sz="quarter" idx="25" hasCustomPrompt="1"/>
          </p:nvPr>
        </p:nvSpPr>
        <p:spPr>
          <a:xfrm>
            <a:off x="37340800" y="22713183"/>
            <a:ext cx="4435926" cy="4881600"/>
          </a:xfrm>
          <a:prstGeom prst="rect">
            <a:avLst/>
          </a:prstGeom>
        </p:spPr>
        <p:txBody>
          <a:bodyPr/>
          <a:lstStyle>
            <a:lvl1pPr marL="0" marR="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sz="3200">
                <a:latin typeface="+mj-lt"/>
              </a:defRPr>
            </a:lvl1pPr>
          </a:lstStyle>
          <a:p>
            <a:pPr marL="0" marR="0" lvl="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here to add text or choose graphic icon below</a:t>
            </a:r>
          </a:p>
        </p:txBody>
      </p:sp>
      <p:sp>
        <p:nvSpPr>
          <p:cNvPr id="20" name="Text Placeholder 19"/>
          <p:cNvSpPr>
            <a:spLocks noGrp="1"/>
          </p:cNvSpPr>
          <p:nvPr>
            <p:ph type="body" sz="quarter" idx="13" hasCustomPrompt="1"/>
          </p:nvPr>
        </p:nvSpPr>
        <p:spPr>
          <a:xfrm>
            <a:off x="1058784" y="28641677"/>
            <a:ext cx="12419679" cy="1238250"/>
          </a:xfrm>
          <a:prstGeom prst="rect">
            <a:avLst/>
          </a:prstGeom>
        </p:spPr>
        <p:txBody>
          <a:bodyPr>
            <a:normAutofit/>
          </a:bodyPr>
          <a:lstStyle>
            <a:lvl1pPr marL="0" indent="0">
              <a:buNone/>
              <a:defRPr sz="2800" baseline="0">
                <a:solidFill>
                  <a:schemeClr val="bg1"/>
                </a:solidFill>
              </a:defRPr>
            </a:lvl1pPr>
          </a:lstStyle>
          <a:p>
            <a:pPr lvl="0"/>
            <a:r>
              <a:rPr lang="en-US" dirty="0"/>
              <a:t>Add contact details here</a:t>
            </a:r>
            <a:endParaRPr lang="en-GB" dirty="0"/>
          </a:p>
        </p:txBody>
      </p:sp>
      <p:sp>
        <p:nvSpPr>
          <p:cNvPr id="18" name="Text Placeholder 17"/>
          <p:cNvSpPr>
            <a:spLocks noGrp="1"/>
          </p:cNvSpPr>
          <p:nvPr>
            <p:ph type="body" sz="quarter" idx="12" hasCustomPrompt="1"/>
          </p:nvPr>
        </p:nvSpPr>
        <p:spPr>
          <a:xfrm>
            <a:off x="29642776" y="28641677"/>
            <a:ext cx="12133950" cy="1238250"/>
          </a:xfrm>
          <a:prstGeom prst="rect">
            <a:avLst/>
          </a:prstGeom>
        </p:spPr>
        <p:txBody>
          <a:bodyPr>
            <a:normAutofit/>
          </a:bodyPr>
          <a:lstStyle>
            <a:lvl1pPr marL="0" indent="0" algn="r">
              <a:buNone/>
              <a:defRPr sz="2800" baseline="0">
                <a:solidFill>
                  <a:schemeClr val="bg1"/>
                </a:solidFill>
              </a:defRPr>
            </a:lvl1pPr>
          </a:lstStyle>
          <a:p>
            <a:pPr lvl="0"/>
            <a:r>
              <a:rPr lang="en-US" dirty="0"/>
              <a:t>Add collaborator logos here</a:t>
            </a:r>
          </a:p>
        </p:txBody>
      </p:sp>
    </p:spTree>
    <p:extLst>
      <p:ext uri="{BB962C8B-B14F-4D97-AF65-F5344CB8AC3E}">
        <p14:creationId xmlns:p14="http://schemas.microsoft.com/office/powerpoint/2010/main" val="305316005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4" pos="19785">
          <p15:clr>
            <a:srgbClr val="FBAE40"/>
          </p15:clr>
        </p15:guide>
        <p15:guide id="15" pos="12074">
          <p15:clr>
            <a:srgbClr val="FBAE40"/>
          </p15:clr>
        </p15:guide>
        <p15:guide id="21" pos="11621">
          <p15:clr>
            <a:srgbClr val="FBAE40"/>
          </p15:clr>
        </p15:guide>
        <p15:guide id="23" pos="20239">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UCL Colour Palette">
    <p:spTree>
      <p:nvGrpSpPr>
        <p:cNvPr id="1" name=""/>
        <p:cNvGrpSpPr/>
        <p:nvPr/>
      </p:nvGrpSpPr>
      <p:grpSpPr>
        <a:xfrm>
          <a:off x="0" y="0"/>
          <a:ext cx="0" cy="0"/>
          <a:chOff x="0" y="0"/>
          <a:chExt cx="0" cy="0"/>
        </a:xfrm>
      </p:grpSpPr>
      <p:sp>
        <p:nvSpPr>
          <p:cNvPr id="10" name="Rectangle 9"/>
          <p:cNvSpPr/>
          <p:nvPr/>
        </p:nvSpPr>
        <p:spPr>
          <a:xfrm>
            <a:off x="1058785" y="1358839"/>
            <a:ext cx="27440169" cy="1569532"/>
          </a:xfrm>
          <a:prstGeom prst="rect">
            <a:avLst/>
          </a:prstGeom>
        </p:spPr>
        <p:txBody>
          <a:bodyPr wrap="square">
            <a:spAutoFit/>
          </a:bodyPr>
          <a:lstStyle/>
          <a:p>
            <a:pPr algn="l"/>
            <a:r>
              <a:rPr kumimoji="0" lang="en-US" sz="9599" b="1" i="0" u="none" strike="noStrike" kern="1200" cap="none" spc="0" normalizeH="0" baseline="0" noProof="0" dirty="0">
                <a:ln>
                  <a:noFill/>
                </a:ln>
                <a:solidFill>
                  <a:schemeClr val="bg1"/>
                </a:solidFill>
                <a:effectLst/>
                <a:uLnTx/>
                <a:uFillTx/>
                <a:latin typeface="Arial"/>
                <a:ea typeface="+mj-ea"/>
                <a:cs typeface="+mj-cs"/>
              </a:rPr>
              <a:t>UCL </a:t>
            </a:r>
            <a:r>
              <a:rPr kumimoji="0" lang="en-US" sz="9599" b="1" i="0" u="none" strike="noStrike" kern="1200" cap="none" spc="0" normalizeH="0" baseline="0" noProof="0" dirty="0" err="1">
                <a:ln>
                  <a:noFill/>
                </a:ln>
                <a:solidFill>
                  <a:schemeClr val="bg1"/>
                </a:solidFill>
                <a:effectLst/>
                <a:uLnTx/>
                <a:uFillTx/>
                <a:latin typeface="Arial"/>
                <a:ea typeface="+mj-ea"/>
                <a:cs typeface="+mj-cs"/>
              </a:rPr>
              <a:t>Colour</a:t>
            </a:r>
            <a:r>
              <a:rPr kumimoji="0" lang="en-US" sz="9599" b="1" i="0" u="none" strike="noStrike" kern="1200" cap="none" spc="0" normalizeH="0" baseline="0" noProof="0" dirty="0">
                <a:ln>
                  <a:noFill/>
                </a:ln>
                <a:solidFill>
                  <a:schemeClr val="bg1"/>
                </a:solidFill>
                <a:effectLst/>
                <a:uLnTx/>
                <a:uFillTx/>
                <a:latin typeface="Arial"/>
                <a:ea typeface="+mj-ea"/>
                <a:cs typeface="+mj-cs"/>
              </a:rPr>
              <a:t> palette – </a:t>
            </a:r>
            <a:r>
              <a:rPr kumimoji="0" lang="en-US" sz="9599" b="1" i="0" u="none" strike="noStrike" kern="1200" cap="none" spc="0" normalizeH="0" baseline="0" noProof="0" dirty="0" err="1">
                <a:ln>
                  <a:noFill/>
                </a:ln>
                <a:solidFill>
                  <a:schemeClr val="bg1"/>
                </a:solidFill>
                <a:effectLst/>
                <a:uLnTx/>
                <a:uFillTx/>
                <a:latin typeface="Arial"/>
                <a:ea typeface="+mj-ea"/>
                <a:cs typeface="+mj-cs"/>
              </a:rPr>
              <a:t>colour</a:t>
            </a:r>
            <a:r>
              <a:rPr kumimoji="0" lang="en-US" sz="9599" b="1" i="0" u="none" strike="noStrike" kern="1200" cap="none" spc="0" normalizeH="0" baseline="0" noProof="0" dirty="0">
                <a:ln>
                  <a:noFill/>
                </a:ln>
                <a:solidFill>
                  <a:schemeClr val="bg1"/>
                </a:solidFill>
                <a:effectLst/>
                <a:uLnTx/>
                <a:uFillTx/>
                <a:latin typeface="Arial"/>
                <a:ea typeface="+mj-ea"/>
                <a:cs typeface="+mj-cs"/>
              </a:rPr>
              <a:t> values and tints</a:t>
            </a:r>
            <a:endParaRPr lang="en-GB" sz="1800" dirty="0">
              <a:solidFill>
                <a:schemeClr val="bg1"/>
              </a:solidFill>
            </a:endParaRPr>
          </a:p>
        </p:txBody>
      </p:sp>
      <p:pic>
        <p:nvPicPr>
          <p:cNvPr id="9" name="Picture 8">
            <a:extLst>
              <a:ext uri="{FF2B5EF4-FFF2-40B4-BE49-F238E27FC236}">
                <a16:creationId xmlns:a16="http://schemas.microsoft.com/office/drawing/2014/main" id="{B5A4719A-7364-4638-97F8-F07B261A2223}"/>
              </a:ext>
            </a:extLst>
          </p:cNvPr>
          <p:cNvPicPr>
            <a:picLocks noChangeAspect="1"/>
          </p:cNvPicPr>
          <p:nvPr/>
        </p:nvPicPr>
        <p:blipFill rotWithShape="1">
          <a:blip r:embed="rId2"/>
          <a:srcRect t="17760" r="935" b="20698"/>
          <a:stretch/>
        </p:blipFill>
        <p:spPr>
          <a:xfrm>
            <a:off x="611736" y="7632406"/>
            <a:ext cx="41491084" cy="18235634"/>
          </a:xfrm>
          <a:prstGeom prst="rect">
            <a:avLst/>
          </a:prstGeom>
        </p:spPr>
      </p:pic>
    </p:spTree>
    <p:extLst>
      <p:ext uri="{BB962C8B-B14F-4D97-AF65-F5344CB8AC3E}">
        <p14:creationId xmlns:p14="http://schemas.microsoft.com/office/powerpoint/2010/main" val="284609622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6" pos="667">
          <p15:clr>
            <a:srgbClr val="FBAE40"/>
          </p15:clr>
        </p15:guide>
        <p15:guide id="7" pos="26294">
          <p15:clr>
            <a:srgbClr val="FBAE40"/>
          </p15:clr>
        </p15:guide>
        <p15:guide id="8" orient="horz" pos="17361">
          <p15:clr>
            <a:srgbClr val="FBAE40"/>
          </p15:clr>
        </p15:guide>
        <p15:guide id="9" orient="horz" pos="3689">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0 Landscape Poster -  3 column guides">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1058785" y="919091"/>
            <a:ext cx="40717941" cy="1089401"/>
          </a:xfrm>
          <a:prstGeom prst="rect">
            <a:avLst/>
          </a:prstGeom>
        </p:spPr>
        <p:txBody>
          <a:bodyPr wrap="square" lIns="0">
            <a:spAutoFit/>
          </a:bodyPr>
          <a:lstStyle>
            <a:lvl1pPr>
              <a:defRPr sz="7199" b="1">
                <a:solidFill>
                  <a:schemeClr val="bg1"/>
                </a:solidFill>
              </a:defRPr>
            </a:lvl1pPr>
          </a:lstStyle>
          <a:p>
            <a:r>
              <a:rPr lang="en-US" dirty="0"/>
              <a:t>Click to add title – Arial bold 72pt</a:t>
            </a:r>
            <a:endParaRPr lang="en-GB" dirty="0"/>
          </a:p>
        </p:txBody>
      </p:sp>
      <p:sp>
        <p:nvSpPr>
          <p:cNvPr id="11" name="Text Placeholder 5"/>
          <p:cNvSpPr>
            <a:spLocks noGrp="1"/>
          </p:cNvSpPr>
          <p:nvPr>
            <p:ph type="body" sz="quarter" idx="10" hasCustomPrompt="1"/>
          </p:nvPr>
        </p:nvSpPr>
        <p:spPr>
          <a:xfrm>
            <a:off x="1058786" y="2716524"/>
            <a:ext cx="35504166" cy="757130"/>
          </a:xfrm>
          <a:prstGeom prst="rect">
            <a:avLst/>
          </a:prstGeom>
        </p:spPr>
        <p:txBody>
          <a:bodyPr wrap="square" lIns="0">
            <a:spAutoFit/>
          </a:bodyPr>
          <a:lstStyle>
            <a:lvl1pPr marL="0" marR="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sz="4800" b="1" baseline="0">
                <a:solidFill>
                  <a:schemeClr val="bg1"/>
                </a:solidFill>
                <a:latin typeface="+mj-lt"/>
              </a:defRPr>
            </a:lvl1pPr>
          </a:lstStyle>
          <a:p>
            <a:pPr marL="0" marR="0" lvl="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to add authors – Arial bold 48pt</a:t>
            </a:r>
          </a:p>
        </p:txBody>
      </p:sp>
      <p:sp>
        <p:nvSpPr>
          <p:cNvPr id="13" name="Text Placeholder 7"/>
          <p:cNvSpPr>
            <a:spLocks noGrp="1"/>
          </p:cNvSpPr>
          <p:nvPr>
            <p:ph type="body" sz="quarter" idx="11" hasCustomPrompt="1"/>
          </p:nvPr>
        </p:nvSpPr>
        <p:spPr>
          <a:xfrm>
            <a:off x="1058785" y="4074786"/>
            <a:ext cx="35504166" cy="480131"/>
          </a:xfrm>
          <a:prstGeom prst="rect">
            <a:avLst/>
          </a:prstGeom>
        </p:spPr>
        <p:txBody>
          <a:bodyPr wrap="square" lIns="0">
            <a:spAutoFit/>
          </a:bodyPr>
          <a:lstStyle>
            <a:lvl1pPr marL="0" marR="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sz="2800" b="1">
                <a:solidFill>
                  <a:schemeClr val="bg1"/>
                </a:solidFill>
                <a:latin typeface="+mj-lt"/>
              </a:defRPr>
            </a:lvl1pPr>
          </a:lstStyle>
          <a:p>
            <a:pPr marL="0" marR="0" lvl="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to add </a:t>
            </a:r>
            <a:r>
              <a:rPr lang="en-US" dirty="0" err="1"/>
              <a:t>affilliations</a:t>
            </a:r>
            <a:r>
              <a:rPr lang="en-US" dirty="0"/>
              <a:t> – Arial bold 28pt</a:t>
            </a:r>
            <a:endParaRPr lang="en-GB" dirty="0"/>
          </a:p>
        </p:txBody>
      </p:sp>
      <p:sp>
        <p:nvSpPr>
          <p:cNvPr id="14" name="Text Placeholder 3"/>
          <p:cNvSpPr>
            <a:spLocks noGrp="1"/>
          </p:cNvSpPr>
          <p:nvPr>
            <p:ph type="body" sz="quarter" idx="14" hasCustomPrompt="1"/>
          </p:nvPr>
        </p:nvSpPr>
        <p:spPr>
          <a:xfrm>
            <a:off x="36605035" y="2745635"/>
            <a:ext cx="6191541" cy="2444871"/>
          </a:xfrm>
          <a:prstGeom prst="rect">
            <a:avLst/>
          </a:prstGeom>
          <a:noFill/>
          <a:ln w="41275">
            <a:noFill/>
            <a:prstDash val="sysDash"/>
          </a:ln>
        </p:spPr>
        <p:txBody>
          <a:bodyPr>
            <a:noAutofit/>
          </a:bodyPr>
          <a:lstStyle>
            <a:lvl1pPr marL="0" indent="0">
              <a:buNone/>
              <a:defRPr sz="3816" baseline="0">
                <a:solidFill>
                  <a:schemeClr val="bg1"/>
                </a:solidFill>
              </a:defRPr>
            </a:lvl1pPr>
            <a:lvl2pPr>
              <a:defRPr sz="4294"/>
            </a:lvl2pPr>
            <a:lvl3pPr>
              <a:defRPr sz="3816"/>
            </a:lvl3pPr>
            <a:lvl4pPr>
              <a:defRPr sz="3180"/>
            </a:lvl4pPr>
            <a:lvl5pPr>
              <a:defRPr sz="3180"/>
            </a:lvl5pPr>
          </a:lstStyle>
          <a:p>
            <a:pPr lvl="0"/>
            <a:r>
              <a:rPr lang="en-GB" dirty="0"/>
              <a:t>Keep this area clear</a:t>
            </a:r>
          </a:p>
        </p:txBody>
      </p:sp>
      <p:sp>
        <p:nvSpPr>
          <p:cNvPr id="15" name="Text Placeholder 19"/>
          <p:cNvSpPr>
            <a:spLocks noGrp="1"/>
          </p:cNvSpPr>
          <p:nvPr>
            <p:ph type="body" sz="quarter" idx="13" hasCustomPrompt="1"/>
          </p:nvPr>
        </p:nvSpPr>
        <p:spPr>
          <a:xfrm>
            <a:off x="1058784" y="28641677"/>
            <a:ext cx="12419679" cy="1238250"/>
          </a:xfrm>
          <a:prstGeom prst="rect">
            <a:avLst/>
          </a:prstGeom>
        </p:spPr>
        <p:txBody>
          <a:bodyPr>
            <a:normAutofit/>
          </a:bodyPr>
          <a:lstStyle>
            <a:lvl1pPr marL="0" indent="0">
              <a:buNone/>
              <a:defRPr sz="2800" baseline="0">
                <a:solidFill>
                  <a:schemeClr val="bg1"/>
                </a:solidFill>
              </a:defRPr>
            </a:lvl1pPr>
          </a:lstStyle>
          <a:p>
            <a:pPr lvl="0"/>
            <a:r>
              <a:rPr lang="en-US" dirty="0"/>
              <a:t>Add contact details here</a:t>
            </a:r>
            <a:endParaRPr lang="en-GB" dirty="0"/>
          </a:p>
        </p:txBody>
      </p:sp>
      <p:sp>
        <p:nvSpPr>
          <p:cNvPr id="17" name="Text Placeholder 17"/>
          <p:cNvSpPr>
            <a:spLocks noGrp="1"/>
          </p:cNvSpPr>
          <p:nvPr>
            <p:ph type="body" sz="quarter" idx="12" hasCustomPrompt="1"/>
          </p:nvPr>
        </p:nvSpPr>
        <p:spPr>
          <a:xfrm>
            <a:off x="29642776" y="28641677"/>
            <a:ext cx="12133950" cy="1238250"/>
          </a:xfrm>
          <a:prstGeom prst="rect">
            <a:avLst/>
          </a:prstGeom>
        </p:spPr>
        <p:txBody>
          <a:bodyPr>
            <a:normAutofit/>
          </a:bodyPr>
          <a:lstStyle>
            <a:lvl1pPr marL="0" indent="0" algn="r">
              <a:buNone/>
              <a:defRPr sz="2800" baseline="0">
                <a:solidFill>
                  <a:schemeClr val="bg1"/>
                </a:solidFill>
              </a:defRPr>
            </a:lvl1pPr>
          </a:lstStyle>
          <a:p>
            <a:pPr lvl="0"/>
            <a:r>
              <a:rPr lang="en-US" dirty="0"/>
              <a:t>Add collaborator logos here</a:t>
            </a:r>
          </a:p>
        </p:txBody>
      </p:sp>
    </p:spTree>
    <p:extLst>
      <p:ext uri="{BB962C8B-B14F-4D97-AF65-F5344CB8AC3E}">
        <p14:creationId xmlns:p14="http://schemas.microsoft.com/office/powerpoint/2010/main" val="128162880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8899">
          <p15:clr>
            <a:srgbClr val="FBAE40"/>
          </p15:clr>
        </p15:guide>
        <p15:guide id="2" pos="9353">
          <p15:clr>
            <a:srgbClr val="FBAE40"/>
          </p15:clr>
        </p15:guide>
        <p15:guide id="3" pos="17608">
          <p15:clr>
            <a:srgbClr val="FBAE40"/>
          </p15:clr>
        </p15:guide>
        <p15:guide id="4" pos="1806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A0 Landscape Poster - 3 columns v1">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1058785" y="919091"/>
            <a:ext cx="40717941" cy="1089401"/>
          </a:xfrm>
          <a:prstGeom prst="rect">
            <a:avLst/>
          </a:prstGeom>
        </p:spPr>
        <p:txBody>
          <a:bodyPr wrap="square" lIns="0">
            <a:spAutoFit/>
          </a:bodyPr>
          <a:lstStyle>
            <a:lvl1pPr>
              <a:defRPr sz="7199" b="1">
                <a:solidFill>
                  <a:schemeClr val="bg1"/>
                </a:solidFill>
              </a:defRPr>
            </a:lvl1pPr>
          </a:lstStyle>
          <a:p>
            <a:r>
              <a:rPr lang="en-US" dirty="0"/>
              <a:t>Click to add title – Arial bold 72pt</a:t>
            </a:r>
            <a:endParaRPr lang="en-GB" dirty="0"/>
          </a:p>
        </p:txBody>
      </p:sp>
      <p:sp>
        <p:nvSpPr>
          <p:cNvPr id="11" name="Text Placeholder 5"/>
          <p:cNvSpPr>
            <a:spLocks noGrp="1"/>
          </p:cNvSpPr>
          <p:nvPr>
            <p:ph type="body" sz="quarter" idx="10" hasCustomPrompt="1"/>
          </p:nvPr>
        </p:nvSpPr>
        <p:spPr>
          <a:xfrm>
            <a:off x="1058786" y="2716524"/>
            <a:ext cx="35504166" cy="757130"/>
          </a:xfrm>
          <a:prstGeom prst="rect">
            <a:avLst/>
          </a:prstGeom>
        </p:spPr>
        <p:txBody>
          <a:bodyPr wrap="square" lIns="0">
            <a:spAutoFit/>
          </a:bodyPr>
          <a:lstStyle>
            <a:lvl1pPr marL="0" marR="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sz="4800" b="1" baseline="0">
                <a:solidFill>
                  <a:schemeClr val="bg1"/>
                </a:solidFill>
                <a:latin typeface="+mj-lt"/>
              </a:defRPr>
            </a:lvl1pPr>
          </a:lstStyle>
          <a:p>
            <a:pPr marL="0" marR="0" lvl="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to add authors – Arial bold 48pt</a:t>
            </a:r>
          </a:p>
        </p:txBody>
      </p:sp>
      <p:sp>
        <p:nvSpPr>
          <p:cNvPr id="13" name="Text Placeholder 7"/>
          <p:cNvSpPr>
            <a:spLocks noGrp="1"/>
          </p:cNvSpPr>
          <p:nvPr>
            <p:ph type="body" sz="quarter" idx="11" hasCustomPrompt="1"/>
          </p:nvPr>
        </p:nvSpPr>
        <p:spPr>
          <a:xfrm>
            <a:off x="1058785" y="4074786"/>
            <a:ext cx="35504166" cy="480131"/>
          </a:xfrm>
          <a:prstGeom prst="rect">
            <a:avLst/>
          </a:prstGeom>
        </p:spPr>
        <p:txBody>
          <a:bodyPr wrap="square" lIns="0">
            <a:spAutoFit/>
          </a:bodyPr>
          <a:lstStyle>
            <a:lvl1pPr marL="0" marR="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sz="2800" b="1">
                <a:solidFill>
                  <a:schemeClr val="bg1"/>
                </a:solidFill>
                <a:latin typeface="+mj-lt"/>
              </a:defRPr>
            </a:lvl1pPr>
          </a:lstStyle>
          <a:p>
            <a:pPr marL="0" marR="0" lvl="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to add </a:t>
            </a:r>
            <a:r>
              <a:rPr lang="en-US" dirty="0" err="1"/>
              <a:t>affilliations</a:t>
            </a:r>
            <a:r>
              <a:rPr lang="en-US" dirty="0"/>
              <a:t> – Arial bold 28pt</a:t>
            </a:r>
            <a:endParaRPr lang="en-GB" dirty="0"/>
          </a:p>
        </p:txBody>
      </p:sp>
      <p:sp>
        <p:nvSpPr>
          <p:cNvPr id="14" name="Text Placeholder 3"/>
          <p:cNvSpPr>
            <a:spLocks noGrp="1"/>
          </p:cNvSpPr>
          <p:nvPr>
            <p:ph type="body" sz="quarter" idx="14" hasCustomPrompt="1"/>
          </p:nvPr>
        </p:nvSpPr>
        <p:spPr>
          <a:xfrm>
            <a:off x="36605035" y="2745635"/>
            <a:ext cx="6191541" cy="2444871"/>
          </a:xfrm>
          <a:prstGeom prst="rect">
            <a:avLst/>
          </a:prstGeom>
          <a:noFill/>
          <a:ln w="41275">
            <a:noFill/>
            <a:prstDash val="sysDash"/>
          </a:ln>
        </p:spPr>
        <p:txBody>
          <a:bodyPr>
            <a:noAutofit/>
          </a:bodyPr>
          <a:lstStyle>
            <a:lvl1pPr marL="0" indent="0">
              <a:buNone/>
              <a:defRPr sz="3816" baseline="0">
                <a:solidFill>
                  <a:schemeClr val="bg1"/>
                </a:solidFill>
              </a:defRPr>
            </a:lvl1pPr>
            <a:lvl2pPr>
              <a:defRPr sz="4294"/>
            </a:lvl2pPr>
            <a:lvl3pPr>
              <a:defRPr sz="3816"/>
            </a:lvl3pPr>
            <a:lvl4pPr>
              <a:defRPr sz="3180"/>
            </a:lvl4pPr>
            <a:lvl5pPr>
              <a:defRPr sz="3180"/>
            </a:lvl5pPr>
          </a:lstStyle>
          <a:p>
            <a:pPr lvl="0"/>
            <a:r>
              <a:rPr lang="en-GB" dirty="0"/>
              <a:t>Keep this area clear</a:t>
            </a:r>
          </a:p>
        </p:txBody>
      </p:sp>
      <p:sp>
        <p:nvSpPr>
          <p:cNvPr id="20" name="Rectangle 19">
            <a:extLst>
              <a:ext uri="{C183D7F6-B498-43B3-948B-1728B52AA6E4}">
                <adec:decorative xmlns:adec="http://schemas.microsoft.com/office/drawing/2017/decorative" val="1"/>
              </a:ext>
            </a:extLst>
          </p:cNvPr>
          <p:cNvSpPr/>
          <p:nvPr/>
        </p:nvSpPr>
        <p:spPr>
          <a:xfrm>
            <a:off x="1022351" y="5856148"/>
            <a:ext cx="13104812" cy="2174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2" name="Content Placeholder 4"/>
          <p:cNvSpPr>
            <a:spLocks noGrp="1"/>
          </p:cNvSpPr>
          <p:nvPr userDrawn="1">
            <p:ph sz="quarter" idx="22" hasCustomPrompt="1"/>
          </p:nvPr>
        </p:nvSpPr>
        <p:spPr>
          <a:xfrm>
            <a:off x="1022350" y="5857200"/>
            <a:ext cx="13104813" cy="21740400"/>
          </a:xfrm>
          <a:prstGeom prst="rect">
            <a:avLst/>
          </a:prstGeom>
          <a:noFill/>
        </p:spPr>
        <p:txBody>
          <a:bodyPr/>
          <a:lstStyle>
            <a:lvl1pPr marL="0" indent="0">
              <a:buNone/>
              <a:defRPr sz="4000" b="0" baseline="0">
                <a:latin typeface="+mj-lt"/>
              </a:defRPr>
            </a:lvl1pPr>
          </a:lstStyle>
          <a:p>
            <a:pPr lvl="0"/>
            <a:r>
              <a:rPr lang="en-US" dirty="0"/>
              <a:t>Click here to add text or choose graphic icon below</a:t>
            </a:r>
          </a:p>
        </p:txBody>
      </p:sp>
      <p:sp>
        <p:nvSpPr>
          <p:cNvPr id="21" name="Rectangle 20">
            <a:extLst>
              <a:ext uri="{C183D7F6-B498-43B3-948B-1728B52AA6E4}">
                <adec:decorative xmlns:adec="http://schemas.microsoft.com/office/drawing/2017/decorative" val="1"/>
              </a:ext>
            </a:extLst>
          </p:cNvPr>
          <p:cNvSpPr/>
          <p:nvPr/>
        </p:nvSpPr>
        <p:spPr>
          <a:xfrm>
            <a:off x="14847887" y="5856148"/>
            <a:ext cx="13024983" cy="2174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12" name="Content Placeholder 2">
            <a:extLst>
              <a:ext uri="{C183D7F6-B498-43B3-948B-1728B52AA6E4}">
                <adec:decorative xmlns:adec="http://schemas.microsoft.com/office/drawing/2017/decorative" val="0"/>
              </a:ext>
            </a:extLst>
          </p:cNvPr>
          <p:cNvSpPr>
            <a:spLocks noGrp="1"/>
          </p:cNvSpPr>
          <p:nvPr userDrawn="1">
            <p:ph sz="quarter" idx="16" hasCustomPrompt="1"/>
          </p:nvPr>
        </p:nvSpPr>
        <p:spPr>
          <a:xfrm>
            <a:off x="14847889" y="5857200"/>
            <a:ext cx="13033374" cy="21740400"/>
          </a:xfrm>
          <a:prstGeom prst="rect">
            <a:avLst/>
          </a:prstGeom>
          <a:solidFill>
            <a:schemeClr val="bg1"/>
          </a:solidFill>
        </p:spPr>
        <p:txBody>
          <a:bodyPr/>
          <a:lstStyle>
            <a:lvl1pPr marL="0" marR="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lang="en-US" sz="4000" b="0" kern="1200" dirty="0" smtClean="0">
                <a:solidFill>
                  <a:schemeClr val="tx1"/>
                </a:solidFill>
                <a:latin typeface="+mj-lt"/>
                <a:ea typeface="+mn-ea"/>
                <a:cs typeface="+mn-cs"/>
              </a:defRPr>
            </a:lvl1pPr>
            <a:lvl2pPr marL="1604660" indent="0" algn="l" defTabSz="3209320" rtl="0" eaLnBrk="1" latinLnBrk="0" hangingPunct="1">
              <a:lnSpc>
                <a:spcPct val="90000"/>
              </a:lnSpc>
              <a:buFont typeface="Arial" panose="020B0604020202020204" pitchFamily="34" charset="0"/>
              <a:buNone/>
              <a:defRPr lang="en-US" sz="4000" b="1" kern="1200" dirty="0" smtClean="0">
                <a:solidFill>
                  <a:schemeClr val="tx1"/>
                </a:solidFill>
                <a:latin typeface="+mj-lt"/>
                <a:ea typeface="+mn-ea"/>
                <a:cs typeface="+mn-cs"/>
              </a:defRPr>
            </a:lvl2pPr>
            <a:lvl3pPr marL="3209320" indent="0" algn="l" defTabSz="3209320" rtl="0" eaLnBrk="1" latinLnBrk="0" hangingPunct="1">
              <a:lnSpc>
                <a:spcPct val="90000"/>
              </a:lnSpc>
              <a:buFont typeface="Arial" panose="020B0604020202020204" pitchFamily="34" charset="0"/>
              <a:buNone/>
              <a:defRPr lang="en-US" sz="2400" b="0" kern="1200" dirty="0" smtClean="0">
                <a:solidFill>
                  <a:schemeClr val="tx1"/>
                </a:solidFill>
                <a:latin typeface="+mj-lt"/>
                <a:ea typeface="+mn-ea"/>
                <a:cs typeface="+mn-cs"/>
              </a:defRPr>
            </a:lvl3pPr>
          </a:lstStyle>
          <a:p>
            <a:pPr marL="0" marR="0" lvl="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here to add text or choose graphic icon below</a:t>
            </a:r>
          </a:p>
        </p:txBody>
      </p:sp>
      <p:sp>
        <p:nvSpPr>
          <p:cNvPr id="3" name="Rectangle 2">
            <a:extLst>
              <a:ext uri="{FF2B5EF4-FFF2-40B4-BE49-F238E27FC236}">
                <a16:creationId xmlns:a16="http://schemas.microsoft.com/office/drawing/2014/main" id="{BEE1872A-9C99-463F-8F63-57CB2FCABABC}"/>
              </a:ext>
            </a:extLst>
          </p:cNvPr>
          <p:cNvSpPr/>
          <p:nvPr userDrawn="1"/>
        </p:nvSpPr>
        <p:spPr>
          <a:xfrm>
            <a:off x="28593594" y="5857200"/>
            <a:ext cx="13184644" cy="217399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6" name="Content Placeholder 2">
            <a:extLst>
              <a:ext uri="{C183D7F6-B498-43B3-948B-1728B52AA6E4}">
                <adec:decorative xmlns:adec="http://schemas.microsoft.com/office/drawing/2017/decorative" val="0"/>
              </a:ext>
            </a:extLst>
          </p:cNvPr>
          <p:cNvSpPr>
            <a:spLocks noGrp="1"/>
          </p:cNvSpPr>
          <p:nvPr userDrawn="1">
            <p:ph sz="quarter" idx="17" hasCustomPrompt="1"/>
          </p:nvPr>
        </p:nvSpPr>
        <p:spPr>
          <a:xfrm>
            <a:off x="28601989" y="5856149"/>
            <a:ext cx="13176249" cy="21739364"/>
          </a:xfrm>
          <a:prstGeom prst="rect">
            <a:avLst/>
          </a:prstGeom>
          <a:solidFill>
            <a:schemeClr val="bg1"/>
          </a:solidFill>
        </p:spPr>
        <p:txBody>
          <a:bodyPr/>
          <a:lstStyle>
            <a:lvl1pPr marL="0" marR="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lang="en-US" sz="4000" b="0" kern="1200">
                <a:solidFill>
                  <a:schemeClr val="tx1"/>
                </a:solidFill>
                <a:latin typeface="+mj-lt"/>
                <a:ea typeface="+mn-ea"/>
                <a:cs typeface="+mn-cs"/>
              </a:defRPr>
            </a:lvl1pPr>
            <a:lvl2pPr marL="2406990" indent="-802331" algn="l" defTabSz="3209320" rtl="0" eaLnBrk="1" latinLnBrk="0" hangingPunct="1">
              <a:lnSpc>
                <a:spcPct val="90000"/>
              </a:lnSpc>
              <a:buFont typeface="Arial" panose="020B0604020202020204" pitchFamily="34" charset="0"/>
              <a:buChar char="•"/>
              <a:defRPr lang="en-US" sz="4000" b="1" kern="1200" dirty="0" smtClean="0">
                <a:solidFill>
                  <a:schemeClr val="tx1"/>
                </a:solidFill>
                <a:latin typeface="+mj-lt"/>
                <a:ea typeface="+mn-ea"/>
                <a:cs typeface="+mn-cs"/>
              </a:defRPr>
            </a:lvl2pPr>
            <a:lvl3pPr marL="4011651" indent="-802331" algn="l" defTabSz="3209320" rtl="0" eaLnBrk="1" latinLnBrk="0" hangingPunct="1">
              <a:lnSpc>
                <a:spcPct val="90000"/>
              </a:lnSpc>
              <a:buFont typeface="Arial" panose="020B0604020202020204" pitchFamily="34" charset="0"/>
              <a:buChar char="•"/>
              <a:defRPr lang="en-US" sz="2400" b="0" kern="1200" dirty="0" smtClean="0">
                <a:solidFill>
                  <a:schemeClr val="tx1"/>
                </a:solidFill>
                <a:latin typeface="+mn-lt"/>
                <a:ea typeface="+mn-ea"/>
                <a:cs typeface="+mn-cs"/>
              </a:defRPr>
            </a:lvl3pPr>
            <a:lvl4pPr marL="5616311" indent="-802331" algn="l" defTabSz="3209320" rtl="0" eaLnBrk="1" latinLnBrk="0" hangingPunct="1">
              <a:lnSpc>
                <a:spcPct val="90000"/>
              </a:lnSpc>
              <a:buFont typeface="Arial" panose="020B0604020202020204" pitchFamily="34" charset="0"/>
              <a:buChar char="•"/>
              <a:defRPr lang="en-US" sz="4800" b="1" kern="1200" dirty="0" smtClean="0">
                <a:solidFill>
                  <a:schemeClr val="tx1"/>
                </a:solidFill>
                <a:latin typeface="+mj-lt"/>
                <a:ea typeface="+mn-ea"/>
                <a:cs typeface="+mn-cs"/>
              </a:defRPr>
            </a:lvl4pPr>
            <a:lvl5pPr marL="7220972" indent="-802331" algn="l" defTabSz="3209320" rtl="0" eaLnBrk="1" latinLnBrk="0" hangingPunct="1">
              <a:lnSpc>
                <a:spcPct val="90000"/>
              </a:lnSpc>
              <a:buFont typeface="Arial" panose="020B0604020202020204" pitchFamily="34" charset="0"/>
              <a:buChar char="•"/>
              <a:defRPr lang="en-GB" sz="4800" b="1" kern="1200" dirty="0" smtClean="0">
                <a:solidFill>
                  <a:schemeClr val="tx1"/>
                </a:solidFill>
                <a:latin typeface="+mj-lt"/>
                <a:ea typeface="+mn-ea"/>
                <a:cs typeface="+mn-cs"/>
              </a:defRPr>
            </a:lvl5pPr>
          </a:lstStyle>
          <a:p>
            <a:pPr marL="0" marR="0" lvl="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here to add text or choose graphic icon below</a:t>
            </a:r>
          </a:p>
        </p:txBody>
      </p:sp>
      <p:sp>
        <p:nvSpPr>
          <p:cNvPr id="15" name="Text Placeholder 19"/>
          <p:cNvSpPr>
            <a:spLocks noGrp="1"/>
          </p:cNvSpPr>
          <p:nvPr userDrawn="1">
            <p:ph type="body" sz="quarter" idx="13" hasCustomPrompt="1"/>
          </p:nvPr>
        </p:nvSpPr>
        <p:spPr>
          <a:xfrm>
            <a:off x="1058784" y="28641677"/>
            <a:ext cx="12419679" cy="1238250"/>
          </a:xfrm>
          <a:prstGeom prst="rect">
            <a:avLst/>
          </a:prstGeom>
        </p:spPr>
        <p:txBody>
          <a:bodyPr>
            <a:normAutofit/>
          </a:bodyPr>
          <a:lstStyle>
            <a:lvl1pPr marL="0" indent="0">
              <a:buNone/>
              <a:defRPr sz="2800" baseline="0">
                <a:solidFill>
                  <a:schemeClr val="bg1"/>
                </a:solidFill>
              </a:defRPr>
            </a:lvl1pPr>
          </a:lstStyle>
          <a:p>
            <a:pPr lvl="0"/>
            <a:r>
              <a:rPr lang="en-US" dirty="0"/>
              <a:t>Add contact details here</a:t>
            </a:r>
            <a:endParaRPr lang="en-GB" dirty="0"/>
          </a:p>
        </p:txBody>
      </p:sp>
      <p:sp>
        <p:nvSpPr>
          <p:cNvPr id="17" name="Text Placeholder 17"/>
          <p:cNvSpPr>
            <a:spLocks noGrp="1"/>
          </p:cNvSpPr>
          <p:nvPr userDrawn="1">
            <p:ph type="body" sz="quarter" idx="12" hasCustomPrompt="1"/>
          </p:nvPr>
        </p:nvSpPr>
        <p:spPr>
          <a:xfrm>
            <a:off x="29642776" y="28641677"/>
            <a:ext cx="12133950" cy="1238250"/>
          </a:xfrm>
          <a:prstGeom prst="rect">
            <a:avLst/>
          </a:prstGeom>
        </p:spPr>
        <p:txBody>
          <a:bodyPr>
            <a:normAutofit/>
          </a:bodyPr>
          <a:lstStyle>
            <a:lvl1pPr marL="0" indent="0" algn="r">
              <a:buNone/>
              <a:defRPr sz="2800" baseline="0">
                <a:solidFill>
                  <a:schemeClr val="bg1"/>
                </a:solidFill>
              </a:defRPr>
            </a:lvl1pPr>
          </a:lstStyle>
          <a:p>
            <a:pPr lvl="0"/>
            <a:r>
              <a:rPr lang="en-US" dirty="0"/>
              <a:t>Add collaborator logos here</a:t>
            </a:r>
          </a:p>
        </p:txBody>
      </p:sp>
    </p:spTree>
    <p:extLst>
      <p:ext uri="{BB962C8B-B14F-4D97-AF65-F5344CB8AC3E}">
        <p14:creationId xmlns:p14="http://schemas.microsoft.com/office/powerpoint/2010/main" val="177758260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32" orient="horz" pos="3684">
          <p15:clr>
            <a:srgbClr val="FBAE40"/>
          </p15:clr>
        </p15:guide>
        <p15:guide id="33" pos="8899">
          <p15:clr>
            <a:srgbClr val="FBAE40"/>
          </p15:clr>
        </p15:guide>
        <p15:guide id="34" pos="9353">
          <p15:clr>
            <a:srgbClr val="FBAE40"/>
          </p15:clr>
        </p15:guide>
        <p15:guide id="35" pos="17563">
          <p15:clr>
            <a:srgbClr val="FBAE40"/>
          </p15:clr>
        </p15:guide>
        <p15:guide id="36" pos="1801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A0 Landscape Poster - 3 columns v2">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1058785" y="919091"/>
            <a:ext cx="40717941" cy="1089401"/>
          </a:xfrm>
          <a:prstGeom prst="rect">
            <a:avLst/>
          </a:prstGeom>
        </p:spPr>
        <p:txBody>
          <a:bodyPr wrap="square" lIns="0">
            <a:spAutoFit/>
          </a:bodyPr>
          <a:lstStyle>
            <a:lvl1pPr>
              <a:defRPr sz="7199" b="1">
                <a:solidFill>
                  <a:schemeClr val="bg1"/>
                </a:solidFill>
              </a:defRPr>
            </a:lvl1pPr>
          </a:lstStyle>
          <a:p>
            <a:r>
              <a:rPr lang="en-US" dirty="0"/>
              <a:t>Click to add title – Arial bold 72pt</a:t>
            </a:r>
            <a:endParaRPr lang="en-GB" dirty="0"/>
          </a:p>
        </p:txBody>
      </p:sp>
      <p:sp>
        <p:nvSpPr>
          <p:cNvPr id="11" name="Text Placeholder 5"/>
          <p:cNvSpPr>
            <a:spLocks noGrp="1"/>
          </p:cNvSpPr>
          <p:nvPr>
            <p:ph type="body" sz="quarter" idx="10" hasCustomPrompt="1"/>
          </p:nvPr>
        </p:nvSpPr>
        <p:spPr>
          <a:xfrm>
            <a:off x="1058786" y="2716524"/>
            <a:ext cx="35504166" cy="757130"/>
          </a:xfrm>
          <a:prstGeom prst="rect">
            <a:avLst/>
          </a:prstGeom>
        </p:spPr>
        <p:txBody>
          <a:bodyPr wrap="square" lIns="0">
            <a:spAutoFit/>
          </a:bodyPr>
          <a:lstStyle>
            <a:lvl1pPr marL="0" marR="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sz="4800" b="1" baseline="0">
                <a:solidFill>
                  <a:schemeClr val="bg1"/>
                </a:solidFill>
                <a:latin typeface="+mj-lt"/>
              </a:defRPr>
            </a:lvl1pPr>
          </a:lstStyle>
          <a:p>
            <a:pPr marL="0" marR="0" lvl="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to add authors – Arial bold 48pt</a:t>
            </a:r>
          </a:p>
        </p:txBody>
      </p:sp>
      <p:sp>
        <p:nvSpPr>
          <p:cNvPr id="13" name="Text Placeholder 7"/>
          <p:cNvSpPr>
            <a:spLocks noGrp="1"/>
          </p:cNvSpPr>
          <p:nvPr>
            <p:ph type="body" sz="quarter" idx="11" hasCustomPrompt="1"/>
          </p:nvPr>
        </p:nvSpPr>
        <p:spPr>
          <a:xfrm>
            <a:off x="1058785" y="4074786"/>
            <a:ext cx="35504166" cy="480131"/>
          </a:xfrm>
          <a:prstGeom prst="rect">
            <a:avLst/>
          </a:prstGeom>
        </p:spPr>
        <p:txBody>
          <a:bodyPr wrap="square" lIns="0">
            <a:spAutoFit/>
          </a:bodyPr>
          <a:lstStyle>
            <a:lvl1pPr marL="0" marR="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sz="2800" b="1">
                <a:solidFill>
                  <a:schemeClr val="bg1"/>
                </a:solidFill>
                <a:latin typeface="+mj-lt"/>
              </a:defRPr>
            </a:lvl1pPr>
          </a:lstStyle>
          <a:p>
            <a:pPr marL="0" marR="0" lvl="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to add </a:t>
            </a:r>
            <a:r>
              <a:rPr lang="en-US" dirty="0" err="1"/>
              <a:t>affilliations</a:t>
            </a:r>
            <a:r>
              <a:rPr lang="en-US" dirty="0"/>
              <a:t> – Arial bold 28pt</a:t>
            </a:r>
            <a:endParaRPr lang="en-GB" dirty="0"/>
          </a:p>
        </p:txBody>
      </p:sp>
      <p:sp>
        <p:nvSpPr>
          <p:cNvPr id="14" name="Text Placeholder 3"/>
          <p:cNvSpPr>
            <a:spLocks noGrp="1"/>
          </p:cNvSpPr>
          <p:nvPr>
            <p:ph type="body" sz="quarter" idx="14" hasCustomPrompt="1"/>
          </p:nvPr>
        </p:nvSpPr>
        <p:spPr>
          <a:xfrm>
            <a:off x="36605035" y="2745635"/>
            <a:ext cx="6191541" cy="2444871"/>
          </a:xfrm>
          <a:prstGeom prst="rect">
            <a:avLst/>
          </a:prstGeom>
          <a:noFill/>
          <a:ln w="41275">
            <a:noFill/>
            <a:prstDash val="sysDash"/>
          </a:ln>
        </p:spPr>
        <p:txBody>
          <a:bodyPr>
            <a:noAutofit/>
          </a:bodyPr>
          <a:lstStyle>
            <a:lvl1pPr marL="0" indent="0">
              <a:buNone/>
              <a:defRPr sz="3816" baseline="0">
                <a:solidFill>
                  <a:schemeClr val="bg1"/>
                </a:solidFill>
              </a:defRPr>
            </a:lvl1pPr>
            <a:lvl2pPr>
              <a:defRPr sz="4294"/>
            </a:lvl2pPr>
            <a:lvl3pPr>
              <a:defRPr sz="3816"/>
            </a:lvl3pPr>
            <a:lvl4pPr>
              <a:defRPr sz="3180"/>
            </a:lvl4pPr>
            <a:lvl5pPr>
              <a:defRPr sz="3180"/>
            </a:lvl5pPr>
          </a:lstStyle>
          <a:p>
            <a:pPr lvl="0"/>
            <a:r>
              <a:rPr lang="en-GB" dirty="0"/>
              <a:t>Keep this area clear</a:t>
            </a:r>
          </a:p>
        </p:txBody>
      </p:sp>
      <p:sp>
        <p:nvSpPr>
          <p:cNvPr id="20" name="Rectangle 19">
            <a:extLst>
              <a:ext uri="{C183D7F6-B498-43B3-948B-1728B52AA6E4}">
                <adec:decorative xmlns:adec="http://schemas.microsoft.com/office/drawing/2017/decorative" val="1"/>
              </a:ext>
            </a:extLst>
          </p:cNvPr>
          <p:cNvSpPr/>
          <p:nvPr/>
        </p:nvSpPr>
        <p:spPr>
          <a:xfrm>
            <a:off x="1022351" y="5857198"/>
            <a:ext cx="13104812" cy="7696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1" name="Content Placeholder 2">
            <a:extLst>
              <a:ext uri="{C183D7F6-B498-43B3-948B-1728B52AA6E4}">
                <adec:decorative xmlns:adec="http://schemas.microsoft.com/office/drawing/2017/decorative" val="0"/>
              </a:ext>
            </a:extLst>
          </p:cNvPr>
          <p:cNvSpPr>
            <a:spLocks noGrp="1"/>
          </p:cNvSpPr>
          <p:nvPr>
            <p:ph sz="quarter" idx="18" hasCustomPrompt="1"/>
          </p:nvPr>
        </p:nvSpPr>
        <p:spPr>
          <a:xfrm>
            <a:off x="1022351" y="5857198"/>
            <a:ext cx="13104812" cy="7706971"/>
          </a:xfrm>
          <a:prstGeom prst="rect">
            <a:avLst/>
          </a:prstGeom>
        </p:spPr>
        <p:txBody>
          <a:bodyPr/>
          <a:lstStyle>
            <a:lvl1pPr marL="0" marR="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lang="en-US" sz="4000" b="0" kern="1200" dirty="0" smtClean="0">
                <a:solidFill>
                  <a:schemeClr val="tx1"/>
                </a:solidFill>
                <a:latin typeface="+mj-lt"/>
                <a:ea typeface="+mn-ea"/>
                <a:cs typeface="+mn-cs"/>
              </a:defRPr>
            </a:lvl1pPr>
            <a:lvl2pPr marL="2406990" indent="-802331" algn="l" defTabSz="3209320" rtl="0" eaLnBrk="1" latinLnBrk="0" hangingPunct="1">
              <a:lnSpc>
                <a:spcPct val="90000"/>
              </a:lnSpc>
              <a:buFont typeface="Arial" panose="020B0604020202020204" pitchFamily="34" charset="0"/>
              <a:buChar char="•"/>
              <a:defRPr lang="en-US" sz="4000" b="1" kern="1200" dirty="0" smtClean="0">
                <a:solidFill>
                  <a:schemeClr val="tx1"/>
                </a:solidFill>
                <a:latin typeface="+mj-lt"/>
                <a:ea typeface="+mn-ea"/>
                <a:cs typeface="+mn-cs"/>
              </a:defRPr>
            </a:lvl2pPr>
            <a:lvl3pPr marL="4011651" indent="-802331" algn="l" defTabSz="3209320" rtl="0" eaLnBrk="1" latinLnBrk="0" hangingPunct="1">
              <a:lnSpc>
                <a:spcPct val="90000"/>
              </a:lnSpc>
              <a:buFont typeface="Arial" panose="020B0604020202020204" pitchFamily="34" charset="0"/>
              <a:buChar char="•"/>
              <a:defRPr lang="en-US" sz="2400" b="0" kern="1200" dirty="0" smtClean="0">
                <a:solidFill>
                  <a:schemeClr val="tx1"/>
                </a:solidFill>
                <a:latin typeface="+mn-lt"/>
                <a:ea typeface="+mn-ea"/>
                <a:cs typeface="+mn-cs"/>
              </a:defRPr>
            </a:lvl3pPr>
            <a:lvl4pPr marL="5616311" indent="-802331" algn="l" defTabSz="3209320" rtl="0" eaLnBrk="1" latinLnBrk="0" hangingPunct="1">
              <a:lnSpc>
                <a:spcPct val="90000"/>
              </a:lnSpc>
              <a:buFont typeface="Arial" panose="020B0604020202020204" pitchFamily="34" charset="0"/>
              <a:buChar char="•"/>
              <a:defRPr lang="en-US" sz="4800" b="1" kern="1200" dirty="0" smtClean="0">
                <a:solidFill>
                  <a:schemeClr val="tx1"/>
                </a:solidFill>
                <a:latin typeface="+mj-lt"/>
                <a:ea typeface="+mn-ea"/>
                <a:cs typeface="+mn-cs"/>
              </a:defRPr>
            </a:lvl4pPr>
            <a:lvl5pPr marL="7220972" indent="-802331" algn="l" defTabSz="3209320" rtl="0" eaLnBrk="1" latinLnBrk="0" hangingPunct="1">
              <a:lnSpc>
                <a:spcPct val="90000"/>
              </a:lnSpc>
              <a:buFont typeface="Arial" panose="020B0604020202020204" pitchFamily="34" charset="0"/>
              <a:buChar char="•"/>
              <a:defRPr lang="en-GB" sz="4800" b="1" kern="1200" dirty="0" smtClean="0">
                <a:solidFill>
                  <a:schemeClr val="tx1"/>
                </a:solidFill>
                <a:latin typeface="+mj-lt"/>
                <a:ea typeface="+mn-ea"/>
                <a:cs typeface="+mn-cs"/>
              </a:defRPr>
            </a:lvl5pPr>
          </a:lstStyle>
          <a:p>
            <a:pPr marL="0" marR="0" lvl="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here to add text or choose graphic icon below</a:t>
            </a:r>
          </a:p>
        </p:txBody>
      </p:sp>
      <p:sp>
        <p:nvSpPr>
          <p:cNvPr id="4" name="Rectangle 3">
            <a:extLst>
              <a:ext uri="{C183D7F6-B498-43B3-948B-1728B52AA6E4}">
                <adec:decorative xmlns:adec="http://schemas.microsoft.com/office/drawing/2017/decorative" val="1"/>
              </a:ext>
            </a:extLst>
          </p:cNvPr>
          <p:cNvSpPr/>
          <p:nvPr/>
        </p:nvSpPr>
        <p:spPr>
          <a:xfrm>
            <a:off x="1022400" y="14290306"/>
            <a:ext cx="13104000" cy="133053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5" name="Content Placeholder 4"/>
          <p:cNvSpPr>
            <a:spLocks noGrp="1"/>
          </p:cNvSpPr>
          <p:nvPr>
            <p:ph sz="quarter" idx="22" hasCustomPrompt="1"/>
          </p:nvPr>
        </p:nvSpPr>
        <p:spPr>
          <a:xfrm>
            <a:off x="1022400" y="14290306"/>
            <a:ext cx="13104000" cy="13305376"/>
          </a:xfrm>
          <a:prstGeom prst="rect">
            <a:avLst/>
          </a:prstGeom>
        </p:spPr>
        <p:txBody>
          <a:bodyPr/>
          <a:lstStyle>
            <a:lvl1pPr marL="0" marR="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lang="en-US" sz="4000" b="0" kern="1200" dirty="0" smtClean="0">
                <a:solidFill>
                  <a:schemeClr val="tx1"/>
                </a:solidFill>
                <a:latin typeface="+mj-lt"/>
                <a:ea typeface="+mn-ea"/>
                <a:cs typeface="+mn-cs"/>
              </a:defRPr>
            </a:lvl1pPr>
          </a:lstStyle>
          <a:p>
            <a:pPr marL="0" marR="0" lvl="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here to add text or choose graphic icon below</a:t>
            </a:r>
          </a:p>
        </p:txBody>
      </p:sp>
      <p:sp>
        <p:nvSpPr>
          <p:cNvPr id="18" name="Rectangle 17">
            <a:extLst>
              <a:ext uri="{C183D7F6-B498-43B3-948B-1728B52AA6E4}">
                <adec:decorative xmlns:adec="http://schemas.microsoft.com/office/drawing/2017/decorative" val="1"/>
              </a:ext>
            </a:extLst>
          </p:cNvPr>
          <p:cNvSpPr/>
          <p:nvPr/>
        </p:nvSpPr>
        <p:spPr>
          <a:xfrm>
            <a:off x="14858565" y="5857198"/>
            <a:ext cx="13094134" cy="1333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2" name="Content Placeholder 2"/>
          <p:cNvSpPr>
            <a:spLocks noGrp="1"/>
          </p:cNvSpPr>
          <p:nvPr>
            <p:ph sz="quarter" idx="16" hasCustomPrompt="1"/>
          </p:nvPr>
        </p:nvSpPr>
        <p:spPr>
          <a:xfrm>
            <a:off x="14857200" y="5857198"/>
            <a:ext cx="13095499" cy="13338000"/>
          </a:xfrm>
          <a:prstGeom prst="rect">
            <a:avLst/>
          </a:prstGeom>
        </p:spPr>
        <p:txBody>
          <a:bodyPr/>
          <a:lstStyle>
            <a:lvl1pPr marL="0" marR="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lang="en-US" sz="4000" b="0" kern="1200" dirty="0" smtClean="0">
                <a:solidFill>
                  <a:schemeClr val="tx1"/>
                </a:solidFill>
                <a:latin typeface="+mj-lt"/>
                <a:ea typeface="+mn-ea"/>
                <a:cs typeface="+mn-cs"/>
              </a:defRPr>
            </a:lvl1pPr>
            <a:lvl2pPr marL="1604660" indent="0" algn="l" defTabSz="3209320" rtl="0" eaLnBrk="1" latinLnBrk="0" hangingPunct="1">
              <a:lnSpc>
                <a:spcPct val="90000"/>
              </a:lnSpc>
              <a:buFont typeface="Arial" panose="020B0604020202020204" pitchFamily="34" charset="0"/>
              <a:buNone/>
              <a:defRPr lang="en-US" sz="4000" b="1" kern="1200" dirty="0" smtClean="0">
                <a:solidFill>
                  <a:schemeClr val="tx1"/>
                </a:solidFill>
                <a:latin typeface="+mj-lt"/>
                <a:ea typeface="+mn-ea"/>
                <a:cs typeface="+mn-cs"/>
              </a:defRPr>
            </a:lvl2pPr>
            <a:lvl3pPr marL="3209320" indent="0" algn="l" defTabSz="3209320" rtl="0" eaLnBrk="1" latinLnBrk="0" hangingPunct="1">
              <a:lnSpc>
                <a:spcPct val="90000"/>
              </a:lnSpc>
              <a:buFont typeface="Arial" panose="020B0604020202020204" pitchFamily="34" charset="0"/>
              <a:buNone/>
              <a:defRPr lang="en-US" sz="2400" b="0" kern="1200" dirty="0" smtClean="0">
                <a:solidFill>
                  <a:schemeClr val="tx1"/>
                </a:solidFill>
                <a:latin typeface="+mj-lt"/>
                <a:ea typeface="+mn-ea"/>
                <a:cs typeface="+mn-cs"/>
              </a:defRPr>
            </a:lvl3pPr>
          </a:lstStyle>
          <a:p>
            <a:pPr marL="0" marR="0" lvl="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here to add text or choose graphic icon below</a:t>
            </a:r>
          </a:p>
        </p:txBody>
      </p:sp>
      <p:sp>
        <p:nvSpPr>
          <p:cNvPr id="24" name="Rectangle 23">
            <a:extLst>
              <a:ext uri="{C183D7F6-B498-43B3-948B-1728B52AA6E4}">
                <adec:decorative xmlns:adec="http://schemas.microsoft.com/office/drawing/2017/decorative" val="1"/>
              </a:ext>
            </a:extLst>
          </p:cNvPr>
          <p:cNvSpPr/>
          <p:nvPr/>
        </p:nvSpPr>
        <p:spPr>
          <a:xfrm>
            <a:off x="14858237" y="21597256"/>
            <a:ext cx="13094463" cy="59984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5" name="Content Placeholder 2"/>
          <p:cNvSpPr>
            <a:spLocks noGrp="1"/>
          </p:cNvSpPr>
          <p:nvPr>
            <p:ph sz="quarter" idx="20" hasCustomPrompt="1"/>
          </p:nvPr>
        </p:nvSpPr>
        <p:spPr>
          <a:xfrm>
            <a:off x="14858236" y="21597256"/>
            <a:ext cx="13094463" cy="5998425"/>
          </a:xfrm>
          <a:prstGeom prst="rect">
            <a:avLst/>
          </a:prstGeom>
        </p:spPr>
        <p:txBody>
          <a:bodyPr/>
          <a:lstStyle>
            <a:lvl1pPr marL="0" marR="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lang="en-US" sz="4000" b="0" kern="1200" dirty="0" smtClean="0">
                <a:solidFill>
                  <a:schemeClr val="tx1"/>
                </a:solidFill>
                <a:latin typeface="+mj-lt"/>
                <a:ea typeface="+mn-ea"/>
                <a:cs typeface="+mn-cs"/>
              </a:defRPr>
            </a:lvl1pPr>
            <a:lvl2pPr marL="2406990" indent="-802331" algn="l" defTabSz="3209320" rtl="0" eaLnBrk="1" latinLnBrk="0" hangingPunct="1">
              <a:lnSpc>
                <a:spcPct val="90000"/>
              </a:lnSpc>
              <a:buFont typeface="Arial" panose="020B0604020202020204" pitchFamily="34" charset="0"/>
              <a:buChar char="•"/>
              <a:defRPr lang="en-US" sz="4000" b="1" kern="1200" dirty="0" smtClean="0">
                <a:solidFill>
                  <a:schemeClr val="tx1"/>
                </a:solidFill>
                <a:latin typeface="+mj-lt"/>
                <a:ea typeface="+mn-ea"/>
                <a:cs typeface="+mn-cs"/>
              </a:defRPr>
            </a:lvl2pPr>
            <a:lvl3pPr marL="4011651" indent="-802331" algn="l" defTabSz="3209320" rtl="0" eaLnBrk="1" latinLnBrk="0" hangingPunct="1">
              <a:lnSpc>
                <a:spcPct val="90000"/>
              </a:lnSpc>
              <a:buFont typeface="Arial" panose="020B0604020202020204" pitchFamily="34" charset="0"/>
              <a:buChar char="•"/>
              <a:defRPr lang="en-US" sz="2400" b="0" kern="1200" dirty="0" smtClean="0">
                <a:solidFill>
                  <a:schemeClr val="tx1"/>
                </a:solidFill>
                <a:latin typeface="+mn-lt"/>
                <a:ea typeface="+mn-ea"/>
                <a:cs typeface="+mn-cs"/>
              </a:defRPr>
            </a:lvl3pPr>
            <a:lvl4pPr marL="5616311" indent="-802331" algn="l" defTabSz="3209320" rtl="0" eaLnBrk="1" latinLnBrk="0" hangingPunct="1">
              <a:lnSpc>
                <a:spcPct val="90000"/>
              </a:lnSpc>
              <a:buFont typeface="Arial" panose="020B0604020202020204" pitchFamily="34" charset="0"/>
              <a:buChar char="•"/>
              <a:defRPr lang="en-US" sz="4800" b="1" kern="1200" dirty="0" smtClean="0">
                <a:solidFill>
                  <a:schemeClr val="tx1"/>
                </a:solidFill>
                <a:latin typeface="+mj-lt"/>
                <a:ea typeface="+mn-ea"/>
                <a:cs typeface="+mn-cs"/>
              </a:defRPr>
            </a:lvl4pPr>
            <a:lvl5pPr marL="7220972" indent="-802331" algn="l" defTabSz="3209320" rtl="0" eaLnBrk="1" latinLnBrk="0" hangingPunct="1">
              <a:lnSpc>
                <a:spcPct val="90000"/>
              </a:lnSpc>
              <a:buFont typeface="Arial" panose="020B0604020202020204" pitchFamily="34" charset="0"/>
              <a:buChar char="•"/>
              <a:defRPr lang="en-GB" sz="4800" b="1" kern="1200" dirty="0" smtClean="0">
                <a:solidFill>
                  <a:schemeClr val="tx1"/>
                </a:solidFill>
                <a:latin typeface="+mj-lt"/>
                <a:ea typeface="+mn-ea"/>
                <a:cs typeface="+mn-cs"/>
              </a:defRPr>
            </a:lvl5pPr>
          </a:lstStyle>
          <a:p>
            <a:pPr marL="0" marR="0" lvl="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here to add text or choose graphic icon below</a:t>
            </a:r>
          </a:p>
        </p:txBody>
      </p:sp>
      <p:sp>
        <p:nvSpPr>
          <p:cNvPr id="19" name="Rectangle 18">
            <a:extLst>
              <a:ext uri="{C183D7F6-B498-43B3-948B-1728B52AA6E4}">
                <adec:decorative xmlns:adec="http://schemas.microsoft.com/office/drawing/2017/decorative" val="1"/>
              </a:ext>
            </a:extLst>
          </p:cNvPr>
          <p:cNvSpPr/>
          <p:nvPr/>
        </p:nvSpPr>
        <p:spPr>
          <a:xfrm>
            <a:off x="28674000" y="5857198"/>
            <a:ext cx="13104000" cy="77069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6" name="Content Placeholder 2"/>
          <p:cNvSpPr>
            <a:spLocks noGrp="1"/>
          </p:cNvSpPr>
          <p:nvPr>
            <p:ph sz="quarter" idx="17" hasCustomPrompt="1"/>
          </p:nvPr>
        </p:nvSpPr>
        <p:spPr>
          <a:xfrm>
            <a:off x="28674000" y="5857198"/>
            <a:ext cx="13104000" cy="7706969"/>
          </a:xfrm>
          <a:prstGeom prst="rect">
            <a:avLst/>
          </a:prstGeom>
        </p:spPr>
        <p:txBody>
          <a:bodyPr/>
          <a:lstStyle>
            <a:lvl1pPr marL="0" marR="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lang="en-US" sz="4000" b="0" kern="1200">
                <a:solidFill>
                  <a:schemeClr val="tx1"/>
                </a:solidFill>
                <a:latin typeface="+mj-lt"/>
                <a:ea typeface="+mn-ea"/>
                <a:cs typeface="+mn-cs"/>
              </a:defRPr>
            </a:lvl1pPr>
            <a:lvl2pPr marL="2406990" indent="-802331" algn="l" defTabSz="3209320" rtl="0" eaLnBrk="1" latinLnBrk="0" hangingPunct="1">
              <a:lnSpc>
                <a:spcPct val="90000"/>
              </a:lnSpc>
              <a:buFont typeface="Arial" panose="020B0604020202020204" pitchFamily="34" charset="0"/>
              <a:buChar char="•"/>
              <a:defRPr lang="en-US" sz="4000" b="1" kern="1200" dirty="0" smtClean="0">
                <a:solidFill>
                  <a:schemeClr val="tx1"/>
                </a:solidFill>
                <a:latin typeface="+mj-lt"/>
                <a:ea typeface="+mn-ea"/>
                <a:cs typeface="+mn-cs"/>
              </a:defRPr>
            </a:lvl2pPr>
            <a:lvl3pPr marL="4011651" indent="-802331" algn="l" defTabSz="3209320" rtl="0" eaLnBrk="1" latinLnBrk="0" hangingPunct="1">
              <a:lnSpc>
                <a:spcPct val="90000"/>
              </a:lnSpc>
              <a:buFont typeface="Arial" panose="020B0604020202020204" pitchFamily="34" charset="0"/>
              <a:buChar char="•"/>
              <a:defRPr lang="en-US" sz="2400" b="0" kern="1200" dirty="0" smtClean="0">
                <a:solidFill>
                  <a:schemeClr val="tx1"/>
                </a:solidFill>
                <a:latin typeface="+mn-lt"/>
                <a:ea typeface="+mn-ea"/>
                <a:cs typeface="+mn-cs"/>
              </a:defRPr>
            </a:lvl3pPr>
            <a:lvl4pPr marL="5616311" indent="-802331" algn="l" defTabSz="3209320" rtl="0" eaLnBrk="1" latinLnBrk="0" hangingPunct="1">
              <a:lnSpc>
                <a:spcPct val="90000"/>
              </a:lnSpc>
              <a:buFont typeface="Arial" panose="020B0604020202020204" pitchFamily="34" charset="0"/>
              <a:buChar char="•"/>
              <a:defRPr lang="en-US" sz="4800" b="1" kern="1200" dirty="0" smtClean="0">
                <a:solidFill>
                  <a:schemeClr val="tx1"/>
                </a:solidFill>
                <a:latin typeface="+mj-lt"/>
                <a:ea typeface="+mn-ea"/>
                <a:cs typeface="+mn-cs"/>
              </a:defRPr>
            </a:lvl4pPr>
            <a:lvl5pPr marL="7220972" indent="-802331" algn="l" defTabSz="3209320" rtl="0" eaLnBrk="1" latinLnBrk="0" hangingPunct="1">
              <a:lnSpc>
                <a:spcPct val="90000"/>
              </a:lnSpc>
              <a:buFont typeface="Arial" panose="020B0604020202020204" pitchFamily="34" charset="0"/>
              <a:buChar char="•"/>
              <a:defRPr lang="en-GB" sz="4800" b="1" kern="1200" dirty="0" smtClean="0">
                <a:solidFill>
                  <a:schemeClr val="tx1"/>
                </a:solidFill>
                <a:latin typeface="+mj-lt"/>
                <a:ea typeface="+mn-ea"/>
                <a:cs typeface="+mn-cs"/>
              </a:defRPr>
            </a:lvl5pPr>
          </a:lstStyle>
          <a:p>
            <a:pPr marL="0" marR="0" lvl="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here to add text or choose graphic icon below</a:t>
            </a:r>
          </a:p>
        </p:txBody>
      </p:sp>
      <p:sp>
        <p:nvSpPr>
          <p:cNvPr id="22" name="Rectangle 21">
            <a:extLst>
              <a:ext uri="{C183D7F6-B498-43B3-948B-1728B52AA6E4}">
                <adec:decorative xmlns:adec="http://schemas.microsoft.com/office/drawing/2017/decorative" val="1"/>
              </a:ext>
            </a:extLst>
          </p:cNvPr>
          <p:cNvSpPr/>
          <p:nvPr/>
        </p:nvSpPr>
        <p:spPr>
          <a:xfrm>
            <a:off x="28674000" y="14290306"/>
            <a:ext cx="13104000" cy="76886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3" name="Content Placeholder 2"/>
          <p:cNvSpPr>
            <a:spLocks noGrp="1"/>
          </p:cNvSpPr>
          <p:nvPr>
            <p:ph sz="quarter" idx="19" hasCustomPrompt="1"/>
          </p:nvPr>
        </p:nvSpPr>
        <p:spPr>
          <a:xfrm>
            <a:off x="28674000" y="14290306"/>
            <a:ext cx="13104000" cy="7688632"/>
          </a:xfrm>
          <a:prstGeom prst="rect">
            <a:avLst/>
          </a:prstGeom>
        </p:spPr>
        <p:txBody>
          <a:bodyPr/>
          <a:lstStyle>
            <a:lvl1pPr marL="0" marR="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lang="en-US" sz="4000" b="0" kern="1200" dirty="0" smtClean="0">
                <a:solidFill>
                  <a:schemeClr val="tx1"/>
                </a:solidFill>
                <a:latin typeface="+mj-lt"/>
                <a:ea typeface="+mn-ea"/>
                <a:cs typeface="+mn-cs"/>
              </a:defRPr>
            </a:lvl1pPr>
            <a:lvl2pPr marL="2406990" indent="-802331" algn="l" defTabSz="3209320" rtl="0" eaLnBrk="1" latinLnBrk="0" hangingPunct="1">
              <a:lnSpc>
                <a:spcPct val="90000"/>
              </a:lnSpc>
              <a:buFont typeface="Arial" panose="020B0604020202020204" pitchFamily="34" charset="0"/>
              <a:buChar char="•"/>
              <a:defRPr lang="en-US" sz="4000" b="1" kern="1200" dirty="0" smtClean="0">
                <a:solidFill>
                  <a:schemeClr val="tx1"/>
                </a:solidFill>
                <a:latin typeface="+mj-lt"/>
                <a:ea typeface="+mn-ea"/>
                <a:cs typeface="+mn-cs"/>
              </a:defRPr>
            </a:lvl2pPr>
            <a:lvl3pPr marL="4011651" indent="-802331" algn="l" defTabSz="3209320" rtl="0" eaLnBrk="1" latinLnBrk="0" hangingPunct="1">
              <a:lnSpc>
                <a:spcPct val="90000"/>
              </a:lnSpc>
              <a:buFont typeface="Arial" panose="020B0604020202020204" pitchFamily="34" charset="0"/>
              <a:buChar char="•"/>
              <a:defRPr lang="en-US" sz="2400" b="0" kern="1200" dirty="0" smtClean="0">
                <a:solidFill>
                  <a:schemeClr val="tx1"/>
                </a:solidFill>
                <a:latin typeface="+mn-lt"/>
                <a:ea typeface="+mn-ea"/>
                <a:cs typeface="+mn-cs"/>
              </a:defRPr>
            </a:lvl3pPr>
            <a:lvl4pPr marL="5616311" indent="-802331" algn="l" defTabSz="3209320" rtl="0" eaLnBrk="1" latinLnBrk="0" hangingPunct="1">
              <a:lnSpc>
                <a:spcPct val="90000"/>
              </a:lnSpc>
              <a:buFont typeface="Arial" panose="020B0604020202020204" pitchFamily="34" charset="0"/>
              <a:buChar char="•"/>
              <a:defRPr lang="en-US" sz="4800" b="1" kern="1200" dirty="0" smtClean="0">
                <a:solidFill>
                  <a:schemeClr val="tx1"/>
                </a:solidFill>
                <a:latin typeface="+mj-lt"/>
                <a:ea typeface="+mn-ea"/>
                <a:cs typeface="+mn-cs"/>
              </a:defRPr>
            </a:lvl4pPr>
            <a:lvl5pPr marL="7220972" indent="-802331" algn="l" defTabSz="3209320" rtl="0" eaLnBrk="1" latinLnBrk="0" hangingPunct="1">
              <a:lnSpc>
                <a:spcPct val="90000"/>
              </a:lnSpc>
              <a:buFont typeface="Arial" panose="020B0604020202020204" pitchFamily="34" charset="0"/>
              <a:buChar char="•"/>
              <a:defRPr lang="en-GB" sz="4800" b="1" kern="1200" dirty="0" smtClean="0">
                <a:solidFill>
                  <a:schemeClr val="tx1"/>
                </a:solidFill>
                <a:latin typeface="+mj-lt"/>
                <a:ea typeface="+mn-ea"/>
                <a:cs typeface="+mn-cs"/>
              </a:defRPr>
            </a:lvl5pPr>
          </a:lstStyle>
          <a:p>
            <a:pPr marL="0" marR="0" lvl="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here to add text or choose graphic icon below</a:t>
            </a:r>
          </a:p>
        </p:txBody>
      </p:sp>
      <p:sp>
        <p:nvSpPr>
          <p:cNvPr id="28" name="Rectangle 27">
            <a:extLst>
              <a:ext uri="{C183D7F6-B498-43B3-948B-1728B52AA6E4}">
                <adec:decorative xmlns:adec="http://schemas.microsoft.com/office/drawing/2017/decorative" val="1"/>
              </a:ext>
            </a:extLst>
          </p:cNvPr>
          <p:cNvSpPr/>
          <p:nvPr/>
        </p:nvSpPr>
        <p:spPr>
          <a:xfrm>
            <a:off x="28674000" y="22698000"/>
            <a:ext cx="13104000" cy="489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9" name="Content Placeholder 2"/>
          <p:cNvSpPr>
            <a:spLocks noGrp="1"/>
          </p:cNvSpPr>
          <p:nvPr>
            <p:ph sz="quarter" idx="21" hasCustomPrompt="1"/>
          </p:nvPr>
        </p:nvSpPr>
        <p:spPr>
          <a:xfrm>
            <a:off x="28674000" y="22698075"/>
            <a:ext cx="13104000" cy="4897607"/>
          </a:xfrm>
          <a:prstGeom prst="rect">
            <a:avLst/>
          </a:prstGeom>
        </p:spPr>
        <p:txBody>
          <a:bodyPr/>
          <a:lstStyle>
            <a:lvl1pPr marL="0" marR="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lang="en-US" sz="4000" b="0" kern="1200" dirty="0" smtClean="0">
                <a:solidFill>
                  <a:schemeClr val="tx1"/>
                </a:solidFill>
                <a:latin typeface="+mj-lt"/>
                <a:ea typeface="+mn-ea"/>
                <a:cs typeface="+mn-cs"/>
              </a:defRPr>
            </a:lvl1pPr>
            <a:lvl2pPr marL="2406990" indent="-802331" algn="l" defTabSz="3209320" rtl="0" eaLnBrk="1" latinLnBrk="0" hangingPunct="1">
              <a:lnSpc>
                <a:spcPct val="90000"/>
              </a:lnSpc>
              <a:buFont typeface="Arial" panose="020B0604020202020204" pitchFamily="34" charset="0"/>
              <a:buChar char="•"/>
              <a:defRPr lang="en-US" sz="4000" b="1" kern="1200" dirty="0" smtClean="0">
                <a:solidFill>
                  <a:schemeClr val="tx1"/>
                </a:solidFill>
                <a:latin typeface="+mj-lt"/>
                <a:ea typeface="+mn-ea"/>
                <a:cs typeface="+mn-cs"/>
              </a:defRPr>
            </a:lvl2pPr>
            <a:lvl3pPr marL="4011651" indent="-802331" algn="l" defTabSz="3209320" rtl="0" eaLnBrk="1" latinLnBrk="0" hangingPunct="1">
              <a:lnSpc>
                <a:spcPct val="90000"/>
              </a:lnSpc>
              <a:buFont typeface="Arial" panose="020B0604020202020204" pitchFamily="34" charset="0"/>
              <a:buChar char="•"/>
              <a:defRPr lang="en-US" sz="2400" b="0" kern="1200" dirty="0" smtClean="0">
                <a:solidFill>
                  <a:schemeClr val="tx1"/>
                </a:solidFill>
                <a:latin typeface="+mn-lt"/>
                <a:ea typeface="+mn-ea"/>
                <a:cs typeface="+mn-cs"/>
              </a:defRPr>
            </a:lvl3pPr>
            <a:lvl4pPr marL="5616311" indent="-802331" algn="l" defTabSz="3209320" rtl="0" eaLnBrk="1" latinLnBrk="0" hangingPunct="1">
              <a:lnSpc>
                <a:spcPct val="90000"/>
              </a:lnSpc>
              <a:buFont typeface="Arial" panose="020B0604020202020204" pitchFamily="34" charset="0"/>
              <a:buChar char="•"/>
              <a:defRPr lang="en-US" sz="4800" b="1" kern="1200" dirty="0" smtClean="0">
                <a:solidFill>
                  <a:schemeClr val="tx1"/>
                </a:solidFill>
                <a:latin typeface="+mj-lt"/>
                <a:ea typeface="+mn-ea"/>
                <a:cs typeface="+mn-cs"/>
              </a:defRPr>
            </a:lvl4pPr>
            <a:lvl5pPr marL="7220972" indent="-802331" algn="l" defTabSz="3209320" rtl="0" eaLnBrk="1" latinLnBrk="0" hangingPunct="1">
              <a:lnSpc>
                <a:spcPct val="90000"/>
              </a:lnSpc>
              <a:buFont typeface="Arial" panose="020B0604020202020204" pitchFamily="34" charset="0"/>
              <a:buChar char="•"/>
              <a:defRPr lang="en-GB" sz="4800" b="1" kern="1200" dirty="0" smtClean="0">
                <a:solidFill>
                  <a:schemeClr val="tx1"/>
                </a:solidFill>
                <a:latin typeface="+mj-lt"/>
                <a:ea typeface="+mn-ea"/>
                <a:cs typeface="+mn-cs"/>
              </a:defRPr>
            </a:lvl5pPr>
          </a:lstStyle>
          <a:p>
            <a:pPr marL="0" marR="0" lvl="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here to add text or choose graphic icon below</a:t>
            </a:r>
          </a:p>
        </p:txBody>
      </p:sp>
      <p:sp>
        <p:nvSpPr>
          <p:cNvPr id="15" name="Text Placeholder 19"/>
          <p:cNvSpPr>
            <a:spLocks noGrp="1"/>
          </p:cNvSpPr>
          <p:nvPr>
            <p:ph type="body" sz="quarter" idx="13" hasCustomPrompt="1"/>
          </p:nvPr>
        </p:nvSpPr>
        <p:spPr>
          <a:xfrm>
            <a:off x="1058784" y="28641677"/>
            <a:ext cx="12419679" cy="1238250"/>
          </a:xfrm>
          <a:prstGeom prst="rect">
            <a:avLst/>
          </a:prstGeom>
        </p:spPr>
        <p:txBody>
          <a:bodyPr>
            <a:normAutofit/>
          </a:bodyPr>
          <a:lstStyle>
            <a:lvl1pPr marL="0" indent="0">
              <a:buNone/>
              <a:defRPr sz="2800" baseline="0">
                <a:solidFill>
                  <a:schemeClr val="bg1"/>
                </a:solidFill>
              </a:defRPr>
            </a:lvl1pPr>
          </a:lstStyle>
          <a:p>
            <a:pPr lvl="0"/>
            <a:r>
              <a:rPr lang="en-US" dirty="0"/>
              <a:t>Add contact details here</a:t>
            </a:r>
            <a:endParaRPr lang="en-GB" dirty="0"/>
          </a:p>
        </p:txBody>
      </p:sp>
      <p:sp>
        <p:nvSpPr>
          <p:cNvPr id="17" name="Text Placeholder 17"/>
          <p:cNvSpPr>
            <a:spLocks noGrp="1"/>
          </p:cNvSpPr>
          <p:nvPr>
            <p:ph type="body" sz="quarter" idx="12" hasCustomPrompt="1"/>
          </p:nvPr>
        </p:nvSpPr>
        <p:spPr>
          <a:xfrm>
            <a:off x="29642776" y="28641677"/>
            <a:ext cx="12133950" cy="1238250"/>
          </a:xfrm>
          <a:prstGeom prst="rect">
            <a:avLst/>
          </a:prstGeom>
        </p:spPr>
        <p:txBody>
          <a:bodyPr>
            <a:normAutofit/>
          </a:bodyPr>
          <a:lstStyle>
            <a:lvl1pPr marL="0" indent="0" algn="r">
              <a:buNone/>
              <a:defRPr sz="2800" baseline="0">
                <a:solidFill>
                  <a:schemeClr val="bg1"/>
                </a:solidFill>
              </a:defRPr>
            </a:lvl1pPr>
          </a:lstStyle>
          <a:p>
            <a:pPr lvl="0"/>
            <a:r>
              <a:rPr lang="en-US" dirty="0"/>
              <a:t>Add collaborator logos here</a:t>
            </a:r>
          </a:p>
        </p:txBody>
      </p:sp>
    </p:spTree>
    <p:extLst>
      <p:ext uri="{BB962C8B-B14F-4D97-AF65-F5344CB8AC3E}">
        <p14:creationId xmlns:p14="http://schemas.microsoft.com/office/powerpoint/2010/main" val="23965108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3684">
          <p15:clr>
            <a:srgbClr val="FBAE40"/>
          </p15:clr>
        </p15:guide>
        <p15:guide id="2" pos="8899">
          <p15:clr>
            <a:srgbClr val="FBAE40"/>
          </p15:clr>
        </p15:guide>
        <p15:guide id="3" pos="9353">
          <p15:clr>
            <a:srgbClr val="FBAE40"/>
          </p15:clr>
        </p15:guide>
        <p15:guide id="4" pos="17608">
          <p15:clr>
            <a:srgbClr val="FBAE40"/>
          </p15:clr>
        </p15:guide>
        <p15:guide id="5" pos="1806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A0 Landscape Poster -  4 column guides">
    <p:spTree>
      <p:nvGrpSpPr>
        <p:cNvPr id="1" name=""/>
        <p:cNvGrpSpPr/>
        <p:nvPr/>
      </p:nvGrpSpPr>
      <p:grpSpPr>
        <a:xfrm>
          <a:off x="0" y="0"/>
          <a:ext cx="0" cy="0"/>
          <a:chOff x="0" y="0"/>
          <a:chExt cx="0" cy="0"/>
        </a:xfrm>
      </p:grpSpPr>
      <p:sp>
        <p:nvSpPr>
          <p:cNvPr id="10" name="Title 1" descr="Poster title"/>
          <p:cNvSpPr>
            <a:spLocks noGrp="1"/>
          </p:cNvSpPr>
          <p:nvPr>
            <p:ph type="title" hasCustomPrompt="1"/>
          </p:nvPr>
        </p:nvSpPr>
        <p:spPr>
          <a:xfrm>
            <a:off x="1058785" y="919091"/>
            <a:ext cx="40717941" cy="1089401"/>
          </a:xfrm>
          <a:prstGeom prst="rect">
            <a:avLst/>
          </a:prstGeom>
        </p:spPr>
        <p:txBody>
          <a:bodyPr wrap="square" lIns="0">
            <a:spAutoFit/>
          </a:bodyPr>
          <a:lstStyle>
            <a:lvl1pPr>
              <a:defRPr sz="7199" b="1">
                <a:solidFill>
                  <a:schemeClr val="bg1"/>
                </a:solidFill>
              </a:defRPr>
            </a:lvl1pPr>
          </a:lstStyle>
          <a:p>
            <a:r>
              <a:rPr lang="en-US" dirty="0"/>
              <a:t>Click to add title – Arial bold 72pt</a:t>
            </a:r>
            <a:endParaRPr lang="en-GB" dirty="0"/>
          </a:p>
        </p:txBody>
      </p:sp>
      <p:sp>
        <p:nvSpPr>
          <p:cNvPr id="11" name="Text Placeholder 5" descr="Authors"/>
          <p:cNvSpPr>
            <a:spLocks noGrp="1"/>
          </p:cNvSpPr>
          <p:nvPr>
            <p:ph type="body" sz="quarter" idx="10" hasCustomPrompt="1"/>
          </p:nvPr>
        </p:nvSpPr>
        <p:spPr>
          <a:xfrm>
            <a:off x="1058786" y="2716524"/>
            <a:ext cx="35504166" cy="757130"/>
          </a:xfrm>
          <a:prstGeom prst="rect">
            <a:avLst/>
          </a:prstGeom>
        </p:spPr>
        <p:txBody>
          <a:bodyPr wrap="square" lIns="0">
            <a:spAutoFit/>
          </a:bodyPr>
          <a:lstStyle>
            <a:lvl1pPr marL="0" marR="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sz="4800" b="1" baseline="0">
                <a:solidFill>
                  <a:schemeClr val="bg1"/>
                </a:solidFill>
                <a:latin typeface="+mj-lt"/>
              </a:defRPr>
            </a:lvl1pPr>
          </a:lstStyle>
          <a:p>
            <a:pPr marL="0" marR="0" lvl="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to add authors – Arial bold 48pt</a:t>
            </a:r>
          </a:p>
        </p:txBody>
      </p:sp>
      <p:sp>
        <p:nvSpPr>
          <p:cNvPr id="13" name="Text Placeholder 7" descr="Department or institution"/>
          <p:cNvSpPr>
            <a:spLocks noGrp="1"/>
          </p:cNvSpPr>
          <p:nvPr>
            <p:ph type="body" sz="quarter" idx="11" hasCustomPrompt="1"/>
          </p:nvPr>
        </p:nvSpPr>
        <p:spPr>
          <a:xfrm>
            <a:off x="1058785" y="4074786"/>
            <a:ext cx="35504166" cy="480131"/>
          </a:xfrm>
          <a:prstGeom prst="rect">
            <a:avLst/>
          </a:prstGeom>
        </p:spPr>
        <p:txBody>
          <a:bodyPr wrap="square" lIns="0">
            <a:spAutoFit/>
          </a:bodyPr>
          <a:lstStyle>
            <a:lvl1pPr marL="0" marR="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sz="2800" b="1">
                <a:solidFill>
                  <a:schemeClr val="bg1"/>
                </a:solidFill>
                <a:latin typeface="+mj-lt"/>
              </a:defRPr>
            </a:lvl1pPr>
          </a:lstStyle>
          <a:p>
            <a:pPr marL="0" marR="0" lvl="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to add </a:t>
            </a:r>
            <a:r>
              <a:rPr lang="en-US" dirty="0" err="1"/>
              <a:t>affilliations</a:t>
            </a:r>
            <a:r>
              <a:rPr lang="en-US" dirty="0"/>
              <a:t> – Arial bold 28pt</a:t>
            </a:r>
            <a:endParaRPr lang="en-GB" dirty="0"/>
          </a:p>
        </p:txBody>
      </p:sp>
      <p:sp>
        <p:nvSpPr>
          <p:cNvPr id="14" name="Text Placeholder 3" descr="Exclusion area"/>
          <p:cNvSpPr>
            <a:spLocks noGrp="1"/>
          </p:cNvSpPr>
          <p:nvPr>
            <p:ph type="body" sz="quarter" idx="14" hasCustomPrompt="1"/>
          </p:nvPr>
        </p:nvSpPr>
        <p:spPr>
          <a:xfrm>
            <a:off x="36605035" y="2745635"/>
            <a:ext cx="6191541" cy="2444871"/>
          </a:xfrm>
          <a:prstGeom prst="rect">
            <a:avLst/>
          </a:prstGeom>
          <a:noFill/>
          <a:ln w="41275">
            <a:noFill/>
            <a:prstDash val="sysDash"/>
          </a:ln>
        </p:spPr>
        <p:txBody>
          <a:bodyPr>
            <a:noAutofit/>
          </a:bodyPr>
          <a:lstStyle>
            <a:lvl1pPr marL="0" indent="0">
              <a:buNone/>
              <a:defRPr sz="3816" baseline="0">
                <a:solidFill>
                  <a:schemeClr val="bg1"/>
                </a:solidFill>
              </a:defRPr>
            </a:lvl1pPr>
            <a:lvl2pPr>
              <a:defRPr sz="4294"/>
            </a:lvl2pPr>
            <a:lvl3pPr>
              <a:defRPr sz="3816"/>
            </a:lvl3pPr>
            <a:lvl4pPr>
              <a:defRPr sz="3180"/>
            </a:lvl4pPr>
            <a:lvl5pPr>
              <a:defRPr sz="3180"/>
            </a:lvl5pPr>
          </a:lstStyle>
          <a:p>
            <a:pPr lvl="0"/>
            <a:r>
              <a:rPr lang="en-GB" dirty="0"/>
              <a:t>Keep this area clear</a:t>
            </a:r>
          </a:p>
        </p:txBody>
      </p:sp>
      <p:sp>
        <p:nvSpPr>
          <p:cNvPr id="15" name="Text Placeholder 19" descr="Contact details"/>
          <p:cNvSpPr>
            <a:spLocks noGrp="1"/>
          </p:cNvSpPr>
          <p:nvPr>
            <p:ph type="body" sz="quarter" idx="13" hasCustomPrompt="1"/>
          </p:nvPr>
        </p:nvSpPr>
        <p:spPr>
          <a:xfrm>
            <a:off x="1058784" y="28641677"/>
            <a:ext cx="12419679" cy="1238250"/>
          </a:xfrm>
          <a:prstGeom prst="rect">
            <a:avLst/>
          </a:prstGeom>
        </p:spPr>
        <p:txBody>
          <a:bodyPr>
            <a:normAutofit/>
          </a:bodyPr>
          <a:lstStyle>
            <a:lvl1pPr marL="0" indent="0">
              <a:buNone/>
              <a:defRPr sz="2800" baseline="0">
                <a:solidFill>
                  <a:schemeClr val="bg1"/>
                </a:solidFill>
              </a:defRPr>
            </a:lvl1pPr>
          </a:lstStyle>
          <a:p>
            <a:pPr lvl="0"/>
            <a:r>
              <a:rPr lang="en-US" dirty="0"/>
              <a:t>Add contact details here</a:t>
            </a:r>
            <a:endParaRPr lang="en-GB" dirty="0"/>
          </a:p>
        </p:txBody>
      </p:sp>
      <p:sp>
        <p:nvSpPr>
          <p:cNvPr id="17" name="Text Placeholder 17" descr="Collaborator logos"/>
          <p:cNvSpPr>
            <a:spLocks noGrp="1"/>
          </p:cNvSpPr>
          <p:nvPr>
            <p:ph type="body" sz="quarter" idx="12" hasCustomPrompt="1"/>
          </p:nvPr>
        </p:nvSpPr>
        <p:spPr>
          <a:xfrm>
            <a:off x="29642776" y="28641677"/>
            <a:ext cx="12133950" cy="1238250"/>
          </a:xfrm>
          <a:prstGeom prst="rect">
            <a:avLst/>
          </a:prstGeom>
        </p:spPr>
        <p:txBody>
          <a:bodyPr>
            <a:normAutofit/>
          </a:bodyPr>
          <a:lstStyle>
            <a:lvl1pPr marL="0" indent="0" algn="r">
              <a:buNone/>
              <a:defRPr sz="2800" baseline="0">
                <a:solidFill>
                  <a:schemeClr val="bg1"/>
                </a:solidFill>
              </a:defRPr>
            </a:lvl1pPr>
          </a:lstStyle>
          <a:p>
            <a:pPr lvl="0"/>
            <a:r>
              <a:rPr lang="en-US" dirty="0"/>
              <a:t>Add collaborator logos here</a:t>
            </a:r>
          </a:p>
        </p:txBody>
      </p:sp>
    </p:spTree>
    <p:extLst>
      <p:ext uri="{BB962C8B-B14F-4D97-AF65-F5344CB8AC3E}">
        <p14:creationId xmlns:p14="http://schemas.microsoft.com/office/powerpoint/2010/main" val="159683929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39" orient="horz" pos="3684">
          <p15:clr>
            <a:srgbClr val="FBAE40"/>
          </p15:clr>
        </p15:guide>
        <p15:guide id="40" pos="13254">
          <p15:clr>
            <a:srgbClr val="FBAE40"/>
          </p15:clr>
        </p15:guide>
        <p15:guide id="41" pos="13707">
          <p15:clr>
            <a:srgbClr val="FBAE40"/>
          </p15:clr>
        </p15:guide>
        <p15:guide id="42" pos="6722">
          <p15:clr>
            <a:srgbClr val="FBAE40"/>
          </p15:clr>
        </p15:guide>
        <p15:guide id="43" pos="7176">
          <p15:clr>
            <a:srgbClr val="FBAE40"/>
          </p15:clr>
        </p15:guide>
        <p15:guide id="44" pos="20239">
          <p15:clr>
            <a:srgbClr val="FBAE40"/>
          </p15:clr>
        </p15:guide>
        <p15:guide id="45" pos="19785">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0 Landscape Poster -  4 columns v1">
    <p:spTree>
      <p:nvGrpSpPr>
        <p:cNvPr id="1" name=""/>
        <p:cNvGrpSpPr/>
        <p:nvPr/>
      </p:nvGrpSpPr>
      <p:grpSpPr>
        <a:xfrm>
          <a:off x="0" y="0"/>
          <a:ext cx="0" cy="0"/>
          <a:chOff x="0" y="0"/>
          <a:chExt cx="0" cy="0"/>
        </a:xfrm>
      </p:grpSpPr>
      <p:sp>
        <p:nvSpPr>
          <p:cNvPr id="10" name="Title 1" descr="Poster title"/>
          <p:cNvSpPr>
            <a:spLocks noGrp="1"/>
          </p:cNvSpPr>
          <p:nvPr>
            <p:ph type="title" hasCustomPrompt="1"/>
          </p:nvPr>
        </p:nvSpPr>
        <p:spPr>
          <a:xfrm>
            <a:off x="1058785" y="919091"/>
            <a:ext cx="40717941" cy="1089401"/>
          </a:xfrm>
          <a:prstGeom prst="rect">
            <a:avLst/>
          </a:prstGeom>
        </p:spPr>
        <p:txBody>
          <a:bodyPr wrap="square" lIns="0">
            <a:spAutoFit/>
          </a:bodyPr>
          <a:lstStyle>
            <a:lvl1pPr>
              <a:defRPr sz="7199" b="1">
                <a:solidFill>
                  <a:schemeClr val="bg1"/>
                </a:solidFill>
              </a:defRPr>
            </a:lvl1pPr>
          </a:lstStyle>
          <a:p>
            <a:r>
              <a:rPr lang="en-US" dirty="0"/>
              <a:t>Click to add title – Arial bold 72pt</a:t>
            </a:r>
            <a:endParaRPr lang="en-GB" dirty="0"/>
          </a:p>
        </p:txBody>
      </p:sp>
      <p:sp>
        <p:nvSpPr>
          <p:cNvPr id="11" name="Text Placeholder 5"/>
          <p:cNvSpPr>
            <a:spLocks noGrp="1"/>
          </p:cNvSpPr>
          <p:nvPr>
            <p:ph type="body" sz="quarter" idx="10" hasCustomPrompt="1"/>
          </p:nvPr>
        </p:nvSpPr>
        <p:spPr>
          <a:xfrm>
            <a:off x="1058786" y="2716524"/>
            <a:ext cx="35504166" cy="757130"/>
          </a:xfrm>
          <a:prstGeom prst="rect">
            <a:avLst/>
          </a:prstGeom>
        </p:spPr>
        <p:txBody>
          <a:bodyPr wrap="square" lIns="0">
            <a:spAutoFit/>
          </a:bodyPr>
          <a:lstStyle>
            <a:lvl1pPr marL="0" marR="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sz="4800" b="1" baseline="0">
                <a:solidFill>
                  <a:schemeClr val="bg1"/>
                </a:solidFill>
                <a:latin typeface="+mj-lt"/>
              </a:defRPr>
            </a:lvl1pPr>
          </a:lstStyle>
          <a:p>
            <a:pPr marL="0" marR="0" lvl="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to add authors – Arial bold 48pt</a:t>
            </a:r>
          </a:p>
        </p:txBody>
      </p:sp>
      <p:sp>
        <p:nvSpPr>
          <p:cNvPr id="13" name="Text Placeholder 7"/>
          <p:cNvSpPr>
            <a:spLocks noGrp="1"/>
          </p:cNvSpPr>
          <p:nvPr>
            <p:ph type="body" sz="quarter" idx="11" hasCustomPrompt="1"/>
          </p:nvPr>
        </p:nvSpPr>
        <p:spPr>
          <a:xfrm>
            <a:off x="1058785" y="4074786"/>
            <a:ext cx="35504166" cy="480131"/>
          </a:xfrm>
          <a:prstGeom prst="rect">
            <a:avLst/>
          </a:prstGeom>
        </p:spPr>
        <p:txBody>
          <a:bodyPr wrap="square" lIns="0">
            <a:spAutoFit/>
          </a:bodyPr>
          <a:lstStyle>
            <a:lvl1pPr marL="0" marR="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sz="2800" b="1" baseline="0">
                <a:solidFill>
                  <a:schemeClr val="bg1"/>
                </a:solidFill>
                <a:latin typeface="+mj-lt"/>
              </a:defRPr>
            </a:lvl1pPr>
          </a:lstStyle>
          <a:p>
            <a:pPr marL="0" marR="0" lvl="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to add </a:t>
            </a:r>
            <a:r>
              <a:rPr lang="en-US" dirty="0" err="1"/>
              <a:t>affilliations</a:t>
            </a:r>
            <a:r>
              <a:rPr lang="en-GB" dirty="0"/>
              <a:t> </a:t>
            </a:r>
            <a:r>
              <a:rPr lang="en-US" dirty="0"/>
              <a:t>– Arial bold 28pt</a:t>
            </a:r>
            <a:endParaRPr lang="en-GB" dirty="0"/>
          </a:p>
        </p:txBody>
      </p:sp>
      <p:sp>
        <p:nvSpPr>
          <p:cNvPr id="14" name="Text Placeholder 3"/>
          <p:cNvSpPr>
            <a:spLocks noGrp="1"/>
          </p:cNvSpPr>
          <p:nvPr>
            <p:ph type="body" sz="quarter" idx="14" hasCustomPrompt="1"/>
          </p:nvPr>
        </p:nvSpPr>
        <p:spPr>
          <a:xfrm>
            <a:off x="36605035" y="2745635"/>
            <a:ext cx="6191541" cy="2444871"/>
          </a:xfrm>
          <a:prstGeom prst="rect">
            <a:avLst/>
          </a:prstGeom>
          <a:noFill/>
          <a:ln w="41275">
            <a:noFill/>
            <a:prstDash val="sysDash"/>
          </a:ln>
        </p:spPr>
        <p:txBody>
          <a:bodyPr>
            <a:noAutofit/>
          </a:bodyPr>
          <a:lstStyle>
            <a:lvl1pPr marL="0" indent="0">
              <a:buNone/>
              <a:defRPr sz="3816" baseline="0">
                <a:solidFill>
                  <a:schemeClr val="bg1"/>
                </a:solidFill>
              </a:defRPr>
            </a:lvl1pPr>
            <a:lvl2pPr>
              <a:defRPr sz="4294"/>
            </a:lvl2pPr>
            <a:lvl3pPr>
              <a:defRPr sz="3816"/>
            </a:lvl3pPr>
            <a:lvl4pPr>
              <a:defRPr sz="3180"/>
            </a:lvl4pPr>
            <a:lvl5pPr>
              <a:defRPr sz="3180"/>
            </a:lvl5pPr>
          </a:lstStyle>
          <a:p>
            <a:pPr lvl="0"/>
            <a:r>
              <a:rPr lang="en-GB" dirty="0"/>
              <a:t>Keep this area clear</a:t>
            </a:r>
          </a:p>
        </p:txBody>
      </p:sp>
      <p:sp>
        <p:nvSpPr>
          <p:cNvPr id="2" name="Rectangle 1">
            <a:extLst>
              <a:ext uri="{C183D7F6-B498-43B3-948B-1728B52AA6E4}">
                <adec:decorative xmlns:adec="http://schemas.microsoft.com/office/drawing/2017/decorative" val="1"/>
              </a:ext>
            </a:extLst>
          </p:cNvPr>
          <p:cNvSpPr/>
          <p:nvPr/>
        </p:nvSpPr>
        <p:spPr>
          <a:xfrm>
            <a:off x="1022400" y="5856016"/>
            <a:ext cx="9647284" cy="217321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4" name="Content Placeholder 3"/>
          <p:cNvSpPr>
            <a:spLocks noGrp="1"/>
          </p:cNvSpPr>
          <p:nvPr>
            <p:ph sz="quarter" idx="15" hasCustomPrompt="1"/>
          </p:nvPr>
        </p:nvSpPr>
        <p:spPr>
          <a:xfrm>
            <a:off x="1022400" y="5856016"/>
            <a:ext cx="9647284" cy="21732187"/>
          </a:xfrm>
          <a:prstGeom prst="rect">
            <a:avLst/>
          </a:prstGeom>
        </p:spPr>
        <p:txBody>
          <a:bodyPr/>
          <a:lstStyle>
            <a:lvl1pPr marL="0" marR="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sz="4000" b="0" i="0">
                <a:latin typeface="+mj-lt"/>
              </a:defRPr>
            </a:lvl1pPr>
          </a:lstStyle>
          <a:p>
            <a:pPr marL="0" marR="0" lvl="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here to add text or choose graphic icon below</a:t>
            </a:r>
          </a:p>
        </p:txBody>
      </p:sp>
      <p:sp>
        <p:nvSpPr>
          <p:cNvPr id="12" name="Rectangle 11">
            <a:extLst>
              <a:ext uri="{C183D7F6-B498-43B3-948B-1728B52AA6E4}">
                <adec:decorative xmlns:adec="http://schemas.microsoft.com/office/drawing/2017/decorative" val="1"/>
              </a:ext>
            </a:extLst>
          </p:cNvPr>
          <p:cNvSpPr/>
          <p:nvPr/>
        </p:nvSpPr>
        <p:spPr>
          <a:xfrm>
            <a:off x="11417536" y="5856016"/>
            <a:ext cx="9623189" cy="217321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6" name="Content Placeholder 3"/>
          <p:cNvSpPr>
            <a:spLocks noGrp="1"/>
          </p:cNvSpPr>
          <p:nvPr>
            <p:ph sz="quarter" idx="16" hasCustomPrompt="1"/>
          </p:nvPr>
        </p:nvSpPr>
        <p:spPr>
          <a:xfrm>
            <a:off x="11417535" y="5856016"/>
            <a:ext cx="9623189" cy="21732187"/>
          </a:xfrm>
          <a:prstGeom prst="rect">
            <a:avLst/>
          </a:prstGeom>
        </p:spPr>
        <p:txBody>
          <a:bodyPr/>
          <a:lstStyle>
            <a:lvl1pPr marL="0" marR="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lang="en-US" sz="4000" b="0" kern="1200" dirty="0" smtClean="0">
                <a:solidFill>
                  <a:schemeClr val="tx1"/>
                </a:solidFill>
                <a:latin typeface="+mj-lt"/>
                <a:ea typeface="+mn-ea"/>
                <a:cs typeface="+mn-cs"/>
              </a:defRPr>
            </a:lvl1pPr>
          </a:lstStyle>
          <a:p>
            <a:pPr marL="0" marR="0" lvl="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18" name="Rectangle 17">
            <a:extLst>
              <a:ext uri="{C183D7F6-B498-43B3-948B-1728B52AA6E4}">
                <adec:decorative xmlns:adec="http://schemas.microsoft.com/office/drawing/2017/decorative" val="1"/>
              </a:ext>
            </a:extLst>
          </p:cNvPr>
          <p:cNvSpPr/>
          <p:nvPr/>
        </p:nvSpPr>
        <p:spPr>
          <a:xfrm>
            <a:off x="21743509" y="5856016"/>
            <a:ext cx="9647284" cy="217321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 name="Content Placeholder 3"/>
          <p:cNvSpPr>
            <a:spLocks noGrp="1"/>
          </p:cNvSpPr>
          <p:nvPr>
            <p:ph sz="quarter" idx="17" hasCustomPrompt="1"/>
          </p:nvPr>
        </p:nvSpPr>
        <p:spPr>
          <a:xfrm>
            <a:off x="21743509" y="5856016"/>
            <a:ext cx="9647284" cy="21732187"/>
          </a:xfrm>
          <a:prstGeom prst="rect">
            <a:avLst/>
          </a:prstGeom>
        </p:spPr>
        <p:txBody>
          <a:bodyPr/>
          <a:lstStyle>
            <a:lvl1pPr marL="0" marR="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sz="4000">
                <a:latin typeface="+mj-lt"/>
              </a:defRPr>
            </a:lvl1pPr>
          </a:lstStyle>
          <a:p>
            <a:pPr marL="0" marR="0" lvl="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here to add text or choose graphic icon below</a:t>
            </a:r>
          </a:p>
        </p:txBody>
      </p:sp>
      <p:sp>
        <p:nvSpPr>
          <p:cNvPr id="20" name="Rectangle 19">
            <a:extLst>
              <a:ext uri="{C183D7F6-B498-43B3-948B-1728B52AA6E4}">
                <adec:decorative xmlns:adec="http://schemas.microsoft.com/office/drawing/2017/decorative" val="1"/>
              </a:ext>
            </a:extLst>
          </p:cNvPr>
          <p:cNvSpPr/>
          <p:nvPr/>
        </p:nvSpPr>
        <p:spPr>
          <a:xfrm>
            <a:off x="32127972" y="5856016"/>
            <a:ext cx="9647284" cy="217321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1" name="Content Placeholder 3"/>
          <p:cNvSpPr>
            <a:spLocks noGrp="1"/>
          </p:cNvSpPr>
          <p:nvPr>
            <p:ph sz="quarter" idx="18" hasCustomPrompt="1"/>
          </p:nvPr>
        </p:nvSpPr>
        <p:spPr>
          <a:xfrm>
            <a:off x="32126400" y="5856016"/>
            <a:ext cx="9647284" cy="21732187"/>
          </a:xfrm>
          <a:prstGeom prst="rect">
            <a:avLst/>
          </a:prstGeom>
        </p:spPr>
        <p:txBody>
          <a:bodyPr/>
          <a:lstStyle>
            <a:lvl1pPr marL="0" marR="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sz="4000">
                <a:latin typeface="+mj-lt"/>
              </a:defRPr>
            </a:lvl1pPr>
          </a:lstStyle>
          <a:p>
            <a:pPr marL="0" marR="0" lvl="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here to add text or choose graphic icon below</a:t>
            </a:r>
          </a:p>
        </p:txBody>
      </p:sp>
      <p:sp>
        <p:nvSpPr>
          <p:cNvPr id="15" name="Text Placeholder 19"/>
          <p:cNvSpPr>
            <a:spLocks noGrp="1"/>
          </p:cNvSpPr>
          <p:nvPr>
            <p:ph type="body" sz="quarter" idx="13" hasCustomPrompt="1"/>
          </p:nvPr>
        </p:nvSpPr>
        <p:spPr>
          <a:xfrm>
            <a:off x="1058784" y="28641677"/>
            <a:ext cx="12419679" cy="1238250"/>
          </a:xfrm>
          <a:prstGeom prst="rect">
            <a:avLst/>
          </a:prstGeom>
        </p:spPr>
        <p:txBody>
          <a:bodyPr>
            <a:normAutofit/>
          </a:bodyPr>
          <a:lstStyle>
            <a:lvl1pPr marL="0" indent="0">
              <a:buNone/>
              <a:defRPr sz="2800" baseline="0">
                <a:solidFill>
                  <a:schemeClr val="bg1"/>
                </a:solidFill>
              </a:defRPr>
            </a:lvl1pPr>
          </a:lstStyle>
          <a:p>
            <a:pPr lvl="0"/>
            <a:r>
              <a:rPr lang="en-US" dirty="0"/>
              <a:t>Add contact details here</a:t>
            </a:r>
            <a:endParaRPr lang="en-GB" dirty="0"/>
          </a:p>
        </p:txBody>
      </p:sp>
      <p:sp>
        <p:nvSpPr>
          <p:cNvPr id="17" name="Text Placeholder 17"/>
          <p:cNvSpPr>
            <a:spLocks noGrp="1"/>
          </p:cNvSpPr>
          <p:nvPr>
            <p:ph type="body" sz="quarter" idx="12" hasCustomPrompt="1"/>
          </p:nvPr>
        </p:nvSpPr>
        <p:spPr>
          <a:xfrm>
            <a:off x="29642776" y="28641677"/>
            <a:ext cx="12133950" cy="1238250"/>
          </a:xfrm>
          <a:prstGeom prst="rect">
            <a:avLst/>
          </a:prstGeom>
        </p:spPr>
        <p:txBody>
          <a:bodyPr>
            <a:normAutofit/>
          </a:bodyPr>
          <a:lstStyle>
            <a:lvl1pPr marL="0" indent="0" algn="r">
              <a:buNone/>
              <a:defRPr sz="2800" baseline="0">
                <a:solidFill>
                  <a:schemeClr val="bg1"/>
                </a:solidFill>
              </a:defRPr>
            </a:lvl1pPr>
          </a:lstStyle>
          <a:p>
            <a:pPr lvl="0"/>
            <a:r>
              <a:rPr lang="en-US" dirty="0"/>
              <a:t>Add collaborator logos here</a:t>
            </a:r>
          </a:p>
        </p:txBody>
      </p:sp>
    </p:spTree>
    <p:extLst>
      <p:ext uri="{BB962C8B-B14F-4D97-AF65-F5344CB8AC3E}">
        <p14:creationId xmlns:p14="http://schemas.microsoft.com/office/powerpoint/2010/main" val="80112885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39">
          <p15:clr>
            <a:srgbClr val="FBAE40"/>
          </p15:clr>
        </p15:guide>
        <p15:guide id="40" orient="horz" pos="3684">
          <p15:clr>
            <a:srgbClr val="FBAE40"/>
          </p15:clr>
        </p15:guide>
        <p15:guide id="41" pos="13254">
          <p15:clr>
            <a:srgbClr val="FBAE40"/>
          </p15:clr>
        </p15:guide>
        <p15:guide id="42" pos="13707">
          <p15:clr>
            <a:srgbClr val="FBAE40"/>
          </p15:clr>
        </p15:guide>
        <p15:guide id="45" pos="19785">
          <p15:clr>
            <a:srgbClr val="FBAE40"/>
          </p15:clr>
        </p15:guide>
        <p15:guide id="46" pos="20239">
          <p15:clr>
            <a:srgbClr val="FBAE40"/>
          </p15:clr>
        </p15:guide>
        <p15:guide id="47" pos="7176">
          <p15:clr>
            <a:srgbClr val="FBAE40"/>
          </p15:clr>
        </p15:guide>
        <p15:guide id="48" pos="672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A0 Landscape Poster - 3 columns, 7 boxes">
    <p:spTree>
      <p:nvGrpSpPr>
        <p:cNvPr id="1" name=""/>
        <p:cNvGrpSpPr/>
        <p:nvPr/>
      </p:nvGrpSpPr>
      <p:grpSpPr>
        <a:xfrm>
          <a:off x="0" y="0"/>
          <a:ext cx="0" cy="0"/>
          <a:chOff x="0" y="0"/>
          <a:chExt cx="0" cy="0"/>
        </a:xfrm>
      </p:grpSpPr>
      <p:sp>
        <p:nvSpPr>
          <p:cNvPr id="10" name="Title 1" descr="Poster title"/>
          <p:cNvSpPr>
            <a:spLocks noGrp="1"/>
          </p:cNvSpPr>
          <p:nvPr>
            <p:ph type="title" hasCustomPrompt="1"/>
          </p:nvPr>
        </p:nvSpPr>
        <p:spPr>
          <a:xfrm>
            <a:off x="1058785" y="919091"/>
            <a:ext cx="40717941" cy="1089401"/>
          </a:xfrm>
          <a:prstGeom prst="rect">
            <a:avLst/>
          </a:prstGeom>
        </p:spPr>
        <p:txBody>
          <a:bodyPr wrap="square" lIns="0">
            <a:spAutoFit/>
          </a:bodyPr>
          <a:lstStyle>
            <a:lvl1pPr>
              <a:defRPr sz="7199" b="1">
                <a:solidFill>
                  <a:schemeClr val="bg1"/>
                </a:solidFill>
              </a:defRPr>
            </a:lvl1pPr>
          </a:lstStyle>
          <a:p>
            <a:r>
              <a:rPr lang="en-US" dirty="0"/>
              <a:t>Click to add title – Arial bold 72pt</a:t>
            </a:r>
            <a:endParaRPr lang="en-GB" dirty="0"/>
          </a:p>
        </p:txBody>
      </p:sp>
      <p:sp>
        <p:nvSpPr>
          <p:cNvPr id="11" name="Text Placeholder 5"/>
          <p:cNvSpPr>
            <a:spLocks noGrp="1"/>
          </p:cNvSpPr>
          <p:nvPr>
            <p:ph type="body" sz="quarter" idx="10" hasCustomPrompt="1"/>
          </p:nvPr>
        </p:nvSpPr>
        <p:spPr>
          <a:xfrm>
            <a:off x="1058786" y="2716524"/>
            <a:ext cx="35504166" cy="757130"/>
          </a:xfrm>
          <a:prstGeom prst="rect">
            <a:avLst/>
          </a:prstGeom>
        </p:spPr>
        <p:txBody>
          <a:bodyPr wrap="square" lIns="0">
            <a:spAutoFit/>
          </a:bodyPr>
          <a:lstStyle>
            <a:lvl1pPr marL="0" marR="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sz="4800" b="1" baseline="0">
                <a:solidFill>
                  <a:schemeClr val="bg1"/>
                </a:solidFill>
                <a:latin typeface="+mj-lt"/>
              </a:defRPr>
            </a:lvl1pPr>
          </a:lstStyle>
          <a:p>
            <a:pPr marL="0" marR="0" lvl="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to add authors – Arial bold 48pt</a:t>
            </a:r>
          </a:p>
        </p:txBody>
      </p:sp>
      <p:sp>
        <p:nvSpPr>
          <p:cNvPr id="13" name="Text Placeholder 7"/>
          <p:cNvSpPr>
            <a:spLocks noGrp="1"/>
          </p:cNvSpPr>
          <p:nvPr>
            <p:ph type="body" sz="quarter" idx="11" hasCustomPrompt="1"/>
          </p:nvPr>
        </p:nvSpPr>
        <p:spPr>
          <a:xfrm>
            <a:off x="1058785" y="4074786"/>
            <a:ext cx="35504166" cy="480131"/>
          </a:xfrm>
          <a:prstGeom prst="rect">
            <a:avLst/>
          </a:prstGeom>
        </p:spPr>
        <p:txBody>
          <a:bodyPr wrap="square" lIns="0">
            <a:spAutoFit/>
          </a:bodyPr>
          <a:lstStyle>
            <a:lvl1pPr marL="0" marR="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sz="2800" b="1">
                <a:solidFill>
                  <a:schemeClr val="bg1"/>
                </a:solidFill>
                <a:latin typeface="+mj-lt"/>
              </a:defRPr>
            </a:lvl1pPr>
          </a:lstStyle>
          <a:p>
            <a:pPr marL="0" marR="0" lvl="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to add </a:t>
            </a:r>
            <a:r>
              <a:rPr lang="en-US" dirty="0" err="1"/>
              <a:t>affilliations</a:t>
            </a:r>
            <a:r>
              <a:rPr lang="en-US" dirty="0"/>
              <a:t> – Arial bold 28pt</a:t>
            </a:r>
            <a:endParaRPr lang="en-GB" dirty="0"/>
          </a:p>
        </p:txBody>
      </p:sp>
      <p:sp>
        <p:nvSpPr>
          <p:cNvPr id="14" name="Text Placeholder 3"/>
          <p:cNvSpPr>
            <a:spLocks noGrp="1"/>
          </p:cNvSpPr>
          <p:nvPr>
            <p:ph type="body" sz="quarter" idx="14" hasCustomPrompt="1"/>
          </p:nvPr>
        </p:nvSpPr>
        <p:spPr>
          <a:xfrm>
            <a:off x="36605035" y="2745635"/>
            <a:ext cx="6191541" cy="2444871"/>
          </a:xfrm>
          <a:prstGeom prst="rect">
            <a:avLst/>
          </a:prstGeom>
          <a:noFill/>
          <a:ln w="41275">
            <a:noFill/>
            <a:prstDash val="sysDash"/>
          </a:ln>
        </p:spPr>
        <p:txBody>
          <a:bodyPr>
            <a:noAutofit/>
          </a:bodyPr>
          <a:lstStyle>
            <a:lvl1pPr marL="0" indent="0">
              <a:buNone/>
              <a:defRPr sz="3816" baseline="0">
                <a:solidFill>
                  <a:schemeClr val="bg1"/>
                </a:solidFill>
              </a:defRPr>
            </a:lvl1pPr>
            <a:lvl2pPr>
              <a:defRPr sz="4294"/>
            </a:lvl2pPr>
            <a:lvl3pPr>
              <a:defRPr sz="3816"/>
            </a:lvl3pPr>
            <a:lvl4pPr>
              <a:defRPr sz="3180"/>
            </a:lvl4pPr>
            <a:lvl5pPr>
              <a:defRPr sz="3180"/>
            </a:lvl5pPr>
          </a:lstStyle>
          <a:p>
            <a:pPr lvl="0"/>
            <a:r>
              <a:rPr lang="en-GB" dirty="0"/>
              <a:t>Keep this area clear</a:t>
            </a:r>
          </a:p>
        </p:txBody>
      </p:sp>
      <p:sp>
        <p:nvSpPr>
          <p:cNvPr id="22" name="Rectangle 21">
            <a:extLst>
              <a:ext uri="{C183D7F6-B498-43B3-948B-1728B52AA6E4}">
                <adec:decorative xmlns:adec="http://schemas.microsoft.com/office/drawing/2017/decorative" val="1"/>
              </a:ext>
            </a:extLst>
          </p:cNvPr>
          <p:cNvSpPr/>
          <p:nvPr/>
        </p:nvSpPr>
        <p:spPr>
          <a:xfrm>
            <a:off x="1022400" y="5857199"/>
            <a:ext cx="9647284" cy="76968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3" name="Content Placeholder 3"/>
          <p:cNvSpPr>
            <a:spLocks noGrp="1"/>
          </p:cNvSpPr>
          <p:nvPr>
            <p:ph sz="quarter" idx="18" hasCustomPrompt="1"/>
          </p:nvPr>
        </p:nvSpPr>
        <p:spPr>
          <a:xfrm>
            <a:off x="1022400" y="5857199"/>
            <a:ext cx="9647284" cy="7696875"/>
          </a:xfrm>
          <a:prstGeom prst="rect">
            <a:avLst/>
          </a:prstGeom>
        </p:spPr>
        <p:txBody>
          <a:bodyPr/>
          <a:lstStyle>
            <a:lvl1pPr marL="0" marR="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lang="en-US" sz="4000" b="0" kern="1200" dirty="0" smtClean="0">
                <a:solidFill>
                  <a:schemeClr val="tx1"/>
                </a:solidFill>
                <a:latin typeface="+mj-lt"/>
                <a:ea typeface="+mn-ea"/>
                <a:cs typeface="+mn-cs"/>
              </a:defRPr>
            </a:lvl1pPr>
          </a:lstStyle>
          <a:p>
            <a:pPr marL="0" marR="0" lvl="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here to add text or choose graphic icon below</a:t>
            </a:r>
          </a:p>
        </p:txBody>
      </p:sp>
      <p:sp>
        <p:nvSpPr>
          <p:cNvPr id="31" name="Rectangle 30">
            <a:extLst>
              <a:ext uri="{C183D7F6-B498-43B3-948B-1728B52AA6E4}">
                <adec:decorative xmlns:adec="http://schemas.microsoft.com/office/drawing/2017/decorative" val="1"/>
              </a:ext>
            </a:extLst>
          </p:cNvPr>
          <p:cNvSpPr/>
          <p:nvPr/>
        </p:nvSpPr>
        <p:spPr>
          <a:xfrm>
            <a:off x="1029757" y="14270352"/>
            <a:ext cx="9647284" cy="77085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32" name="Content Placeholder 3"/>
          <p:cNvSpPr>
            <a:spLocks noGrp="1"/>
          </p:cNvSpPr>
          <p:nvPr>
            <p:ph sz="quarter" idx="20" hasCustomPrompt="1"/>
          </p:nvPr>
        </p:nvSpPr>
        <p:spPr>
          <a:xfrm>
            <a:off x="1029757" y="14270352"/>
            <a:ext cx="9647284" cy="7708586"/>
          </a:xfrm>
          <a:prstGeom prst="rect">
            <a:avLst/>
          </a:prstGeom>
        </p:spPr>
        <p:txBody>
          <a:bodyPr/>
          <a:lstStyle>
            <a:lvl1pPr marL="0" marR="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lang="en-US" sz="4000" b="0" kern="1200" dirty="0" smtClean="0">
                <a:solidFill>
                  <a:schemeClr val="tx1"/>
                </a:solidFill>
                <a:latin typeface="+mj-lt"/>
                <a:ea typeface="+mn-ea"/>
                <a:cs typeface="+mn-cs"/>
              </a:defRPr>
            </a:lvl1pPr>
          </a:lstStyle>
          <a:p>
            <a:pPr marL="0" marR="0" lvl="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here to add text or choose graphic icon below</a:t>
            </a:r>
          </a:p>
        </p:txBody>
      </p:sp>
      <p:sp>
        <p:nvSpPr>
          <p:cNvPr id="33" name="Rectangle 32">
            <a:extLst>
              <a:ext uri="{C183D7F6-B498-43B3-948B-1728B52AA6E4}">
                <adec:decorative xmlns:adec="http://schemas.microsoft.com/office/drawing/2017/decorative" val="1"/>
              </a:ext>
            </a:extLst>
          </p:cNvPr>
          <p:cNvSpPr/>
          <p:nvPr/>
        </p:nvSpPr>
        <p:spPr>
          <a:xfrm>
            <a:off x="1022400" y="22698075"/>
            <a:ext cx="9647284" cy="48974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34" name="Content Placeholder 3"/>
          <p:cNvSpPr>
            <a:spLocks noGrp="1"/>
          </p:cNvSpPr>
          <p:nvPr>
            <p:ph sz="quarter" idx="21" hasCustomPrompt="1"/>
          </p:nvPr>
        </p:nvSpPr>
        <p:spPr>
          <a:xfrm>
            <a:off x="1022400" y="22698075"/>
            <a:ext cx="9647284" cy="4897437"/>
          </a:xfrm>
          <a:prstGeom prst="rect">
            <a:avLst/>
          </a:prstGeom>
        </p:spPr>
        <p:txBody>
          <a:bodyPr/>
          <a:lstStyle>
            <a:lvl1pPr marL="0" marR="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lang="en-US" sz="4000" b="0" kern="1200" dirty="0" smtClean="0">
                <a:solidFill>
                  <a:schemeClr val="tx1"/>
                </a:solidFill>
                <a:latin typeface="+mj-lt"/>
                <a:ea typeface="+mn-ea"/>
                <a:cs typeface="+mn-cs"/>
              </a:defRPr>
            </a:lvl1pPr>
          </a:lstStyle>
          <a:p>
            <a:pPr marL="0" marR="0" lvl="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here to add text or choose graphic icon below</a:t>
            </a:r>
          </a:p>
        </p:txBody>
      </p:sp>
      <p:sp>
        <p:nvSpPr>
          <p:cNvPr id="8" name="Rectangle 7">
            <a:extLst>
              <a:ext uri="{C183D7F6-B498-43B3-948B-1728B52AA6E4}">
                <adec:decorative xmlns:adec="http://schemas.microsoft.com/office/drawing/2017/decorative" val="1"/>
              </a:ext>
            </a:extLst>
          </p:cNvPr>
          <p:cNvSpPr/>
          <p:nvPr/>
        </p:nvSpPr>
        <p:spPr>
          <a:xfrm>
            <a:off x="11403021" y="5857200"/>
            <a:ext cx="20005667" cy="217383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9" name="Content Placeholder 3"/>
          <p:cNvSpPr>
            <a:spLocks noGrp="1"/>
          </p:cNvSpPr>
          <p:nvPr>
            <p:ph sz="quarter" idx="16" hasCustomPrompt="1"/>
          </p:nvPr>
        </p:nvSpPr>
        <p:spPr>
          <a:xfrm>
            <a:off x="11403021" y="5857200"/>
            <a:ext cx="20005667" cy="21738313"/>
          </a:xfrm>
          <a:prstGeom prst="rect">
            <a:avLst/>
          </a:prstGeom>
        </p:spPr>
        <p:txBody>
          <a:bodyPr/>
          <a:lstStyle>
            <a:lvl1pPr marL="0" marR="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lang="en-US" sz="4000" b="0" kern="1200" dirty="0" smtClean="0">
                <a:solidFill>
                  <a:schemeClr val="tx1"/>
                </a:solidFill>
                <a:latin typeface="+mj-lt"/>
                <a:ea typeface="+mn-ea"/>
                <a:cs typeface="+mn-cs"/>
              </a:defRPr>
            </a:lvl1pPr>
            <a:lvl2pPr>
              <a:defRPr sz="5399" b="1">
                <a:latin typeface="+mj-lt"/>
              </a:defRPr>
            </a:lvl2pPr>
            <a:lvl3pPr>
              <a:defRPr sz="4800" b="1">
                <a:latin typeface="+mj-lt"/>
              </a:defRPr>
            </a:lvl3pPr>
            <a:lvl4pPr>
              <a:defRPr sz="2400"/>
            </a:lvl4pPr>
          </a:lstStyle>
          <a:p>
            <a:pPr marL="0" marR="0" lvl="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here to add text or choose graphic icon below</a:t>
            </a:r>
          </a:p>
        </p:txBody>
      </p:sp>
      <p:sp>
        <p:nvSpPr>
          <p:cNvPr id="35" name="Rectangle 34">
            <a:extLst>
              <a:ext uri="{C183D7F6-B498-43B3-948B-1728B52AA6E4}">
                <adec:decorative xmlns:adec="http://schemas.microsoft.com/office/drawing/2017/decorative" val="1"/>
              </a:ext>
            </a:extLst>
          </p:cNvPr>
          <p:cNvSpPr/>
          <p:nvPr/>
        </p:nvSpPr>
        <p:spPr>
          <a:xfrm>
            <a:off x="32131435" y="5857200"/>
            <a:ext cx="9647284" cy="48854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36" name="Content Placeholder 3"/>
          <p:cNvSpPr>
            <a:spLocks noGrp="1"/>
          </p:cNvSpPr>
          <p:nvPr>
            <p:ph sz="quarter" idx="22" hasCustomPrompt="1"/>
          </p:nvPr>
        </p:nvSpPr>
        <p:spPr>
          <a:xfrm>
            <a:off x="32131435" y="5857200"/>
            <a:ext cx="9647284" cy="4885481"/>
          </a:xfrm>
          <a:prstGeom prst="rect">
            <a:avLst/>
          </a:prstGeom>
        </p:spPr>
        <p:txBody>
          <a:bodyPr/>
          <a:lstStyle>
            <a:lvl1pPr marL="0" marR="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lang="en-US" sz="4000" b="0" kern="1200" dirty="0" smtClean="0">
                <a:solidFill>
                  <a:schemeClr val="tx1"/>
                </a:solidFill>
                <a:latin typeface="+mj-lt"/>
                <a:ea typeface="+mn-ea"/>
                <a:cs typeface="+mn-cs"/>
              </a:defRPr>
            </a:lvl1pPr>
          </a:lstStyle>
          <a:p>
            <a:pPr marL="0" marR="0" lvl="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37" name="Rectangle 36">
            <a:extLst>
              <a:ext uri="{C183D7F6-B498-43B3-948B-1728B52AA6E4}">
                <adec:decorative xmlns:adec="http://schemas.microsoft.com/office/drawing/2017/decorative" val="1"/>
              </a:ext>
            </a:extLst>
          </p:cNvPr>
          <p:cNvSpPr/>
          <p:nvPr/>
        </p:nvSpPr>
        <p:spPr>
          <a:xfrm>
            <a:off x="32130000" y="11456066"/>
            <a:ext cx="9647284" cy="77145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38" name="Content Placeholder 3"/>
          <p:cNvSpPr>
            <a:spLocks noGrp="1"/>
          </p:cNvSpPr>
          <p:nvPr>
            <p:ph sz="quarter" idx="23" hasCustomPrompt="1"/>
          </p:nvPr>
        </p:nvSpPr>
        <p:spPr>
          <a:xfrm>
            <a:off x="32130000" y="11456066"/>
            <a:ext cx="9647284" cy="7714584"/>
          </a:xfrm>
          <a:prstGeom prst="rect">
            <a:avLst/>
          </a:prstGeom>
        </p:spPr>
        <p:txBody>
          <a:bodyPr/>
          <a:lstStyle>
            <a:lvl1pPr marL="0" marR="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lang="en-US" sz="4000" b="0" kern="1200" dirty="0" smtClean="0">
                <a:solidFill>
                  <a:schemeClr val="tx1"/>
                </a:solidFill>
                <a:latin typeface="+mj-lt"/>
                <a:ea typeface="+mn-ea"/>
                <a:cs typeface="+mn-cs"/>
              </a:defRPr>
            </a:lvl1pPr>
          </a:lstStyle>
          <a:p>
            <a:pPr marL="0" marR="0" lvl="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here to add text or choose graphic icon below</a:t>
            </a:r>
          </a:p>
        </p:txBody>
      </p:sp>
      <p:sp>
        <p:nvSpPr>
          <p:cNvPr id="39" name="Rectangle 38">
            <a:extLst>
              <a:ext uri="{C183D7F6-B498-43B3-948B-1728B52AA6E4}">
                <adec:decorative xmlns:adec="http://schemas.microsoft.com/office/drawing/2017/decorative" val="1"/>
              </a:ext>
            </a:extLst>
          </p:cNvPr>
          <p:cNvSpPr/>
          <p:nvPr/>
        </p:nvSpPr>
        <p:spPr>
          <a:xfrm>
            <a:off x="32130000" y="19920313"/>
            <a:ext cx="9647284" cy="7675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40" name="Content Placeholder 3"/>
          <p:cNvSpPr>
            <a:spLocks noGrp="1"/>
          </p:cNvSpPr>
          <p:nvPr>
            <p:ph sz="quarter" idx="24" hasCustomPrompt="1"/>
          </p:nvPr>
        </p:nvSpPr>
        <p:spPr>
          <a:xfrm>
            <a:off x="32130000" y="19919601"/>
            <a:ext cx="9647284" cy="7675912"/>
          </a:xfrm>
          <a:prstGeom prst="rect">
            <a:avLst/>
          </a:prstGeom>
        </p:spPr>
        <p:txBody>
          <a:bodyPr/>
          <a:lstStyle>
            <a:lvl1pPr marL="0" marR="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lang="en-US" sz="4000" b="0" kern="1200" dirty="0" smtClean="0">
                <a:solidFill>
                  <a:schemeClr val="tx1"/>
                </a:solidFill>
                <a:latin typeface="+mj-lt"/>
                <a:ea typeface="+mn-ea"/>
                <a:cs typeface="+mn-cs"/>
              </a:defRPr>
            </a:lvl1pPr>
          </a:lstStyle>
          <a:p>
            <a:pPr marL="0" marR="0" lvl="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15" name="Text Placeholder 19"/>
          <p:cNvSpPr>
            <a:spLocks noGrp="1"/>
          </p:cNvSpPr>
          <p:nvPr>
            <p:ph type="body" sz="quarter" idx="13" hasCustomPrompt="1"/>
          </p:nvPr>
        </p:nvSpPr>
        <p:spPr>
          <a:xfrm>
            <a:off x="1058784" y="28641677"/>
            <a:ext cx="12419679" cy="1238250"/>
          </a:xfrm>
          <a:prstGeom prst="rect">
            <a:avLst/>
          </a:prstGeom>
        </p:spPr>
        <p:txBody>
          <a:bodyPr>
            <a:normAutofit/>
          </a:bodyPr>
          <a:lstStyle>
            <a:lvl1pPr marL="0" indent="0">
              <a:buNone/>
              <a:defRPr sz="2800" baseline="0">
                <a:solidFill>
                  <a:schemeClr val="bg1"/>
                </a:solidFill>
              </a:defRPr>
            </a:lvl1pPr>
          </a:lstStyle>
          <a:p>
            <a:pPr lvl="0"/>
            <a:r>
              <a:rPr lang="en-US" dirty="0"/>
              <a:t>Add contact details here</a:t>
            </a:r>
            <a:endParaRPr lang="en-GB" dirty="0"/>
          </a:p>
        </p:txBody>
      </p:sp>
      <p:sp>
        <p:nvSpPr>
          <p:cNvPr id="17" name="Text Placeholder 17"/>
          <p:cNvSpPr>
            <a:spLocks noGrp="1"/>
          </p:cNvSpPr>
          <p:nvPr>
            <p:ph type="body" sz="quarter" idx="12" hasCustomPrompt="1"/>
          </p:nvPr>
        </p:nvSpPr>
        <p:spPr>
          <a:xfrm>
            <a:off x="29642776" y="28641677"/>
            <a:ext cx="12133950" cy="1238250"/>
          </a:xfrm>
          <a:prstGeom prst="rect">
            <a:avLst/>
          </a:prstGeom>
        </p:spPr>
        <p:txBody>
          <a:bodyPr>
            <a:normAutofit/>
          </a:bodyPr>
          <a:lstStyle>
            <a:lvl1pPr marL="0" indent="0" algn="r">
              <a:buNone/>
              <a:defRPr sz="2800" baseline="0">
                <a:solidFill>
                  <a:schemeClr val="bg1"/>
                </a:solidFill>
              </a:defRPr>
            </a:lvl1pPr>
          </a:lstStyle>
          <a:p>
            <a:pPr lvl="0"/>
            <a:r>
              <a:rPr lang="en-US" dirty="0"/>
              <a:t>Add collaborator logos here</a:t>
            </a:r>
          </a:p>
        </p:txBody>
      </p:sp>
    </p:spTree>
    <p:extLst>
      <p:ext uri="{BB962C8B-B14F-4D97-AF65-F5344CB8AC3E}">
        <p14:creationId xmlns:p14="http://schemas.microsoft.com/office/powerpoint/2010/main" val="335737210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39" orient="horz" pos="3684">
          <p15:clr>
            <a:srgbClr val="FBAE40"/>
          </p15:clr>
        </p15:guide>
        <p15:guide id="40" pos="7176">
          <p15:clr>
            <a:srgbClr val="FBAE40"/>
          </p15:clr>
        </p15:guide>
        <p15:guide id="41" pos="19785">
          <p15:clr>
            <a:srgbClr val="FBAE40"/>
          </p15:clr>
        </p15:guide>
        <p15:guide id="42" pos="6722">
          <p15:clr>
            <a:srgbClr val="FBAE40"/>
          </p15:clr>
        </p15:guide>
        <p15:guide id="43" pos="20239">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0 Landscape Poster -  4 columns v2">
    <p:spTree>
      <p:nvGrpSpPr>
        <p:cNvPr id="1" name=""/>
        <p:cNvGrpSpPr/>
        <p:nvPr/>
      </p:nvGrpSpPr>
      <p:grpSpPr>
        <a:xfrm>
          <a:off x="0" y="0"/>
          <a:ext cx="0" cy="0"/>
          <a:chOff x="0" y="0"/>
          <a:chExt cx="0" cy="0"/>
        </a:xfrm>
      </p:grpSpPr>
      <p:sp>
        <p:nvSpPr>
          <p:cNvPr id="10" name="Title 1" descr="Poster title"/>
          <p:cNvSpPr>
            <a:spLocks noGrp="1"/>
          </p:cNvSpPr>
          <p:nvPr>
            <p:ph type="title" hasCustomPrompt="1"/>
          </p:nvPr>
        </p:nvSpPr>
        <p:spPr>
          <a:xfrm>
            <a:off x="1058785" y="919091"/>
            <a:ext cx="40717941" cy="1089401"/>
          </a:xfrm>
          <a:prstGeom prst="rect">
            <a:avLst/>
          </a:prstGeom>
        </p:spPr>
        <p:txBody>
          <a:bodyPr wrap="square" lIns="0">
            <a:spAutoFit/>
          </a:bodyPr>
          <a:lstStyle>
            <a:lvl1pPr>
              <a:defRPr sz="7199" b="1">
                <a:solidFill>
                  <a:schemeClr val="bg1"/>
                </a:solidFill>
              </a:defRPr>
            </a:lvl1pPr>
          </a:lstStyle>
          <a:p>
            <a:r>
              <a:rPr lang="en-US" dirty="0"/>
              <a:t>Click to add title – Arial bold 72pt</a:t>
            </a:r>
            <a:endParaRPr lang="en-GB" dirty="0"/>
          </a:p>
        </p:txBody>
      </p:sp>
      <p:sp>
        <p:nvSpPr>
          <p:cNvPr id="11" name="Text Placeholder 5"/>
          <p:cNvSpPr>
            <a:spLocks noGrp="1"/>
          </p:cNvSpPr>
          <p:nvPr>
            <p:ph type="body" sz="quarter" idx="10" hasCustomPrompt="1"/>
          </p:nvPr>
        </p:nvSpPr>
        <p:spPr>
          <a:xfrm>
            <a:off x="1058786" y="2716524"/>
            <a:ext cx="35504166" cy="757130"/>
          </a:xfrm>
          <a:prstGeom prst="rect">
            <a:avLst/>
          </a:prstGeom>
        </p:spPr>
        <p:txBody>
          <a:bodyPr wrap="square" lIns="0">
            <a:spAutoFit/>
          </a:bodyPr>
          <a:lstStyle>
            <a:lvl1pPr marL="0" marR="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sz="4800" b="1" baseline="0">
                <a:solidFill>
                  <a:schemeClr val="bg1"/>
                </a:solidFill>
                <a:latin typeface="+mj-lt"/>
              </a:defRPr>
            </a:lvl1pPr>
          </a:lstStyle>
          <a:p>
            <a:pPr marL="0" marR="0" lvl="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to add authors – Arial bold 48pt</a:t>
            </a:r>
          </a:p>
        </p:txBody>
      </p:sp>
      <p:sp>
        <p:nvSpPr>
          <p:cNvPr id="13" name="Text Placeholder 7"/>
          <p:cNvSpPr>
            <a:spLocks noGrp="1"/>
          </p:cNvSpPr>
          <p:nvPr>
            <p:ph type="body" sz="quarter" idx="11" hasCustomPrompt="1"/>
          </p:nvPr>
        </p:nvSpPr>
        <p:spPr>
          <a:xfrm>
            <a:off x="1058785" y="4074786"/>
            <a:ext cx="35504166" cy="480131"/>
          </a:xfrm>
          <a:prstGeom prst="rect">
            <a:avLst/>
          </a:prstGeom>
        </p:spPr>
        <p:txBody>
          <a:bodyPr wrap="square" lIns="0">
            <a:spAutoFit/>
          </a:bodyPr>
          <a:lstStyle>
            <a:lvl1pPr marL="0" marR="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sz="2800" b="1">
                <a:solidFill>
                  <a:schemeClr val="bg1"/>
                </a:solidFill>
                <a:latin typeface="+mj-lt"/>
              </a:defRPr>
            </a:lvl1pPr>
          </a:lstStyle>
          <a:p>
            <a:pPr marL="0" marR="0" lvl="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to add </a:t>
            </a:r>
            <a:r>
              <a:rPr lang="en-US" dirty="0" err="1"/>
              <a:t>affilliations</a:t>
            </a:r>
            <a:r>
              <a:rPr lang="en-US" dirty="0"/>
              <a:t> – Arial bold 28pt</a:t>
            </a:r>
            <a:endParaRPr lang="en-GB" dirty="0"/>
          </a:p>
        </p:txBody>
      </p:sp>
      <p:sp>
        <p:nvSpPr>
          <p:cNvPr id="14" name="Text Placeholder 3"/>
          <p:cNvSpPr>
            <a:spLocks noGrp="1"/>
          </p:cNvSpPr>
          <p:nvPr>
            <p:ph type="body" sz="quarter" idx="14" hasCustomPrompt="1"/>
          </p:nvPr>
        </p:nvSpPr>
        <p:spPr>
          <a:xfrm>
            <a:off x="36605035" y="2745635"/>
            <a:ext cx="6191541" cy="2444871"/>
          </a:xfrm>
          <a:prstGeom prst="rect">
            <a:avLst/>
          </a:prstGeom>
          <a:noFill/>
          <a:ln w="41275">
            <a:noFill/>
            <a:prstDash val="sysDash"/>
          </a:ln>
        </p:spPr>
        <p:txBody>
          <a:bodyPr>
            <a:noAutofit/>
          </a:bodyPr>
          <a:lstStyle>
            <a:lvl1pPr marL="0" indent="0">
              <a:buNone/>
              <a:defRPr sz="3816" baseline="0">
                <a:solidFill>
                  <a:schemeClr val="bg1"/>
                </a:solidFill>
              </a:defRPr>
            </a:lvl1pPr>
            <a:lvl2pPr>
              <a:defRPr sz="4294"/>
            </a:lvl2pPr>
            <a:lvl3pPr>
              <a:defRPr sz="3816"/>
            </a:lvl3pPr>
            <a:lvl4pPr>
              <a:defRPr sz="3180"/>
            </a:lvl4pPr>
            <a:lvl5pPr>
              <a:defRPr sz="3180"/>
            </a:lvl5pPr>
          </a:lstStyle>
          <a:p>
            <a:pPr lvl="0"/>
            <a:r>
              <a:rPr lang="en-GB" dirty="0"/>
              <a:t>Keep this area clear</a:t>
            </a:r>
          </a:p>
        </p:txBody>
      </p:sp>
      <p:sp>
        <p:nvSpPr>
          <p:cNvPr id="22" name="Rectangle 21">
            <a:extLst>
              <a:ext uri="{C183D7F6-B498-43B3-948B-1728B52AA6E4}">
                <adec:decorative xmlns:adec="http://schemas.microsoft.com/office/drawing/2017/decorative" val="1"/>
              </a:ext>
            </a:extLst>
          </p:cNvPr>
          <p:cNvSpPr/>
          <p:nvPr/>
        </p:nvSpPr>
        <p:spPr>
          <a:xfrm>
            <a:off x="1022400" y="5857199"/>
            <a:ext cx="9647284" cy="76968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3" name="Content Placeholder 3"/>
          <p:cNvSpPr>
            <a:spLocks noGrp="1"/>
          </p:cNvSpPr>
          <p:nvPr>
            <p:ph sz="quarter" idx="18" hasCustomPrompt="1"/>
          </p:nvPr>
        </p:nvSpPr>
        <p:spPr>
          <a:xfrm>
            <a:off x="1022400" y="5857199"/>
            <a:ext cx="9647284" cy="7696875"/>
          </a:xfrm>
          <a:prstGeom prst="rect">
            <a:avLst/>
          </a:prstGeom>
        </p:spPr>
        <p:txBody>
          <a:bodyPr/>
          <a:lstStyle>
            <a:lvl1pPr marL="0" marR="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lang="en-US" sz="4000" b="0" kern="1200" dirty="0" smtClean="0">
                <a:solidFill>
                  <a:schemeClr val="tx1"/>
                </a:solidFill>
                <a:latin typeface="+mj-lt"/>
                <a:ea typeface="+mn-ea"/>
                <a:cs typeface="+mn-cs"/>
              </a:defRPr>
            </a:lvl1pPr>
          </a:lstStyle>
          <a:p>
            <a:pPr marL="0" marR="0" lvl="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31" name="Rectangle 30">
            <a:extLst>
              <a:ext uri="{C183D7F6-B498-43B3-948B-1728B52AA6E4}">
                <adec:decorative xmlns:adec="http://schemas.microsoft.com/office/drawing/2017/decorative" val="1"/>
              </a:ext>
            </a:extLst>
          </p:cNvPr>
          <p:cNvSpPr/>
          <p:nvPr/>
        </p:nvSpPr>
        <p:spPr>
          <a:xfrm>
            <a:off x="1022400" y="14270352"/>
            <a:ext cx="9647284" cy="77085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32" name="Content Placeholder 3"/>
          <p:cNvSpPr>
            <a:spLocks noGrp="1"/>
          </p:cNvSpPr>
          <p:nvPr>
            <p:ph sz="quarter" idx="20" hasCustomPrompt="1"/>
          </p:nvPr>
        </p:nvSpPr>
        <p:spPr>
          <a:xfrm>
            <a:off x="1022400" y="14270352"/>
            <a:ext cx="9647284" cy="7708586"/>
          </a:xfrm>
          <a:prstGeom prst="rect">
            <a:avLst/>
          </a:prstGeom>
        </p:spPr>
        <p:txBody>
          <a:bodyPr/>
          <a:lstStyle>
            <a:lvl1pPr marL="0" marR="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lang="en-US" sz="4000" b="0" kern="1200" dirty="0" smtClean="0">
                <a:solidFill>
                  <a:schemeClr val="tx1"/>
                </a:solidFill>
                <a:latin typeface="+mj-lt"/>
                <a:ea typeface="+mn-ea"/>
                <a:cs typeface="+mn-cs"/>
              </a:defRPr>
            </a:lvl1pPr>
          </a:lstStyle>
          <a:p>
            <a:pPr marL="0" marR="0" lvl="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33" name="Rectangle 32">
            <a:extLst>
              <a:ext uri="{C183D7F6-B498-43B3-948B-1728B52AA6E4}">
                <adec:decorative xmlns:adec="http://schemas.microsoft.com/office/drawing/2017/decorative" val="1"/>
              </a:ext>
            </a:extLst>
          </p:cNvPr>
          <p:cNvSpPr/>
          <p:nvPr/>
        </p:nvSpPr>
        <p:spPr>
          <a:xfrm>
            <a:off x="1022400" y="22687007"/>
            <a:ext cx="9647284" cy="49069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34" name="Content Placeholder 3"/>
          <p:cNvSpPr>
            <a:spLocks noGrp="1"/>
          </p:cNvSpPr>
          <p:nvPr>
            <p:ph sz="quarter" idx="21" hasCustomPrompt="1"/>
          </p:nvPr>
        </p:nvSpPr>
        <p:spPr>
          <a:xfrm>
            <a:off x="1022400" y="22687007"/>
            <a:ext cx="9647284" cy="4906992"/>
          </a:xfrm>
          <a:prstGeom prst="rect">
            <a:avLst/>
          </a:prstGeom>
        </p:spPr>
        <p:txBody>
          <a:bodyPr/>
          <a:lstStyle>
            <a:lvl1pPr marL="0" marR="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lang="en-US" sz="4000" b="0" kern="1200" dirty="0" smtClean="0">
                <a:solidFill>
                  <a:schemeClr val="tx1"/>
                </a:solidFill>
                <a:latin typeface="+mj-lt"/>
                <a:ea typeface="+mn-ea"/>
                <a:cs typeface="+mn-cs"/>
              </a:defRPr>
            </a:lvl1pPr>
          </a:lstStyle>
          <a:p>
            <a:pPr marL="0" marR="0" lvl="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8" name="Rectangle 7">
            <a:extLst>
              <a:ext uri="{C183D7F6-B498-43B3-948B-1728B52AA6E4}">
                <adec:decorative xmlns:adec="http://schemas.microsoft.com/office/drawing/2017/decorative" val="1"/>
              </a:ext>
            </a:extLst>
          </p:cNvPr>
          <p:cNvSpPr/>
          <p:nvPr/>
        </p:nvSpPr>
        <p:spPr>
          <a:xfrm>
            <a:off x="11389828" y="5857200"/>
            <a:ext cx="9647284" cy="21736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9" name="Content Placeholder 3"/>
          <p:cNvSpPr>
            <a:spLocks noGrp="1"/>
          </p:cNvSpPr>
          <p:nvPr>
            <p:ph sz="quarter" idx="16" hasCustomPrompt="1"/>
          </p:nvPr>
        </p:nvSpPr>
        <p:spPr>
          <a:xfrm>
            <a:off x="11389828" y="5857200"/>
            <a:ext cx="9647284" cy="21736800"/>
          </a:xfrm>
          <a:prstGeom prst="rect">
            <a:avLst/>
          </a:prstGeom>
        </p:spPr>
        <p:txBody>
          <a:bodyPr/>
          <a:lstStyle>
            <a:lvl1pPr marL="0" marR="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sz="4000" b="0">
                <a:latin typeface="+mj-lt"/>
              </a:defRPr>
            </a:lvl1pPr>
            <a:lvl2pPr>
              <a:defRPr sz="5399" b="1">
                <a:latin typeface="+mj-lt"/>
              </a:defRPr>
            </a:lvl2pPr>
            <a:lvl3pPr>
              <a:defRPr sz="4800" b="1">
                <a:latin typeface="+mj-lt"/>
              </a:defRPr>
            </a:lvl3pPr>
            <a:lvl4pPr>
              <a:defRPr sz="2400"/>
            </a:lvl4pPr>
          </a:lstStyle>
          <a:p>
            <a:pPr marL="0" marR="0" lvl="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here to add text or choose graphic icon below</a:t>
            </a:r>
          </a:p>
        </p:txBody>
      </p:sp>
      <p:sp>
        <p:nvSpPr>
          <p:cNvPr id="12" name="Rectangle 11">
            <a:extLst>
              <a:ext uri="{C183D7F6-B498-43B3-948B-1728B52AA6E4}">
                <adec:decorative xmlns:adec="http://schemas.microsoft.com/office/drawing/2017/decorative" val="1"/>
              </a:ext>
            </a:extLst>
          </p:cNvPr>
          <p:cNvSpPr/>
          <p:nvPr/>
        </p:nvSpPr>
        <p:spPr>
          <a:xfrm>
            <a:off x="21764130" y="5857199"/>
            <a:ext cx="9647284" cy="21736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6" name="Content Placeholder 3"/>
          <p:cNvSpPr>
            <a:spLocks noGrp="1"/>
          </p:cNvSpPr>
          <p:nvPr>
            <p:ph sz="quarter" idx="17" hasCustomPrompt="1"/>
          </p:nvPr>
        </p:nvSpPr>
        <p:spPr>
          <a:xfrm>
            <a:off x="21764130" y="5857200"/>
            <a:ext cx="9647284" cy="21736800"/>
          </a:xfrm>
          <a:prstGeom prst="rect">
            <a:avLst/>
          </a:prstGeom>
        </p:spPr>
        <p:txBody>
          <a:bodyPr/>
          <a:lstStyle>
            <a:lvl1pPr marL="0" marR="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lang="en-US" sz="4000" b="0" kern="1200" dirty="0" smtClean="0">
                <a:solidFill>
                  <a:schemeClr val="tx1"/>
                </a:solidFill>
                <a:latin typeface="+mj-lt"/>
                <a:ea typeface="+mn-ea"/>
                <a:cs typeface="+mn-cs"/>
              </a:defRPr>
            </a:lvl1pPr>
          </a:lstStyle>
          <a:p>
            <a:pPr marL="0" marR="0" lvl="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here to add text or choose graphic icon below</a:t>
            </a:r>
          </a:p>
        </p:txBody>
      </p:sp>
      <p:sp>
        <p:nvSpPr>
          <p:cNvPr id="35" name="Rectangle 34">
            <a:extLst>
              <a:ext uri="{C183D7F6-B498-43B3-948B-1728B52AA6E4}">
                <adec:decorative xmlns:adec="http://schemas.microsoft.com/office/drawing/2017/decorative" val="1"/>
              </a:ext>
            </a:extLst>
          </p:cNvPr>
          <p:cNvSpPr/>
          <p:nvPr/>
        </p:nvSpPr>
        <p:spPr>
          <a:xfrm>
            <a:off x="32139088" y="5857200"/>
            <a:ext cx="9639150" cy="48854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36" name="Content Placeholder 3"/>
          <p:cNvSpPr>
            <a:spLocks noGrp="1"/>
          </p:cNvSpPr>
          <p:nvPr>
            <p:ph sz="quarter" idx="22" hasCustomPrompt="1"/>
          </p:nvPr>
        </p:nvSpPr>
        <p:spPr>
          <a:xfrm>
            <a:off x="32139088" y="5857200"/>
            <a:ext cx="9639150" cy="4885481"/>
          </a:xfrm>
          <a:prstGeom prst="rect">
            <a:avLst/>
          </a:prstGeom>
        </p:spPr>
        <p:txBody>
          <a:bodyPr/>
          <a:lstStyle>
            <a:lvl1pPr marL="0" marR="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lang="en-US" sz="4000" b="0" kern="1200" dirty="0" smtClean="0">
                <a:solidFill>
                  <a:schemeClr val="tx1"/>
                </a:solidFill>
                <a:latin typeface="+mj-lt"/>
                <a:ea typeface="+mn-ea"/>
                <a:cs typeface="+mn-cs"/>
              </a:defRPr>
            </a:lvl1pPr>
          </a:lstStyle>
          <a:p>
            <a:pPr marL="0" marR="0" lvl="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here to add text or choose graphic icon below</a:t>
            </a:r>
          </a:p>
        </p:txBody>
      </p:sp>
      <p:sp>
        <p:nvSpPr>
          <p:cNvPr id="37" name="Rectangle 36">
            <a:extLst>
              <a:ext uri="{C183D7F6-B498-43B3-948B-1728B52AA6E4}">
                <adec:decorative xmlns:adec="http://schemas.microsoft.com/office/drawing/2017/decorative" val="1"/>
              </a:ext>
            </a:extLst>
          </p:cNvPr>
          <p:cNvSpPr/>
          <p:nvPr/>
        </p:nvSpPr>
        <p:spPr>
          <a:xfrm>
            <a:off x="32139088" y="11456066"/>
            <a:ext cx="9639150" cy="77145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38" name="Content Placeholder 3"/>
          <p:cNvSpPr>
            <a:spLocks noGrp="1"/>
          </p:cNvSpPr>
          <p:nvPr>
            <p:ph sz="quarter" idx="23" hasCustomPrompt="1"/>
          </p:nvPr>
        </p:nvSpPr>
        <p:spPr>
          <a:xfrm>
            <a:off x="32139088" y="11456066"/>
            <a:ext cx="9639150" cy="7714584"/>
          </a:xfrm>
          <a:prstGeom prst="rect">
            <a:avLst/>
          </a:prstGeom>
        </p:spPr>
        <p:txBody>
          <a:bodyPr/>
          <a:lstStyle>
            <a:lvl1pPr marL="0" marR="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lang="en-US" sz="4000" b="0" kern="1200" dirty="0" smtClean="0">
                <a:solidFill>
                  <a:schemeClr val="tx1"/>
                </a:solidFill>
                <a:latin typeface="+mj-lt"/>
                <a:ea typeface="+mn-ea"/>
                <a:cs typeface="+mn-cs"/>
              </a:defRPr>
            </a:lvl1pPr>
            <a:lvl2pPr>
              <a:defRPr lang="en-US" sz="4000" b="0" kern="1200" dirty="0" smtClean="0">
                <a:solidFill>
                  <a:schemeClr val="tx1"/>
                </a:solidFill>
                <a:latin typeface="+mj-lt"/>
                <a:ea typeface="+mn-ea"/>
                <a:cs typeface="+mn-cs"/>
              </a:defRPr>
            </a:lvl2pPr>
          </a:lstStyle>
          <a:p>
            <a:pPr marL="0" marR="0" lvl="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39" name="Rectangle 38">
            <a:extLst>
              <a:ext uri="{C183D7F6-B498-43B3-948B-1728B52AA6E4}">
                <adec:decorative xmlns:adec="http://schemas.microsoft.com/office/drawing/2017/decorative" val="1"/>
              </a:ext>
            </a:extLst>
          </p:cNvPr>
          <p:cNvSpPr/>
          <p:nvPr/>
        </p:nvSpPr>
        <p:spPr>
          <a:xfrm>
            <a:off x="32139088" y="19879186"/>
            <a:ext cx="9639150" cy="77177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40" name="Content Placeholder 3"/>
          <p:cNvSpPr>
            <a:spLocks noGrp="1"/>
          </p:cNvSpPr>
          <p:nvPr>
            <p:ph sz="quarter" idx="24" hasCustomPrompt="1"/>
          </p:nvPr>
        </p:nvSpPr>
        <p:spPr>
          <a:xfrm>
            <a:off x="32139088" y="19879186"/>
            <a:ext cx="9639150" cy="7717705"/>
          </a:xfrm>
          <a:prstGeom prst="rect">
            <a:avLst/>
          </a:prstGeom>
        </p:spPr>
        <p:txBody>
          <a:bodyPr/>
          <a:lstStyle>
            <a:lvl1pPr marL="0" marR="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lang="en-US" sz="4000" b="0" kern="1200" dirty="0" smtClean="0">
                <a:solidFill>
                  <a:schemeClr val="tx1"/>
                </a:solidFill>
                <a:latin typeface="+mj-lt"/>
                <a:ea typeface="+mn-ea"/>
                <a:cs typeface="+mn-cs"/>
              </a:defRPr>
            </a:lvl1pPr>
            <a:lvl2pPr>
              <a:defRPr lang="en-US" sz="4000" b="0" kern="1200" dirty="0" smtClean="0">
                <a:solidFill>
                  <a:schemeClr val="tx1"/>
                </a:solidFill>
                <a:latin typeface="+mj-lt"/>
                <a:ea typeface="+mn-ea"/>
                <a:cs typeface="+mn-cs"/>
              </a:defRPr>
            </a:lvl2pPr>
          </a:lstStyle>
          <a:p>
            <a:pPr marL="0" marR="0" lvl="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15" name="Text Placeholder 19"/>
          <p:cNvSpPr>
            <a:spLocks noGrp="1"/>
          </p:cNvSpPr>
          <p:nvPr>
            <p:ph type="body" sz="quarter" idx="13" hasCustomPrompt="1"/>
          </p:nvPr>
        </p:nvSpPr>
        <p:spPr>
          <a:xfrm>
            <a:off x="1058784" y="28641677"/>
            <a:ext cx="12419679" cy="1238250"/>
          </a:xfrm>
          <a:prstGeom prst="rect">
            <a:avLst/>
          </a:prstGeom>
        </p:spPr>
        <p:txBody>
          <a:bodyPr>
            <a:normAutofit/>
          </a:bodyPr>
          <a:lstStyle>
            <a:lvl1pPr marL="0" indent="0">
              <a:buNone/>
              <a:defRPr sz="2800" baseline="0">
                <a:solidFill>
                  <a:schemeClr val="bg1"/>
                </a:solidFill>
              </a:defRPr>
            </a:lvl1pPr>
          </a:lstStyle>
          <a:p>
            <a:pPr lvl="0"/>
            <a:r>
              <a:rPr lang="en-US" dirty="0"/>
              <a:t>Add contact details here</a:t>
            </a:r>
            <a:endParaRPr lang="en-GB" dirty="0"/>
          </a:p>
        </p:txBody>
      </p:sp>
      <p:sp>
        <p:nvSpPr>
          <p:cNvPr id="17" name="Text Placeholder 17"/>
          <p:cNvSpPr>
            <a:spLocks noGrp="1"/>
          </p:cNvSpPr>
          <p:nvPr>
            <p:ph type="body" sz="quarter" idx="12" hasCustomPrompt="1"/>
          </p:nvPr>
        </p:nvSpPr>
        <p:spPr>
          <a:xfrm>
            <a:off x="29642776" y="28641677"/>
            <a:ext cx="12133950" cy="1238250"/>
          </a:xfrm>
          <a:prstGeom prst="rect">
            <a:avLst/>
          </a:prstGeom>
        </p:spPr>
        <p:txBody>
          <a:bodyPr>
            <a:normAutofit/>
          </a:bodyPr>
          <a:lstStyle>
            <a:lvl1pPr marL="0" indent="0" algn="r">
              <a:buNone/>
              <a:defRPr sz="2800" baseline="0">
                <a:solidFill>
                  <a:schemeClr val="bg1"/>
                </a:solidFill>
              </a:defRPr>
            </a:lvl1pPr>
          </a:lstStyle>
          <a:p>
            <a:pPr lvl="0"/>
            <a:r>
              <a:rPr lang="en-US" dirty="0"/>
              <a:t>Add collaborator logos here</a:t>
            </a:r>
          </a:p>
        </p:txBody>
      </p:sp>
    </p:spTree>
    <p:extLst>
      <p:ext uri="{BB962C8B-B14F-4D97-AF65-F5344CB8AC3E}">
        <p14:creationId xmlns:p14="http://schemas.microsoft.com/office/powerpoint/2010/main" val="263668394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40" orient="horz" pos="3684">
          <p15:clr>
            <a:srgbClr val="FBAE40"/>
          </p15:clr>
        </p15:guide>
        <p15:guide id="41" pos="13254">
          <p15:clr>
            <a:srgbClr val="FBAE40"/>
          </p15:clr>
        </p15:guide>
        <p15:guide id="42" pos="19785">
          <p15:clr>
            <a:srgbClr val="FBAE40"/>
          </p15:clr>
        </p15:guide>
        <p15:guide id="43" pos="20239">
          <p15:clr>
            <a:srgbClr val="FBAE40"/>
          </p15:clr>
        </p15:guide>
        <p15:guide id="44" pos="13707">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A0 Landscape Poster - 3 columns, 11 boxes v1">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1058785" y="919091"/>
            <a:ext cx="40717941" cy="1089401"/>
          </a:xfrm>
          <a:prstGeom prst="rect">
            <a:avLst/>
          </a:prstGeom>
        </p:spPr>
        <p:txBody>
          <a:bodyPr wrap="square" lIns="0">
            <a:spAutoFit/>
          </a:bodyPr>
          <a:lstStyle>
            <a:lvl1pPr>
              <a:defRPr sz="7199" b="1">
                <a:solidFill>
                  <a:schemeClr val="bg1"/>
                </a:solidFill>
              </a:defRPr>
            </a:lvl1pPr>
          </a:lstStyle>
          <a:p>
            <a:r>
              <a:rPr lang="en-US" dirty="0"/>
              <a:t>Click to add title – Arial bold 72pt</a:t>
            </a:r>
            <a:endParaRPr lang="en-GB" dirty="0"/>
          </a:p>
        </p:txBody>
      </p:sp>
      <p:sp>
        <p:nvSpPr>
          <p:cNvPr id="11" name="Text Placeholder 5"/>
          <p:cNvSpPr>
            <a:spLocks noGrp="1"/>
          </p:cNvSpPr>
          <p:nvPr>
            <p:ph type="body" sz="quarter" idx="10" hasCustomPrompt="1"/>
          </p:nvPr>
        </p:nvSpPr>
        <p:spPr>
          <a:xfrm>
            <a:off x="1058786" y="2716524"/>
            <a:ext cx="35504166" cy="757130"/>
          </a:xfrm>
          <a:prstGeom prst="rect">
            <a:avLst/>
          </a:prstGeom>
        </p:spPr>
        <p:txBody>
          <a:bodyPr wrap="square" lIns="0">
            <a:spAutoFit/>
          </a:bodyPr>
          <a:lstStyle>
            <a:lvl1pPr marL="0" marR="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sz="4800" b="1" baseline="0">
                <a:solidFill>
                  <a:schemeClr val="bg1"/>
                </a:solidFill>
                <a:latin typeface="+mj-lt"/>
              </a:defRPr>
            </a:lvl1pPr>
          </a:lstStyle>
          <a:p>
            <a:pPr marL="0" marR="0" lvl="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to add authors – Arial bold 48pt</a:t>
            </a:r>
          </a:p>
        </p:txBody>
      </p:sp>
      <p:sp>
        <p:nvSpPr>
          <p:cNvPr id="13" name="Text Placeholder 7"/>
          <p:cNvSpPr>
            <a:spLocks noGrp="1"/>
          </p:cNvSpPr>
          <p:nvPr>
            <p:ph type="body" sz="quarter" idx="11" hasCustomPrompt="1"/>
          </p:nvPr>
        </p:nvSpPr>
        <p:spPr>
          <a:xfrm>
            <a:off x="1058785" y="4074786"/>
            <a:ext cx="35504166" cy="480131"/>
          </a:xfrm>
          <a:prstGeom prst="rect">
            <a:avLst/>
          </a:prstGeom>
        </p:spPr>
        <p:txBody>
          <a:bodyPr wrap="square" lIns="0">
            <a:spAutoFit/>
          </a:bodyPr>
          <a:lstStyle>
            <a:lvl1pPr marL="0" marR="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sz="2800" b="1">
                <a:solidFill>
                  <a:schemeClr val="bg1"/>
                </a:solidFill>
                <a:latin typeface="+mj-lt"/>
              </a:defRPr>
            </a:lvl1pPr>
          </a:lstStyle>
          <a:p>
            <a:pPr marL="0" marR="0" lvl="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to add </a:t>
            </a:r>
            <a:r>
              <a:rPr lang="en-US" dirty="0" err="1"/>
              <a:t>affilliations</a:t>
            </a:r>
            <a:r>
              <a:rPr lang="en-US" dirty="0"/>
              <a:t> – Arial bold 28pt</a:t>
            </a:r>
            <a:endParaRPr lang="en-GB" dirty="0"/>
          </a:p>
        </p:txBody>
      </p:sp>
      <p:sp>
        <p:nvSpPr>
          <p:cNvPr id="14" name="Text Placeholder 3"/>
          <p:cNvSpPr>
            <a:spLocks noGrp="1"/>
          </p:cNvSpPr>
          <p:nvPr>
            <p:ph type="body" sz="quarter" idx="14" hasCustomPrompt="1"/>
          </p:nvPr>
        </p:nvSpPr>
        <p:spPr>
          <a:xfrm>
            <a:off x="36605035" y="2745635"/>
            <a:ext cx="6191541" cy="2444871"/>
          </a:xfrm>
          <a:prstGeom prst="rect">
            <a:avLst/>
          </a:prstGeom>
          <a:noFill/>
          <a:ln w="41275">
            <a:noFill/>
            <a:prstDash val="sysDash"/>
          </a:ln>
        </p:spPr>
        <p:txBody>
          <a:bodyPr>
            <a:noAutofit/>
          </a:bodyPr>
          <a:lstStyle>
            <a:lvl1pPr marL="0" indent="0">
              <a:buNone/>
              <a:defRPr sz="3816" baseline="0">
                <a:solidFill>
                  <a:schemeClr val="bg1"/>
                </a:solidFill>
              </a:defRPr>
            </a:lvl1pPr>
            <a:lvl2pPr>
              <a:defRPr sz="4294"/>
            </a:lvl2pPr>
            <a:lvl3pPr>
              <a:defRPr sz="3816"/>
            </a:lvl3pPr>
            <a:lvl4pPr>
              <a:defRPr sz="3180"/>
            </a:lvl4pPr>
            <a:lvl5pPr>
              <a:defRPr sz="3180"/>
            </a:lvl5pPr>
          </a:lstStyle>
          <a:p>
            <a:pPr lvl="0"/>
            <a:r>
              <a:rPr lang="en-GB" dirty="0"/>
              <a:t>Keep this area clear</a:t>
            </a:r>
          </a:p>
        </p:txBody>
      </p:sp>
      <p:sp>
        <p:nvSpPr>
          <p:cNvPr id="22" name="Rectangle 21">
            <a:extLst>
              <a:ext uri="{C183D7F6-B498-43B3-948B-1728B52AA6E4}">
                <adec:decorative xmlns:adec="http://schemas.microsoft.com/office/drawing/2017/decorative" val="1"/>
              </a:ext>
            </a:extLst>
          </p:cNvPr>
          <p:cNvSpPr/>
          <p:nvPr/>
        </p:nvSpPr>
        <p:spPr>
          <a:xfrm>
            <a:off x="1022400" y="5857200"/>
            <a:ext cx="9647284" cy="77062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3" name="Content Placeholder 3"/>
          <p:cNvSpPr>
            <a:spLocks noGrp="1"/>
          </p:cNvSpPr>
          <p:nvPr>
            <p:ph sz="quarter" idx="18" hasCustomPrompt="1"/>
          </p:nvPr>
        </p:nvSpPr>
        <p:spPr>
          <a:xfrm>
            <a:off x="1022400" y="5857200"/>
            <a:ext cx="9647284" cy="7706270"/>
          </a:xfrm>
          <a:prstGeom prst="rect">
            <a:avLst/>
          </a:prstGeom>
        </p:spPr>
        <p:txBody>
          <a:bodyPr/>
          <a:lstStyle>
            <a:lvl1pPr marL="0" marR="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lang="en-US" sz="4000" b="0" kern="1200" dirty="0" smtClean="0">
                <a:solidFill>
                  <a:schemeClr val="tx1"/>
                </a:solidFill>
                <a:latin typeface="+mj-lt"/>
                <a:ea typeface="+mn-ea"/>
                <a:cs typeface="+mn-cs"/>
              </a:defRPr>
            </a:lvl1pPr>
          </a:lstStyle>
          <a:p>
            <a:pPr marL="0" marR="0" lvl="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31" name="Rectangle 30">
            <a:extLst>
              <a:ext uri="{C183D7F6-B498-43B3-948B-1728B52AA6E4}">
                <adec:decorative xmlns:adec="http://schemas.microsoft.com/office/drawing/2017/decorative" val="1"/>
              </a:ext>
            </a:extLst>
          </p:cNvPr>
          <p:cNvSpPr/>
          <p:nvPr/>
        </p:nvSpPr>
        <p:spPr>
          <a:xfrm>
            <a:off x="1022400" y="14270352"/>
            <a:ext cx="9647284" cy="77085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32" name="Content Placeholder 3"/>
          <p:cNvSpPr>
            <a:spLocks noGrp="1"/>
          </p:cNvSpPr>
          <p:nvPr>
            <p:ph sz="quarter" idx="20" hasCustomPrompt="1"/>
          </p:nvPr>
        </p:nvSpPr>
        <p:spPr>
          <a:xfrm>
            <a:off x="1022400" y="14270352"/>
            <a:ext cx="9647284" cy="7708586"/>
          </a:xfrm>
          <a:prstGeom prst="rect">
            <a:avLst/>
          </a:prstGeom>
        </p:spPr>
        <p:txBody>
          <a:bodyPr/>
          <a:lstStyle>
            <a:lvl1pPr marL="0" marR="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lang="en-US" sz="4000" b="0" kern="1200" dirty="0" smtClean="0">
                <a:solidFill>
                  <a:schemeClr val="tx1"/>
                </a:solidFill>
                <a:latin typeface="+mj-lt"/>
                <a:ea typeface="+mn-ea"/>
                <a:cs typeface="+mn-cs"/>
              </a:defRPr>
            </a:lvl1pPr>
          </a:lstStyle>
          <a:p>
            <a:pPr marL="0" marR="0" lvl="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33" name="Rectangle 32">
            <a:extLst>
              <a:ext uri="{C183D7F6-B498-43B3-948B-1728B52AA6E4}">
                <adec:decorative xmlns:adec="http://schemas.microsoft.com/office/drawing/2017/decorative" val="1"/>
              </a:ext>
            </a:extLst>
          </p:cNvPr>
          <p:cNvSpPr/>
          <p:nvPr/>
        </p:nvSpPr>
        <p:spPr>
          <a:xfrm>
            <a:off x="1022400" y="22695215"/>
            <a:ext cx="9647284" cy="4900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34" name="Content Placeholder 3"/>
          <p:cNvSpPr>
            <a:spLocks noGrp="1"/>
          </p:cNvSpPr>
          <p:nvPr>
            <p:ph sz="quarter" idx="21" hasCustomPrompt="1"/>
          </p:nvPr>
        </p:nvSpPr>
        <p:spPr>
          <a:xfrm>
            <a:off x="1022400" y="22695215"/>
            <a:ext cx="9647284" cy="4900298"/>
          </a:xfrm>
          <a:prstGeom prst="rect">
            <a:avLst/>
          </a:prstGeom>
        </p:spPr>
        <p:txBody>
          <a:bodyPr/>
          <a:lstStyle>
            <a:lvl1pPr marL="0" marR="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lang="en-US" sz="4000" b="0" kern="1200" dirty="0" smtClean="0">
                <a:solidFill>
                  <a:schemeClr val="tx1"/>
                </a:solidFill>
                <a:latin typeface="+mj-lt"/>
                <a:ea typeface="+mn-ea"/>
                <a:cs typeface="+mn-cs"/>
              </a:defRPr>
            </a:lvl1pPr>
          </a:lstStyle>
          <a:p>
            <a:pPr marL="0" marR="0" lvl="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12" name="Rectangle 11">
            <a:extLst>
              <a:ext uri="{C183D7F6-B498-43B3-948B-1728B52AA6E4}">
                <adec:decorative xmlns:adec="http://schemas.microsoft.com/office/drawing/2017/decorative" val="1"/>
              </a:ext>
            </a:extLst>
          </p:cNvPr>
          <p:cNvSpPr/>
          <p:nvPr/>
        </p:nvSpPr>
        <p:spPr>
          <a:xfrm>
            <a:off x="11392485" y="5857200"/>
            <a:ext cx="6169504" cy="10492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6" name="Content Placeholder 3"/>
          <p:cNvSpPr>
            <a:spLocks noGrp="1"/>
          </p:cNvSpPr>
          <p:nvPr>
            <p:ph sz="quarter" idx="17" hasCustomPrompt="1"/>
          </p:nvPr>
        </p:nvSpPr>
        <p:spPr>
          <a:xfrm>
            <a:off x="11392485" y="5857200"/>
            <a:ext cx="6169504" cy="10492832"/>
          </a:xfrm>
          <a:prstGeom prst="rect">
            <a:avLst/>
          </a:prstGeom>
        </p:spPr>
        <p:txBody>
          <a:bodyPr/>
          <a:lstStyle>
            <a:lvl1pPr marL="0" marR="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lang="en-US" sz="4000" b="0" kern="1200" dirty="0" smtClean="0">
                <a:solidFill>
                  <a:schemeClr val="tx1"/>
                </a:solidFill>
                <a:latin typeface="+mj-lt"/>
                <a:ea typeface="+mn-ea"/>
                <a:cs typeface="+mn-cs"/>
              </a:defRPr>
            </a:lvl1pPr>
            <a:lvl5pPr marL="6418641" indent="0">
              <a:buNone/>
              <a:defRPr/>
            </a:lvl5pPr>
          </a:lstStyle>
          <a:p>
            <a:pPr marL="0" marR="0" lvl="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here to add text or choose graphic icon below</a:t>
            </a:r>
          </a:p>
        </p:txBody>
      </p:sp>
      <p:sp>
        <p:nvSpPr>
          <p:cNvPr id="26" name="Rectangle 25">
            <a:extLst>
              <a:ext uri="{C183D7F6-B498-43B3-948B-1728B52AA6E4}">
                <adec:decorative xmlns:adec="http://schemas.microsoft.com/office/drawing/2017/decorative" val="1"/>
              </a:ext>
            </a:extLst>
          </p:cNvPr>
          <p:cNvSpPr/>
          <p:nvPr/>
        </p:nvSpPr>
        <p:spPr>
          <a:xfrm>
            <a:off x="18313200" y="5857200"/>
            <a:ext cx="6170400" cy="10492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7" name="Content Placeholder 3"/>
          <p:cNvSpPr>
            <a:spLocks noGrp="1"/>
          </p:cNvSpPr>
          <p:nvPr>
            <p:ph sz="quarter" idx="26" hasCustomPrompt="1"/>
          </p:nvPr>
        </p:nvSpPr>
        <p:spPr>
          <a:xfrm>
            <a:off x="18313200" y="5857200"/>
            <a:ext cx="6170400" cy="10492832"/>
          </a:xfrm>
          <a:prstGeom prst="rect">
            <a:avLst/>
          </a:prstGeom>
        </p:spPr>
        <p:txBody>
          <a:bodyPr/>
          <a:lstStyle>
            <a:lvl1pPr marL="0" marR="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lang="en-US" sz="4000" b="0" kern="1200" dirty="0" smtClean="0">
                <a:solidFill>
                  <a:schemeClr val="tx1"/>
                </a:solidFill>
                <a:latin typeface="+mj-lt"/>
                <a:ea typeface="+mn-ea"/>
                <a:cs typeface="+mn-cs"/>
              </a:defRPr>
            </a:lvl1pPr>
            <a:lvl5pPr marL="6418641" indent="0">
              <a:buNone/>
              <a:defRPr/>
            </a:lvl5pPr>
          </a:lstStyle>
          <a:p>
            <a:pPr marL="0" marR="0" lvl="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here to add text or choose graphic icon below</a:t>
            </a:r>
          </a:p>
        </p:txBody>
      </p:sp>
      <p:sp>
        <p:nvSpPr>
          <p:cNvPr id="28" name="Rectangle 27">
            <a:extLst>
              <a:ext uri="{C183D7F6-B498-43B3-948B-1728B52AA6E4}">
                <adec:decorative xmlns:adec="http://schemas.microsoft.com/office/drawing/2017/decorative" val="1"/>
              </a:ext>
            </a:extLst>
          </p:cNvPr>
          <p:cNvSpPr/>
          <p:nvPr/>
        </p:nvSpPr>
        <p:spPr>
          <a:xfrm>
            <a:off x="25238859" y="5857200"/>
            <a:ext cx="6170400" cy="10492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9" name="Content Placeholder 3"/>
          <p:cNvSpPr>
            <a:spLocks noGrp="1"/>
          </p:cNvSpPr>
          <p:nvPr>
            <p:ph sz="quarter" idx="27" hasCustomPrompt="1"/>
          </p:nvPr>
        </p:nvSpPr>
        <p:spPr>
          <a:xfrm>
            <a:off x="25238859" y="5857200"/>
            <a:ext cx="6170400" cy="10492832"/>
          </a:xfrm>
          <a:prstGeom prst="rect">
            <a:avLst/>
          </a:prstGeom>
        </p:spPr>
        <p:txBody>
          <a:bodyPr/>
          <a:lstStyle>
            <a:lvl1pPr marL="0" marR="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lang="en-US" sz="4000" b="0" kern="1200" dirty="0" smtClean="0">
                <a:solidFill>
                  <a:schemeClr val="tx1"/>
                </a:solidFill>
                <a:latin typeface="+mj-lt"/>
                <a:ea typeface="+mn-ea"/>
                <a:cs typeface="+mn-cs"/>
              </a:defRPr>
            </a:lvl1pPr>
          </a:lstStyle>
          <a:p>
            <a:pPr marL="0" marR="0" lvl="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here to add text or choose graphic icon below</a:t>
            </a:r>
          </a:p>
        </p:txBody>
      </p:sp>
      <p:sp>
        <p:nvSpPr>
          <p:cNvPr id="8" name="Rectangle 7">
            <a:extLst>
              <a:ext uri="{C183D7F6-B498-43B3-948B-1728B52AA6E4}">
                <adec:decorative xmlns:adec="http://schemas.microsoft.com/office/drawing/2017/decorative" val="1"/>
              </a:ext>
            </a:extLst>
          </p:cNvPr>
          <p:cNvSpPr/>
          <p:nvPr/>
        </p:nvSpPr>
        <p:spPr>
          <a:xfrm>
            <a:off x="11392484" y="17081499"/>
            <a:ext cx="9647284" cy="105140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9" name="Content Placeholder 3"/>
          <p:cNvSpPr>
            <a:spLocks noGrp="1"/>
          </p:cNvSpPr>
          <p:nvPr>
            <p:ph sz="quarter" idx="16" hasCustomPrompt="1"/>
          </p:nvPr>
        </p:nvSpPr>
        <p:spPr>
          <a:xfrm>
            <a:off x="11392484" y="17081499"/>
            <a:ext cx="9647284" cy="10514013"/>
          </a:xfrm>
          <a:prstGeom prst="rect">
            <a:avLst/>
          </a:prstGeom>
        </p:spPr>
        <p:txBody>
          <a:bodyPr/>
          <a:lstStyle>
            <a:lvl1pPr marL="0" marR="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sz="4000" b="0">
                <a:latin typeface="+mj-lt"/>
              </a:defRPr>
            </a:lvl1pPr>
            <a:lvl2pPr>
              <a:defRPr sz="5399" b="1">
                <a:latin typeface="+mj-lt"/>
              </a:defRPr>
            </a:lvl2pPr>
            <a:lvl3pPr>
              <a:defRPr sz="4800" b="1">
                <a:latin typeface="+mj-lt"/>
              </a:defRPr>
            </a:lvl3pPr>
            <a:lvl4pPr>
              <a:defRPr sz="2400"/>
            </a:lvl4pPr>
          </a:lstStyle>
          <a:p>
            <a:pPr marL="0" marR="0" lvl="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here to add text or choose graphic icon below</a:t>
            </a:r>
          </a:p>
        </p:txBody>
      </p:sp>
      <p:sp>
        <p:nvSpPr>
          <p:cNvPr id="24" name="Rectangle 23">
            <a:extLst>
              <a:ext uri="{C183D7F6-B498-43B3-948B-1728B52AA6E4}">
                <adec:decorative xmlns:adec="http://schemas.microsoft.com/office/drawing/2017/decorative" val="1"/>
              </a:ext>
            </a:extLst>
          </p:cNvPr>
          <p:cNvSpPr/>
          <p:nvPr/>
        </p:nvSpPr>
        <p:spPr>
          <a:xfrm>
            <a:off x="21764940" y="17081499"/>
            <a:ext cx="9647284" cy="105140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5" name="Content Placeholder 3"/>
          <p:cNvSpPr>
            <a:spLocks noGrp="1"/>
          </p:cNvSpPr>
          <p:nvPr>
            <p:ph sz="quarter" idx="25" hasCustomPrompt="1"/>
          </p:nvPr>
        </p:nvSpPr>
        <p:spPr>
          <a:xfrm>
            <a:off x="21764940" y="17081499"/>
            <a:ext cx="9647284" cy="10514013"/>
          </a:xfrm>
          <a:prstGeom prst="rect">
            <a:avLst/>
          </a:prstGeom>
        </p:spPr>
        <p:txBody>
          <a:bodyPr/>
          <a:lstStyle>
            <a:lvl1pPr marL="0" marR="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sz="4000" b="0">
                <a:latin typeface="+mj-lt"/>
              </a:defRPr>
            </a:lvl1pPr>
            <a:lvl2pPr>
              <a:defRPr sz="5399" b="1">
                <a:latin typeface="+mj-lt"/>
              </a:defRPr>
            </a:lvl2pPr>
            <a:lvl3pPr>
              <a:defRPr sz="4800" b="1">
                <a:latin typeface="+mj-lt"/>
              </a:defRPr>
            </a:lvl3pPr>
            <a:lvl4pPr>
              <a:defRPr sz="2400"/>
            </a:lvl4pPr>
          </a:lstStyle>
          <a:p>
            <a:pPr marL="0" marR="0" lvl="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here to add text or choose graphic icon below</a:t>
            </a:r>
          </a:p>
        </p:txBody>
      </p:sp>
      <p:sp>
        <p:nvSpPr>
          <p:cNvPr id="35" name="Rectangle 34">
            <a:extLst>
              <a:ext uri="{C183D7F6-B498-43B3-948B-1728B52AA6E4}">
                <adec:decorative xmlns:adec="http://schemas.microsoft.com/office/drawing/2017/decorative" val="1"/>
              </a:ext>
            </a:extLst>
          </p:cNvPr>
          <p:cNvSpPr/>
          <p:nvPr/>
        </p:nvSpPr>
        <p:spPr>
          <a:xfrm>
            <a:off x="32134764" y="5857200"/>
            <a:ext cx="9647284" cy="48854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36" name="Content Placeholder 3"/>
          <p:cNvSpPr>
            <a:spLocks noGrp="1"/>
          </p:cNvSpPr>
          <p:nvPr>
            <p:ph sz="quarter" idx="22" hasCustomPrompt="1"/>
          </p:nvPr>
        </p:nvSpPr>
        <p:spPr>
          <a:xfrm>
            <a:off x="32134764" y="5857200"/>
            <a:ext cx="9647284" cy="4885481"/>
          </a:xfrm>
          <a:prstGeom prst="rect">
            <a:avLst/>
          </a:prstGeom>
        </p:spPr>
        <p:txBody>
          <a:bodyPr/>
          <a:lstStyle>
            <a:lvl1pPr marL="0" marR="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lang="en-US" sz="4000" b="0" kern="1200" dirty="0" smtClean="0">
                <a:solidFill>
                  <a:schemeClr val="tx1"/>
                </a:solidFill>
                <a:latin typeface="+mj-lt"/>
                <a:ea typeface="+mn-ea"/>
                <a:cs typeface="+mn-cs"/>
              </a:defRPr>
            </a:lvl1pPr>
          </a:lstStyle>
          <a:p>
            <a:pPr marL="0" marR="0" lvl="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here to add text or choose graphic icon below</a:t>
            </a:r>
          </a:p>
        </p:txBody>
      </p:sp>
      <p:sp>
        <p:nvSpPr>
          <p:cNvPr id="37" name="Rectangle 36">
            <a:extLst>
              <a:ext uri="{C183D7F6-B498-43B3-948B-1728B52AA6E4}">
                <adec:decorative xmlns:adec="http://schemas.microsoft.com/office/drawing/2017/decorative" val="1"/>
              </a:ext>
            </a:extLst>
          </p:cNvPr>
          <p:cNvSpPr/>
          <p:nvPr/>
        </p:nvSpPr>
        <p:spPr>
          <a:xfrm>
            <a:off x="32134764" y="11478368"/>
            <a:ext cx="9647284" cy="76922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38" name="Content Placeholder 3"/>
          <p:cNvSpPr>
            <a:spLocks noGrp="1"/>
          </p:cNvSpPr>
          <p:nvPr>
            <p:ph sz="quarter" idx="23" hasCustomPrompt="1"/>
          </p:nvPr>
        </p:nvSpPr>
        <p:spPr>
          <a:xfrm>
            <a:off x="32134764" y="11478368"/>
            <a:ext cx="9647284" cy="7692282"/>
          </a:xfrm>
          <a:prstGeom prst="rect">
            <a:avLst/>
          </a:prstGeom>
        </p:spPr>
        <p:txBody>
          <a:bodyPr/>
          <a:lstStyle>
            <a:lvl1pPr marL="0" marR="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lang="en-US" sz="4000" b="0" kern="1200" dirty="0" smtClean="0">
                <a:solidFill>
                  <a:schemeClr val="tx1"/>
                </a:solidFill>
                <a:latin typeface="+mj-lt"/>
                <a:ea typeface="+mn-ea"/>
                <a:cs typeface="+mn-cs"/>
              </a:defRPr>
            </a:lvl1pPr>
          </a:lstStyle>
          <a:p>
            <a:pPr marL="0" marR="0" lvl="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39" name="Rectangle 38">
            <a:extLst>
              <a:ext uri="{C183D7F6-B498-43B3-948B-1728B52AA6E4}">
                <adec:decorative xmlns:adec="http://schemas.microsoft.com/office/drawing/2017/decorative" val="1"/>
              </a:ext>
            </a:extLst>
          </p:cNvPr>
          <p:cNvSpPr/>
          <p:nvPr/>
        </p:nvSpPr>
        <p:spPr>
          <a:xfrm>
            <a:off x="32134764" y="19879943"/>
            <a:ext cx="9647284" cy="77155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40" name="Content Placeholder 3"/>
          <p:cNvSpPr>
            <a:spLocks noGrp="1"/>
          </p:cNvSpPr>
          <p:nvPr>
            <p:ph sz="quarter" idx="24" hasCustomPrompt="1"/>
          </p:nvPr>
        </p:nvSpPr>
        <p:spPr>
          <a:xfrm>
            <a:off x="32134764" y="19879943"/>
            <a:ext cx="9647284" cy="7715569"/>
          </a:xfrm>
          <a:prstGeom prst="rect">
            <a:avLst/>
          </a:prstGeom>
        </p:spPr>
        <p:txBody>
          <a:bodyPr/>
          <a:lstStyle>
            <a:lvl1pPr marL="0" marR="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lang="en-US" sz="4000" b="0" kern="1200" dirty="0" smtClean="0">
                <a:solidFill>
                  <a:schemeClr val="tx1"/>
                </a:solidFill>
                <a:latin typeface="+mj-lt"/>
                <a:ea typeface="+mn-ea"/>
                <a:cs typeface="+mn-cs"/>
              </a:defRPr>
            </a:lvl1pPr>
          </a:lstStyle>
          <a:p>
            <a:pPr marL="0" marR="0" lvl="0" indent="0" algn="l" defTabSz="3209320" rtl="0" eaLnBrk="1" fontAlgn="auto" latinLnBrk="0" hangingPunct="1">
              <a:lnSpc>
                <a:spcPct val="90000"/>
              </a:lnSpc>
              <a:spcBef>
                <a:spcPts val="3510"/>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15" name="Text Placeholder 19"/>
          <p:cNvSpPr>
            <a:spLocks noGrp="1"/>
          </p:cNvSpPr>
          <p:nvPr>
            <p:ph type="body" sz="quarter" idx="13" hasCustomPrompt="1"/>
          </p:nvPr>
        </p:nvSpPr>
        <p:spPr>
          <a:xfrm>
            <a:off x="1058784" y="28641677"/>
            <a:ext cx="12419679" cy="1238250"/>
          </a:xfrm>
          <a:prstGeom prst="rect">
            <a:avLst/>
          </a:prstGeom>
        </p:spPr>
        <p:txBody>
          <a:bodyPr>
            <a:normAutofit/>
          </a:bodyPr>
          <a:lstStyle>
            <a:lvl1pPr marL="0" indent="0">
              <a:buNone/>
              <a:defRPr sz="2800" baseline="0">
                <a:solidFill>
                  <a:schemeClr val="bg1"/>
                </a:solidFill>
              </a:defRPr>
            </a:lvl1pPr>
          </a:lstStyle>
          <a:p>
            <a:pPr lvl="0"/>
            <a:r>
              <a:rPr lang="en-US" dirty="0"/>
              <a:t>Add contact details here</a:t>
            </a:r>
            <a:endParaRPr lang="en-GB" dirty="0"/>
          </a:p>
        </p:txBody>
      </p:sp>
      <p:sp>
        <p:nvSpPr>
          <p:cNvPr id="17" name="Text Placeholder 17"/>
          <p:cNvSpPr>
            <a:spLocks noGrp="1"/>
          </p:cNvSpPr>
          <p:nvPr>
            <p:ph type="body" sz="quarter" idx="12" hasCustomPrompt="1"/>
          </p:nvPr>
        </p:nvSpPr>
        <p:spPr>
          <a:xfrm>
            <a:off x="29642776" y="28641677"/>
            <a:ext cx="12133950" cy="1238250"/>
          </a:xfrm>
          <a:prstGeom prst="rect">
            <a:avLst/>
          </a:prstGeom>
        </p:spPr>
        <p:txBody>
          <a:bodyPr>
            <a:normAutofit/>
          </a:bodyPr>
          <a:lstStyle>
            <a:lvl1pPr marL="0" indent="0" algn="r">
              <a:buNone/>
              <a:defRPr sz="2800" baseline="0">
                <a:solidFill>
                  <a:schemeClr val="bg1"/>
                </a:solidFill>
              </a:defRPr>
            </a:lvl1pPr>
          </a:lstStyle>
          <a:p>
            <a:pPr lvl="0"/>
            <a:r>
              <a:rPr lang="en-US" dirty="0"/>
              <a:t>Add collaborator logos here</a:t>
            </a:r>
          </a:p>
        </p:txBody>
      </p:sp>
    </p:spTree>
    <p:extLst>
      <p:ext uri="{BB962C8B-B14F-4D97-AF65-F5344CB8AC3E}">
        <p14:creationId xmlns:p14="http://schemas.microsoft.com/office/powerpoint/2010/main" val="301951768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39" pos="6722">
          <p15:clr>
            <a:srgbClr val="FBAE40"/>
          </p15:clr>
        </p15:guide>
        <p15:guide id="41" pos="7176">
          <p15:clr>
            <a:srgbClr val="FBAE40"/>
          </p15:clr>
        </p15:guide>
        <p15:guide id="45" pos="19785">
          <p15:clr>
            <a:srgbClr val="FBAE40"/>
          </p15:clr>
        </p15:guide>
        <p15:guide id="46" pos="20239">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hyperlink" Target="https://www.ucl.ac.uk/cam/brand" TargetMode="External"/><Relationship Id="rId2" Type="http://schemas.openxmlformats.org/officeDocument/2006/relationships/slideLayout" Target="../slideLayouts/slideLayout2.xml"/><Relationship Id="rId16" Type="http://schemas.openxmlformats.org/officeDocument/2006/relationships/hyperlink" Target="https://preview.tinyurl.com/UCL-GDPR" TargetMode="Externa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hyperlink" Target="https://www.ucl.ac.uk/library/ucl-copyright-advice" TargetMode="Externa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4F3F2"/>
        </a:solidFill>
        <a:effectLst/>
      </p:bgPr>
    </p:bg>
    <p:spTree>
      <p:nvGrpSpPr>
        <p:cNvPr id="1" name=""/>
        <p:cNvGrpSpPr/>
        <p:nvPr/>
      </p:nvGrpSpPr>
      <p:grpSpPr>
        <a:xfrm>
          <a:off x="0" y="0"/>
          <a:ext cx="0" cy="0"/>
          <a:chOff x="0" y="0"/>
          <a:chExt cx="0" cy="0"/>
        </a:xfrm>
      </p:grpSpPr>
      <p:pic>
        <p:nvPicPr>
          <p:cNvPr id="3" name="UCL Banne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0"/>
            <a:ext cx="42804000" cy="5154119"/>
          </a:xfrm>
          <a:prstGeom prst="rect">
            <a:avLst/>
          </a:prstGeom>
        </p:spPr>
      </p:pic>
      <p:sp>
        <p:nvSpPr>
          <p:cNvPr id="10" name="Rectangle 9"/>
          <p:cNvSpPr/>
          <p:nvPr/>
        </p:nvSpPr>
        <p:spPr>
          <a:xfrm>
            <a:off x="0" y="28289756"/>
            <a:ext cx="42800589" cy="203739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32" dirty="0"/>
          </a:p>
        </p:txBody>
      </p:sp>
      <p:sp>
        <p:nvSpPr>
          <p:cNvPr id="5" name="Rounded Rectangle 4">
            <a:extLst>
              <a:ext uri="{FF2B5EF4-FFF2-40B4-BE49-F238E27FC236}">
                <a16:creationId xmlns:a16="http://schemas.microsoft.com/office/drawing/2014/main" id="{002E5FBB-FB53-4B43-925B-1900D8F85C2B}"/>
              </a:ext>
              <a:ext uri="{C183D7F6-B498-43B3-948B-1728B52AA6E4}">
                <adec:decorative xmlns:adec="http://schemas.microsoft.com/office/drawing/2017/decorative" val="1"/>
              </a:ext>
            </a:extLst>
          </p:cNvPr>
          <p:cNvSpPr/>
          <p:nvPr/>
        </p:nvSpPr>
        <p:spPr>
          <a:xfrm>
            <a:off x="-10971985" y="1"/>
            <a:ext cx="10509339" cy="30275213"/>
          </a:xfrm>
          <a:prstGeom prst="round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chemeClr val="tx1"/>
              </a:solidFill>
            </a:endParaRPr>
          </a:p>
        </p:txBody>
      </p:sp>
      <p:sp>
        <p:nvSpPr>
          <p:cNvPr id="11" name="TextBox 10">
            <a:extLst>
              <a:ext uri="{FF2B5EF4-FFF2-40B4-BE49-F238E27FC236}">
                <a16:creationId xmlns:a16="http://schemas.microsoft.com/office/drawing/2014/main" id="{460486A7-30C0-4771-A900-AAFFEAE1146C}"/>
              </a:ext>
            </a:extLst>
          </p:cNvPr>
          <p:cNvSpPr txBox="1"/>
          <p:nvPr/>
        </p:nvSpPr>
        <p:spPr>
          <a:xfrm>
            <a:off x="-7205754" y="889794"/>
            <a:ext cx="3542958" cy="833172"/>
          </a:xfrm>
          <a:prstGeom prst="rect">
            <a:avLst/>
          </a:prstGeom>
          <a:noFill/>
        </p:spPr>
        <p:txBody>
          <a:bodyPr wrap="none" tIns="46797" bIns="46797" rtlCol="0">
            <a:spAutoFit/>
          </a:bodyPr>
          <a:lstStyle/>
          <a:p>
            <a:r>
              <a:rPr lang="en-GB" sz="4800" b="1" dirty="0">
                <a:latin typeface="+mj-lt"/>
              </a:rPr>
              <a:t>Guidelines:</a:t>
            </a:r>
          </a:p>
        </p:txBody>
      </p:sp>
      <p:sp>
        <p:nvSpPr>
          <p:cNvPr id="17" name="TextBox 16">
            <a:extLst>
              <a:ext uri="{FF2B5EF4-FFF2-40B4-BE49-F238E27FC236}">
                <a16:creationId xmlns:a16="http://schemas.microsoft.com/office/drawing/2014/main" id="{AAE1DDCA-E69D-4D9F-9870-6F8562E2A2F8}"/>
              </a:ext>
              <a:ext uri="{C183D7F6-B498-43B3-948B-1728B52AA6E4}">
                <adec:decorative xmlns:adec="http://schemas.microsoft.com/office/drawing/2017/decorative" val="0"/>
              </a:ext>
            </a:extLst>
          </p:cNvPr>
          <p:cNvSpPr txBox="1"/>
          <p:nvPr/>
        </p:nvSpPr>
        <p:spPr>
          <a:xfrm>
            <a:off x="-10666950" y="2215296"/>
            <a:ext cx="9899266" cy="22146699"/>
          </a:xfrm>
          <a:prstGeom prst="rect">
            <a:avLst/>
          </a:prstGeom>
          <a:noFill/>
        </p:spPr>
        <p:txBody>
          <a:bodyPr wrap="square" tIns="46797" bIns="46797" rtlCol="0">
            <a:spAutoFit/>
          </a:bodyPr>
          <a:lstStyle/>
          <a:p>
            <a:pPr marL="0" indent="0" algn="l" defTabSz="457154" rtl="0" eaLnBrk="1" latinLnBrk="0" hangingPunct="1">
              <a:spcAft>
                <a:spcPts val="1200"/>
              </a:spcAft>
              <a:buFont typeface="Arial" panose="020B0604020202020204" pitchFamily="34" charset="0"/>
              <a:buNone/>
            </a:pPr>
            <a:r>
              <a:rPr lang="en-GB" sz="3600" b="1" kern="1200" dirty="0">
                <a:solidFill>
                  <a:schemeClr val="tx1"/>
                </a:solidFill>
                <a:latin typeface="+mj-lt"/>
                <a:ea typeface="+mn-ea"/>
                <a:cs typeface="+mn-cs"/>
              </a:rPr>
              <a:t>UCL Banner </a:t>
            </a:r>
          </a:p>
          <a:p>
            <a:pPr marL="457154" indent="-457154" algn="l" defTabSz="457154" rtl="0" eaLnBrk="1" latinLnBrk="0" hangingPunct="1">
              <a:lnSpc>
                <a:spcPct val="100000"/>
              </a:lnSpc>
              <a:spcAft>
                <a:spcPts val="1800"/>
              </a:spcAft>
              <a:buFont typeface="Arial" panose="020B0604020202020204" pitchFamily="34" charset="0"/>
              <a:buChar char="•"/>
            </a:pPr>
            <a:r>
              <a:rPr lang="en-GB" sz="3200" kern="1200" dirty="0">
                <a:solidFill>
                  <a:schemeClr val="tx1"/>
                </a:solidFill>
                <a:latin typeface="+mn-lt"/>
                <a:ea typeface="+mn-ea"/>
                <a:cs typeface="+mn-cs"/>
              </a:rPr>
              <a:t>The colour and format should not be altered.</a:t>
            </a:r>
          </a:p>
          <a:p>
            <a:pPr marL="457154" indent="-457154" algn="l" defTabSz="457154" rtl="0" eaLnBrk="1" latinLnBrk="0" hangingPunct="1">
              <a:lnSpc>
                <a:spcPct val="100000"/>
              </a:lnSpc>
              <a:spcAft>
                <a:spcPts val="1800"/>
              </a:spcAft>
              <a:buFont typeface="Arial" panose="020B0604020202020204" pitchFamily="34" charset="0"/>
              <a:buChar char="•"/>
            </a:pPr>
            <a:r>
              <a:rPr lang="en-GB" sz="3200" kern="1200" dirty="0">
                <a:solidFill>
                  <a:schemeClr val="tx1"/>
                </a:solidFill>
                <a:latin typeface="+mn-lt"/>
                <a:ea typeface="+mn-ea"/>
                <a:cs typeface="+mn-cs"/>
              </a:rPr>
              <a:t>Do not place other images or logos on the banner.</a:t>
            </a:r>
          </a:p>
          <a:p>
            <a:pPr marL="457154" indent="-457154" algn="l" defTabSz="457154" rtl="0" eaLnBrk="1" latinLnBrk="0" hangingPunct="1">
              <a:lnSpc>
                <a:spcPct val="100000"/>
              </a:lnSpc>
              <a:spcAft>
                <a:spcPts val="1800"/>
              </a:spcAft>
              <a:buFont typeface="Arial" panose="020B0604020202020204" pitchFamily="34" charset="0"/>
              <a:buChar char="•"/>
            </a:pPr>
            <a:r>
              <a:rPr lang="en-GB" sz="3200" kern="1200" dirty="0">
                <a:solidFill>
                  <a:schemeClr val="tx1"/>
                </a:solidFill>
                <a:latin typeface="+mn-lt"/>
                <a:ea typeface="+mn-ea"/>
                <a:cs typeface="+mn-cs"/>
              </a:rPr>
              <a:t>Title text should be left aligned unless a poster number is added.</a:t>
            </a:r>
          </a:p>
          <a:p>
            <a:pPr marL="0" indent="0">
              <a:buFontTx/>
              <a:buNone/>
            </a:pPr>
            <a:endParaRPr lang="en-GB" sz="3200" b="0" dirty="0"/>
          </a:p>
          <a:p>
            <a:pPr marL="0" indent="0" algn="l" defTabSz="457154" rtl="0" eaLnBrk="1" latinLnBrk="0" hangingPunct="1">
              <a:spcAft>
                <a:spcPts val="1200"/>
              </a:spcAft>
              <a:buFont typeface="Arial" panose="020B0604020202020204" pitchFamily="34" charset="0"/>
              <a:buNone/>
            </a:pPr>
            <a:r>
              <a:rPr lang="en-GB" sz="3600" b="1" kern="1200" dirty="0">
                <a:solidFill>
                  <a:schemeClr val="tx1"/>
                </a:solidFill>
                <a:latin typeface="+mj-lt"/>
                <a:ea typeface="+mn-ea"/>
                <a:cs typeface="+mn-cs"/>
              </a:rPr>
              <a:t>Layout</a:t>
            </a:r>
          </a:p>
          <a:p>
            <a:pPr marL="457154" indent="-457154" algn="l" defTabSz="457154" rtl="0" eaLnBrk="1" latinLnBrk="0" hangingPunct="1">
              <a:lnSpc>
                <a:spcPct val="100000"/>
              </a:lnSpc>
              <a:spcAft>
                <a:spcPts val="1800"/>
              </a:spcAft>
              <a:buFont typeface="Arial" panose="020B0604020202020204" pitchFamily="34" charset="0"/>
              <a:buChar char="•"/>
            </a:pPr>
            <a:r>
              <a:rPr lang="en-GB" sz="3200" kern="1200" dirty="0">
                <a:solidFill>
                  <a:schemeClr val="tx1"/>
                </a:solidFill>
                <a:latin typeface="+mn-lt"/>
                <a:ea typeface="+mn-ea"/>
                <a:cs typeface="+mn-cs"/>
              </a:rPr>
              <a:t>This should be visually appealing and easy to follow. Be consistent.</a:t>
            </a:r>
          </a:p>
          <a:p>
            <a:pPr marL="457154" indent="-457154" algn="l" defTabSz="457154" rtl="0" eaLnBrk="1" latinLnBrk="0" hangingPunct="1">
              <a:lnSpc>
                <a:spcPct val="100000"/>
              </a:lnSpc>
              <a:spcAft>
                <a:spcPts val="1800"/>
              </a:spcAft>
              <a:buFont typeface="Arial" panose="020B0604020202020204" pitchFamily="34" charset="0"/>
              <a:buChar char="•"/>
            </a:pPr>
            <a:r>
              <a:rPr lang="en-GB" sz="3200" kern="1200" dirty="0">
                <a:solidFill>
                  <a:schemeClr val="tx1"/>
                </a:solidFill>
                <a:latin typeface="+mn-lt"/>
                <a:ea typeface="+mn-ea"/>
                <a:cs typeface="+mn-cs"/>
              </a:rPr>
              <a:t>Choose one slide layout and delete the rest of the slides. Adjust background boxes via the slide master view if required – see under view menu.</a:t>
            </a:r>
          </a:p>
          <a:p>
            <a:pPr marL="457154" indent="-457154" algn="l" defTabSz="457154" rtl="0" eaLnBrk="1" latinLnBrk="0" hangingPunct="1">
              <a:lnSpc>
                <a:spcPct val="100000"/>
              </a:lnSpc>
              <a:spcAft>
                <a:spcPts val="1800"/>
              </a:spcAft>
              <a:buFont typeface="Arial" panose="020B0604020202020204" pitchFamily="34" charset="0"/>
              <a:buChar char="•"/>
            </a:pPr>
            <a:r>
              <a:rPr lang="en-GB" sz="3200" kern="1200" dirty="0">
                <a:solidFill>
                  <a:schemeClr val="tx1"/>
                </a:solidFill>
                <a:latin typeface="+mn-lt"/>
                <a:ea typeface="+mn-ea"/>
                <a:cs typeface="+mn-cs"/>
              </a:rPr>
              <a:t>Ensure that the guides are turned on – see under view menu.</a:t>
            </a:r>
          </a:p>
          <a:p>
            <a:pPr marL="457154" indent="-457154" algn="l" defTabSz="457154" rtl="0" eaLnBrk="1" latinLnBrk="0" hangingPunct="1">
              <a:lnSpc>
                <a:spcPct val="100000"/>
              </a:lnSpc>
              <a:spcAft>
                <a:spcPts val="1800"/>
              </a:spcAft>
              <a:buFont typeface="Arial" panose="020B0604020202020204" pitchFamily="34" charset="0"/>
              <a:buChar char="•"/>
            </a:pPr>
            <a:r>
              <a:rPr lang="en-GB" sz="3200" kern="1200" dirty="0">
                <a:solidFill>
                  <a:schemeClr val="tx1"/>
                </a:solidFill>
                <a:latin typeface="+mn-lt"/>
                <a:ea typeface="+mn-ea"/>
                <a:cs typeface="+mn-cs"/>
              </a:rPr>
              <a:t>Keep within the margin guidelines at the edge to help visibility and avoid the risk of content being trimmed off. </a:t>
            </a:r>
          </a:p>
          <a:p>
            <a:pPr marL="0" indent="0">
              <a:buFontTx/>
              <a:buNone/>
            </a:pPr>
            <a:endParaRPr lang="en-GB" sz="3200" b="1" dirty="0"/>
          </a:p>
          <a:p>
            <a:pPr marL="0" indent="0" algn="l" defTabSz="457154" rtl="0" eaLnBrk="1" latinLnBrk="0" hangingPunct="1">
              <a:spcAft>
                <a:spcPts val="1200"/>
              </a:spcAft>
              <a:buFont typeface="Arial" panose="020B0604020202020204" pitchFamily="34" charset="0"/>
              <a:buNone/>
            </a:pPr>
            <a:r>
              <a:rPr lang="en-GB" sz="3600" b="1" kern="1200" dirty="0">
                <a:solidFill>
                  <a:schemeClr val="tx1"/>
                </a:solidFill>
                <a:latin typeface="+mj-lt"/>
                <a:ea typeface="+mn-ea"/>
                <a:cs typeface="+mn-cs"/>
              </a:rPr>
              <a:t>Text</a:t>
            </a:r>
            <a:r>
              <a:rPr lang="en-GB" sz="3600" b="1" kern="1200" dirty="0">
                <a:solidFill>
                  <a:schemeClr val="tx1"/>
                </a:solidFill>
                <a:latin typeface="+mn-lt"/>
                <a:ea typeface="+mn-ea"/>
                <a:cs typeface="+mn-cs"/>
              </a:rPr>
              <a:t> </a:t>
            </a:r>
          </a:p>
          <a:p>
            <a:pPr marL="457154" indent="-457154" algn="l" defTabSz="457154" rtl="0" eaLnBrk="1" latinLnBrk="0" hangingPunct="1">
              <a:lnSpc>
                <a:spcPct val="100000"/>
              </a:lnSpc>
              <a:spcAft>
                <a:spcPts val="1800"/>
              </a:spcAft>
              <a:buFont typeface="Arial" panose="020B0604020202020204" pitchFamily="34" charset="0"/>
              <a:buChar char="•"/>
            </a:pPr>
            <a:r>
              <a:rPr lang="en-GB" sz="3200" kern="1200" dirty="0">
                <a:solidFill>
                  <a:schemeClr val="tx1"/>
                </a:solidFill>
                <a:latin typeface="+mn-lt"/>
                <a:ea typeface="+mn-ea"/>
                <a:cs typeface="+mn-cs"/>
              </a:rPr>
              <a:t>Aim for 300-600 words that are concise and straight to the point.</a:t>
            </a:r>
          </a:p>
          <a:p>
            <a:pPr marL="457154" indent="-457154" algn="l" defTabSz="457154" rtl="0" eaLnBrk="1" latinLnBrk="0" hangingPunct="1">
              <a:lnSpc>
                <a:spcPct val="100000"/>
              </a:lnSpc>
              <a:spcAft>
                <a:spcPts val="1800"/>
              </a:spcAft>
              <a:buFont typeface="Arial" panose="020B0604020202020204" pitchFamily="34" charset="0"/>
              <a:buChar char="•"/>
            </a:pPr>
            <a:r>
              <a:rPr lang="en-GB" sz="3200" kern="1200" dirty="0">
                <a:solidFill>
                  <a:schemeClr val="tx1"/>
                </a:solidFill>
                <a:latin typeface="+mn-lt"/>
                <a:ea typeface="+mn-ea"/>
                <a:cs typeface="+mn-cs"/>
              </a:rPr>
              <a:t>Avoid font sizes below 24pt except for captions.</a:t>
            </a:r>
          </a:p>
          <a:p>
            <a:pPr marL="457154" indent="-457154" algn="l" defTabSz="457154" rtl="0" eaLnBrk="1" latinLnBrk="0" hangingPunct="1">
              <a:lnSpc>
                <a:spcPct val="100000"/>
              </a:lnSpc>
              <a:spcAft>
                <a:spcPts val="1800"/>
              </a:spcAft>
              <a:buFont typeface="Arial" panose="020B0604020202020204" pitchFamily="34" charset="0"/>
              <a:buChar char="•"/>
            </a:pPr>
            <a:r>
              <a:rPr lang="en-GB" sz="3200" kern="1200" dirty="0">
                <a:solidFill>
                  <a:schemeClr val="tx1"/>
                </a:solidFill>
                <a:latin typeface="+mn-lt"/>
                <a:ea typeface="+mn-ea"/>
                <a:cs typeface="+mn-cs"/>
              </a:rPr>
              <a:t>Use a maximum of two fonts (the official UCL fonts are Arial or Helvetica, with Garamond as an additional font in the body text).</a:t>
            </a:r>
          </a:p>
          <a:p>
            <a:pPr marL="457154" indent="-457154" algn="l" defTabSz="457154" rtl="0" eaLnBrk="1" latinLnBrk="0" hangingPunct="1">
              <a:lnSpc>
                <a:spcPct val="100000"/>
              </a:lnSpc>
              <a:spcAft>
                <a:spcPts val="1800"/>
              </a:spcAft>
              <a:buFont typeface="Arial" panose="020B0604020202020204" pitchFamily="34" charset="0"/>
              <a:buChar char="•"/>
            </a:pPr>
            <a:r>
              <a:rPr lang="en-GB" sz="3200" kern="1200" dirty="0">
                <a:solidFill>
                  <a:schemeClr val="tx1"/>
                </a:solidFill>
                <a:latin typeface="+mn-lt"/>
                <a:ea typeface="+mn-ea"/>
                <a:cs typeface="+mn-cs"/>
              </a:rPr>
              <a:t>Use bullet points to break up large areas of text.</a:t>
            </a:r>
          </a:p>
          <a:p>
            <a:pPr marL="457154" indent="-457154" algn="l" defTabSz="457154" rtl="0" eaLnBrk="1" latinLnBrk="0" hangingPunct="1">
              <a:lnSpc>
                <a:spcPct val="100000"/>
              </a:lnSpc>
              <a:spcAft>
                <a:spcPts val="1800"/>
              </a:spcAft>
              <a:buFont typeface="Arial" panose="020B0604020202020204" pitchFamily="34" charset="0"/>
              <a:buChar char="•"/>
            </a:pPr>
            <a:r>
              <a:rPr lang="en-GB" sz="3200" kern="1200" dirty="0">
                <a:solidFill>
                  <a:schemeClr val="tx1"/>
                </a:solidFill>
                <a:latin typeface="+mn-lt"/>
                <a:ea typeface="+mn-ea"/>
                <a:cs typeface="+mn-cs"/>
              </a:rPr>
              <a:t>Left justified text is easier to read than fully justified.</a:t>
            </a:r>
          </a:p>
          <a:p>
            <a:pPr marL="457154" indent="-457154" algn="l" defTabSz="457154" rtl="0" eaLnBrk="1" latinLnBrk="0" hangingPunct="1">
              <a:lnSpc>
                <a:spcPct val="100000"/>
              </a:lnSpc>
              <a:spcAft>
                <a:spcPts val="1800"/>
              </a:spcAft>
              <a:buFont typeface="Arial" panose="020B0604020202020204" pitchFamily="34" charset="0"/>
              <a:buChar char="•"/>
            </a:pPr>
            <a:r>
              <a:rPr lang="en-GB" sz="3200" kern="1200" dirty="0">
                <a:solidFill>
                  <a:schemeClr val="tx1"/>
                </a:solidFill>
                <a:latin typeface="+mn-lt"/>
                <a:ea typeface="+mn-ea"/>
                <a:cs typeface="+mn-cs"/>
              </a:rPr>
              <a:t>Set headings in bold.</a:t>
            </a:r>
          </a:p>
          <a:p>
            <a:pPr>
              <a:buFontTx/>
              <a:buNone/>
            </a:pPr>
            <a:endParaRPr lang="en-GB" sz="3200" b="1" dirty="0"/>
          </a:p>
          <a:p>
            <a:pPr marL="0" indent="0" algn="l" defTabSz="457154" rtl="0" eaLnBrk="1" latinLnBrk="0" hangingPunct="1">
              <a:spcAft>
                <a:spcPts val="1200"/>
              </a:spcAft>
              <a:buFont typeface="Arial" panose="020B0604020202020204" pitchFamily="34" charset="0"/>
              <a:buNone/>
            </a:pPr>
            <a:r>
              <a:rPr lang="en-GB" sz="3600" b="1" kern="1200" dirty="0">
                <a:solidFill>
                  <a:schemeClr val="tx1"/>
                </a:solidFill>
                <a:latin typeface="+mj-lt"/>
                <a:ea typeface="+mn-ea"/>
                <a:cs typeface="+mn-cs"/>
              </a:rPr>
              <a:t>Graphs, Images and Tables</a:t>
            </a:r>
          </a:p>
          <a:p>
            <a:pPr marL="457154" indent="-457154" algn="l" defTabSz="457154" rtl="0" eaLnBrk="1" latinLnBrk="0" hangingPunct="1">
              <a:lnSpc>
                <a:spcPct val="100000"/>
              </a:lnSpc>
              <a:spcAft>
                <a:spcPts val="1800"/>
              </a:spcAft>
              <a:buFont typeface="Arial" panose="020B0604020202020204" pitchFamily="34" charset="0"/>
              <a:buChar char="•"/>
            </a:pPr>
            <a:r>
              <a:rPr lang="en-GB" sz="3200" kern="1200" dirty="0">
                <a:solidFill>
                  <a:schemeClr val="tx1"/>
                </a:solidFill>
                <a:latin typeface="+mn-lt"/>
                <a:ea typeface="+mn-ea"/>
                <a:cs typeface="+mn-cs"/>
              </a:rPr>
              <a:t>They must be embedded in your file by inserting the file rather than copying and pasting.</a:t>
            </a:r>
          </a:p>
          <a:p>
            <a:pPr marL="457154" indent="-457154" algn="l" defTabSz="457154" rtl="0" eaLnBrk="1" latinLnBrk="0" hangingPunct="1">
              <a:lnSpc>
                <a:spcPct val="100000"/>
              </a:lnSpc>
              <a:spcAft>
                <a:spcPts val="1800"/>
              </a:spcAft>
              <a:buFont typeface="Arial" panose="020B0604020202020204" pitchFamily="34" charset="0"/>
              <a:buChar char="•"/>
            </a:pPr>
            <a:r>
              <a:rPr lang="en-GB" sz="3200" kern="1200" dirty="0">
                <a:solidFill>
                  <a:schemeClr val="tx1"/>
                </a:solidFill>
                <a:latin typeface="+mn-lt"/>
                <a:ea typeface="+mn-ea"/>
                <a:cs typeface="+mn-cs"/>
              </a:rPr>
              <a:t>Make sure they are sufficient size and clearly visible with at least 150dpi.</a:t>
            </a:r>
            <a:endParaRPr lang="en-GB" sz="3200" b="1" dirty="0"/>
          </a:p>
          <a:p>
            <a:pPr>
              <a:buFontTx/>
              <a:buNone/>
            </a:pPr>
            <a:endParaRPr lang="en-GB" sz="3200" b="1" dirty="0"/>
          </a:p>
        </p:txBody>
      </p:sp>
      <p:sp>
        <p:nvSpPr>
          <p:cNvPr id="6" name="Rounded Rectangle 5">
            <a:extLst>
              <a:ext uri="{FF2B5EF4-FFF2-40B4-BE49-F238E27FC236}">
                <a16:creationId xmlns:a16="http://schemas.microsoft.com/office/drawing/2014/main" id="{D18A53B1-78B8-DD4E-A5C3-83962FFEC935}"/>
              </a:ext>
            </a:extLst>
          </p:cNvPr>
          <p:cNvSpPr/>
          <p:nvPr/>
        </p:nvSpPr>
        <p:spPr>
          <a:xfrm>
            <a:off x="43291003" y="1"/>
            <a:ext cx="10511220" cy="30275213"/>
          </a:xfrm>
          <a:prstGeom prst="round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32" dirty="0"/>
          </a:p>
        </p:txBody>
      </p:sp>
      <p:sp>
        <p:nvSpPr>
          <p:cNvPr id="14" name="TextBox 13">
            <a:extLst>
              <a:ext uri="{FF2B5EF4-FFF2-40B4-BE49-F238E27FC236}">
                <a16:creationId xmlns:a16="http://schemas.microsoft.com/office/drawing/2014/main" id="{4AE4917F-44AA-42A0-A37D-362EC920AC03}"/>
              </a:ext>
            </a:extLst>
          </p:cNvPr>
          <p:cNvSpPr txBox="1"/>
          <p:nvPr/>
        </p:nvSpPr>
        <p:spPr>
          <a:xfrm>
            <a:off x="46243108" y="909884"/>
            <a:ext cx="5016117" cy="833172"/>
          </a:xfrm>
          <a:prstGeom prst="rect">
            <a:avLst/>
          </a:prstGeom>
          <a:noFill/>
        </p:spPr>
        <p:txBody>
          <a:bodyPr wrap="none" tIns="46797" bIns="46797" rtlCol="0">
            <a:spAutoFit/>
          </a:bodyPr>
          <a:lstStyle/>
          <a:p>
            <a:r>
              <a:rPr lang="en-GB" sz="4800" b="1" dirty="0">
                <a:latin typeface="+mj-lt"/>
              </a:rPr>
              <a:t>Guidelines </a:t>
            </a:r>
            <a:r>
              <a:rPr lang="en-GB" sz="4800" b="1" dirty="0" err="1">
                <a:latin typeface="+mj-lt"/>
              </a:rPr>
              <a:t>cont</a:t>
            </a:r>
            <a:r>
              <a:rPr lang="en-GB" sz="4800" b="1" dirty="0">
                <a:latin typeface="+mj-lt"/>
              </a:rPr>
              <a:t>:</a:t>
            </a:r>
          </a:p>
        </p:txBody>
      </p:sp>
      <p:sp>
        <p:nvSpPr>
          <p:cNvPr id="20" name="TextBox 19">
            <a:extLst>
              <a:ext uri="{FF2B5EF4-FFF2-40B4-BE49-F238E27FC236}">
                <a16:creationId xmlns:a16="http://schemas.microsoft.com/office/drawing/2014/main" id="{ACE2FCA7-9DB8-47EA-9CD5-CED948F4A325}"/>
              </a:ext>
            </a:extLst>
          </p:cNvPr>
          <p:cNvSpPr txBox="1"/>
          <p:nvPr/>
        </p:nvSpPr>
        <p:spPr>
          <a:xfrm>
            <a:off x="43596980" y="2200896"/>
            <a:ext cx="9899266" cy="7558090"/>
          </a:xfrm>
          <a:prstGeom prst="rect">
            <a:avLst/>
          </a:prstGeom>
          <a:noFill/>
        </p:spPr>
        <p:txBody>
          <a:bodyPr wrap="square" tIns="46797" bIns="46797" rtlCol="0">
            <a:spAutoFit/>
          </a:bodyPr>
          <a:lstStyle/>
          <a:p>
            <a:pPr marL="0" indent="0" algn="l" defTabSz="457154" rtl="0" eaLnBrk="1" latinLnBrk="0" hangingPunct="1">
              <a:spcAft>
                <a:spcPts val="1200"/>
              </a:spcAft>
              <a:buFont typeface="Arial" panose="020B0604020202020204" pitchFamily="34" charset="0"/>
              <a:buNone/>
            </a:pPr>
            <a:r>
              <a:rPr lang="en-GB" sz="3600" b="1" kern="1200" dirty="0">
                <a:solidFill>
                  <a:schemeClr val="tx1"/>
                </a:solidFill>
                <a:latin typeface="+mj-lt"/>
                <a:ea typeface="+mn-ea"/>
                <a:cs typeface="+mn-cs"/>
              </a:rPr>
              <a:t>Colour</a:t>
            </a:r>
            <a:endParaRPr lang="en-GB" sz="4000" b="1" kern="1200" dirty="0">
              <a:solidFill>
                <a:schemeClr val="tx1"/>
              </a:solidFill>
              <a:latin typeface="+mj-lt"/>
              <a:ea typeface="+mn-ea"/>
              <a:cs typeface="+mn-cs"/>
            </a:endParaRPr>
          </a:p>
          <a:p>
            <a:pPr marL="457154" indent="-457154" algn="l" defTabSz="457154" rtl="0" eaLnBrk="1" latinLnBrk="0" hangingPunct="1">
              <a:lnSpc>
                <a:spcPct val="100000"/>
              </a:lnSpc>
              <a:spcAft>
                <a:spcPts val="1800"/>
              </a:spcAft>
              <a:buFont typeface="Arial" panose="020B0604020202020204" pitchFamily="34" charset="0"/>
              <a:buChar char="•"/>
            </a:pPr>
            <a:r>
              <a:rPr lang="en-GB" sz="3200" kern="1200" dirty="0">
                <a:solidFill>
                  <a:schemeClr val="tx1"/>
                </a:solidFill>
                <a:latin typeface="+mn-lt"/>
                <a:ea typeface="+mn-ea"/>
                <a:cs typeface="+mn-cs"/>
              </a:rPr>
              <a:t>Select background colours that contrast well 	   with the font to allow easier reading of your text.</a:t>
            </a:r>
          </a:p>
          <a:p>
            <a:pPr marL="457154" indent="-457154" algn="l" defTabSz="457154" rtl="0" eaLnBrk="1" latinLnBrk="0" hangingPunct="1">
              <a:lnSpc>
                <a:spcPct val="100000"/>
              </a:lnSpc>
              <a:spcAft>
                <a:spcPts val="1800"/>
              </a:spcAft>
              <a:buFont typeface="Arial" panose="020B0604020202020204" pitchFamily="34" charset="0"/>
              <a:buChar char="•"/>
            </a:pPr>
            <a:r>
              <a:rPr lang="en-GB" sz="3200" kern="1200" dirty="0">
                <a:solidFill>
                  <a:schemeClr val="tx1"/>
                </a:solidFill>
                <a:latin typeface="+mn-lt"/>
                <a:ea typeface="+mn-ea"/>
                <a:cs typeface="+mn-cs"/>
              </a:rPr>
              <a:t>Avoid backgrounds with bright or dark colours and full of texture as this will distract readers.</a:t>
            </a:r>
          </a:p>
          <a:p>
            <a:pPr marL="457154" indent="-457154" algn="l" defTabSz="457154" rtl="0" eaLnBrk="1" latinLnBrk="0" hangingPunct="1">
              <a:lnSpc>
                <a:spcPct val="100000"/>
              </a:lnSpc>
              <a:spcAft>
                <a:spcPts val="1800"/>
              </a:spcAft>
              <a:buFont typeface="Arial" panose="020B0604020202020204" pitchFamily="34" charset="0"/>
              <a:buChar char="•"/>
            </a:pPr>
            <a:r>
              <a:rPr lang="en-GB" sz="3200" kern="1200" dirty="0">
                <a:solidFill>
                  <a:schemeClr val="tx1"/>
                </a:solidFill>
                <a:latin typeface="+mn-lt"/>
                <a:ea typeface="+mn-ea"/>
                <a:cs typeface="+mn-cs"/>
              </a:rPr>
              <a:t>Try not to use too many colours – 1-2 work well, plus images and charts.</a:t>
            </a:r>
          </a:p>
          <a:p>
            <a:pPr marL="457154" indent="-457154" algn="l" defTabSz="457154" rtl="0" eaLnBrk="1" latinLnBrk="0" hangingPunct="1">
              <a:lnSpc>
                <a:spcPct val="100000"/>
              </a:lnSpc>
              <a:spcAft>
                <a:spcPts val="1800"/>
              </a:spcAft>
              <a:buFont typeface="Arial" panose="020B0604020202020204" pitchFamily="34" charset="0"/>
              <a:buChar char="•"/>
            </a:pPr>
            <a:r>
              <a:rPr lang="en-GB" sz="3200" kern="1200" dirty="0">
                <a:solidFill>
                  <a:schemeClr val="tx1"/>
                </a:solidFill>
                <a:latin typeface="+mn-lt"/>
                <a:ea typeface="+mn-ea"/>
                <a:cs typeface="+mn-cs"/>
              </a:rPr>
              <a:t>The template is formatted with appropriate UCL colours for the banner colour chosen.</a:t>
            </a:r>
          </a:p>
          <a:p>
            <a:pPr marL="457154" marR="0" lvl="0" indent="-457154" algn="l" defTabSz="457154" rtl="0" eaLnBrk="1" fontAlgn="auto" latinLnBrk="0" hangingPunct="1">
              <a:lnSpc>
                <a:spcPct val="100000"/>
              </a:lnSpc>
              <a:spcBef>
                <a:spcPts val="0"/>
              </a:spcBef>
              <a:spcAft>
                <a:spcPts val="1800"/>
              </a:spcAft>
              <a:buClrTx/>
              <a:buSzTx/>
              <a:buFont typeface="Arial" panose="020B0604020202020204" pitchFamily="34" charset="0"/>
              <a:buChar char="•"/>
              <a:tabLst/>
              <a:defRPr/>
            </a:pPr>
            <a:r>
              <a:rPr lang="en-GB" sz="3600" kern="1200" dirty="0">
                <a:solidFill>
                  <a:schemeClr val="tx1"/>
                </a:solidFill>
                <a:latin typeface="+mn-lt"/>
                <a:ea typeface="+mn-ea"/>
                <a:cs typeface="+mn-cs"/>
              </a:rPr>
              <a:t>Don’t use multiple layers of transparency in PowerPoint.</a:t>
            </a:r>
          </a:p>
          <a:p>
            <a:pPr marL="457154" indent="-457154" algn="l" defTabSz="457154" rtl="0" eaLnBrk="1" latinLnBrk="0" hangingPunct="1">
              <a:lnSpc>
                <a:spcPct val="100000"/>
              </a:lnSpc>
              <a:spcAft>
                <a:spcPts val="1800"/>
              </a:spcAft>
              <a:buFont typeface="Arial" panose="020B0604020202020204" pitchFamily="34" charset="0"/>
              <a:buChar char="•"/>
            </a:pPr>
            <a:endParaRPr lang="en-GB" sz="3600" b="1" kern="1200" dirty="0">
              <a:solidFill>
                <a:schemeClr val="tx1"/>
              </a:solidFill>
              <a:latin typeface="+mn-lt"/>
              <a:ea typeface="+mn-ea"/>
              <a:cs typeface="+mn-cs"/>
            </a:endParaRPr>
          </a:p>
        </p:txBody>
      </p:sp>
      <p:sp>
        <p:nvSpPr>
          <p:cNvPr id="15" name="TextBox 14">
            <a:extLst>
              <a:ext uri="{FF2B5EF4-FFF2-40B4-BE49-F238E27FC236}">
                <a16:creationId xmlns:a16="http://schemas.microsoft.com/office/drawing/2014/main" id="{2F795265-BF50-4AB3-8E7B-E09E72992F10}"/>
              </a:ext>
            </a:extLst>
          </p:cNvPr>
          <p:cNvSpPr txBox="1"/>
          <p:nvPr/>
        </p:nvSpPr>
        <p:spPr>
          <a:xfrm>
            <a:off x="43711148" y="9641521"/>
            <a:ext cx="9899266" cy="9804859"/>
          </a:xfrm>
          <a:prstGeom prst="rect">
            <a:avLst/>
          </a:prstGeom>
          <a:noFill/>
        </p:spPr>
        <p:txBody>
          <a:bodyPr wrap="square" tIns="46797" bIns="46797" rtlCol="0">
            <a:spAutoFit/>
          </a:bodyPr>
          <a:lstStyle/>
          <a:p>
            <a:pPr marL="0" indent="0" algn="l" defTabSz="457154" rtl="0" eaLnBrk="1" latinLnBrk="0" hangingPunct="1">
              <a:spcAft>
                <a:spcPts val="1200"/>
              </a:spcAft>
              <a:buFont typeface="Arial" panose="020B0604020202020204" pitchFamily="34" charset="0"/>
              <a:buNone/>
            </a:pPr>
            <a:r>
              <a:rPr lang="en-GB" sz="3600" b="1" kern="1200" dirty="0">
                <a:solidFill>
                  <a:schemeClr val="tx1"/>
                </a:solidFill>
                <a:latin typeface="+mj-lt"/>
                <a:ea typeface="+mn-ea"/>
                <a:cs typeface="+mn-cs"/>
              </a:rPr>
              <a:t>Copyright  and GDPR</a:t>
            </a:r>
          </a:p>
          <a:p>
            <a:r>
              <a:rPr lang="en-GB" sz="2800" dirty="0"/>
              <a:t>(copy and paste the link  to your browser )</a:t>
            </a:r>
          </a:p>
          <a:p>
            <a:endParaRPr lang="en-GB" sz="3200" dirty="0">
              <a:hlinkClick r:id="" action="ppaction://noaction"/>
            </a:endParaRPr>
          </a:p>
          <a:p>
            <a:r>
              <a:rPr lang="en-GB" sz="3200" dirty="0">
                <a:hlinkClick r:id="" action="ppaction://noaction"/>
              </a:rPr>
              <a:t>https</a:t>
            </a:r>
            <a:r>
              <a:rPr lang="en-GB" sz="3200" dirty="0">
                <a:hlinkClick r:id="rId15"/>
              </a:rPr>
              <a:t>://www.ucl.ac.uk/library/ucl-copyright-advice</a:t>
            </a:r>
            <a:endParaRPr lang="en-GB" sz="3200" dirty="0"/>
          </a:p>
          <a:p>
            <a:endParaRPr lang="en-GB" sz="3200" dirty="0"/>
          </a:p>
          <a:p>
            <a:r>
              <a:rPr lang="en-GB" sz="3200" dirty="0">
                <a:hlinkClick r:id="rId16"/>
              </a:rPr>
              <a:t>https://preview.tinyurl.com/UCL-GDPR</a:t>
            </a:r>
            <a:endParaRPr lang="en-GB" sz="3200" dirty="0"/>
          </a:p>
          <a:p>
            <a:endParaRPr lang="en-GB" sz="3200" dirty="0"/>
          </a:p>
          <a:p>
            <a:pPr marL="457154" indent="-457154" algn="l" defTabSz="457154" rtl="0" eaLnBrk="1" latinLnBrk="0" hangingPunct="1">
              <a:lnSpc>
                <a:spcPct val="100000"/>
              </a:lnSpc>
              <a:spcAft>
                <a:spcPts val="1800"/>
              </a:spcAft>
              <a:buFont typeface="Arial" panose="020B0604020202020204" pitchFamily="34" charset="0"/>
              <a:buChar char="•"/>
            </a:pPr>
            <a:r>
              <a:rPr lang="en-GB" sz="3200" kern="1200" dirty="0">
                <a:solidFill>
                  <a:schemeClr val="tx1"/>
                </a:solidFill>
                <a:latin typeface="+mn-lt"/>
                <a:ea typeface="+mn-ea"/>
                <a:cs typeface="+mn-cs"/>
              </a:rPr>
              <a:t>Only use copyright free images or those available under the creative commons license unless you have bought the relevant license. You are free to use graphics you have generated but check with colleagues if they have produced them.</a:t>
            </a:r>
          </a:p>
          <a:p>
            <a:pPr marL="457154" indent="-457154" algn="l" defTabSz="457154" rtl="0" eaLnBrk="1" latinLnBrk="0" hangingPunct="1">
              <a:lnSpc>
                <a:spcPct val="100000"/>
              </a:lnSpc>
              <a:spcAft>
                <a:spcPts val="1800"/>
              </a:spcAft>
              <a:buFont typeface="Arial" panose="020B0604020202020204" pitchFamily="34" charset="0"/>
              <a:buChar char="•"/>
            </a:pPr>
            <a:r>
              <a:rPr lang="en-GB" sz="3200" kern="1200" dirty="0">
                <a:solidFill>
                  <a:schemeClr val="tx1"/>
                </a:solidFill>
                <a:latin typeface="+mn-lt"/>
                <a:ea typeface="+mn-ea"/>
                <a:cs typeface="+mn-cs"/>
              </a:rPr>
              <a:t>Images downloaded from online are subject to copyright unless this has been waived.</a:t>
            </a:r>
          </a:p>
          <a:p>
            <a:pPr marL="457154" indent="-457154" algn="l" defTabSz="457154" rtl="0" eaLnBrk="1" latinLnBrk="0" hangingPunct="1">
              <a:lnSpc>
                <a:spcPct val="100000"/>
              </a:lnSpc>
              <a:spcAft>
                <a:spcPts val="1800"/>
              </a:spcAft>
              <a:buFont typeface="Arial" panose="020B0604020202020204" pitchFamily="34" charset="0"/>
              <a:buChar char="•"/>
            </a:pPr>
            <a:r>
              <a:rPr lang="en-GB" sz="3200" kern="1200" dirty="0">
                <a:solidFill>
                  <a:schemeClr val="tx1"/>
                </a:solidFill>
                <a:latin typeface="+mn-lt"/>
                <a:ea typeface="+mn-ea"/>
                <a:cs typeface="+mn-cs"/>
              </a:rPr>
              <a:t>Flickr.com is a useful resource to check the copyright status of images from the web.</a:t>
            </a:r>
          </a:p>
          <a:p>
            <a:pPr marL="457154" indent="-457154" algn="l" defTabSz="457154" rtl="0" eaLnBrk="1" latinLnBrk="0" hangingPunct="1">
              <a:lnSpc>
                <a:spcPct val="100000"/>
              </a:lnSpc>
              <a:spcAft>
                <a:spcPts val="1800"/>
              </a:spcAft>
              <a:buFont typeface="Arial" panose="020B0604020202020204" pitchFamily="34" charset="0"/>
              <a:buChar char="•"/>
            </a:pPr>
            <a:r>
              <a:rPr lang="en-GB" sz="3200" kern="1200" dirty="0">
                <a:solidFill>
                  <a:schemeClr val="tx1"/>
                </a:solidFill>
                <a:latin typeface="+mn-lt"/>
                <a:ea typeface="+mn-ea"/>
                <a:cs typeface="+mn-cs"/>
              </a:rPr>
              <a:t>Follow GDPR (General Data Protection Regulation) for images of people.</a:t>
            </a:r>
          </a:p>
        </p:txBody>
      </p:sp>
      <p:sp>
        <p:nvSpPr>
          <p:cNvPr id="4" name="TextBox 3">
            <a:extLst>
              <a:ext uri="{FF2B5EF4-FFF2-40B4-BE49-F238E27FC236}">
                <a16:creationId xmlns:a16="http://schemas.microsoft.com/office/drawing/2014/main" id="{906DADF1-5D4E-4677-9DFB-8C1D0DFD74DB}"/>
              </a:ext>
            </a:extLst>
          </p:cNvPr>
          <p:cNvSpPr txBox="1"/>
          <p:nvPr/>
        </p:nvSpPr>
        <p:spPr>
          <a:xfrm>
            <a:off x="43596980" y="20038106"/>
            <a:ext cx="9899266" cy="3077766"/>
          </a:xfrm>
          <a:prstGeom prst="rect">
            <a:avLst/>
          </a:prstGeom>
          <a:noFill/>
        </p:spPr>
        <p:txBody>
          <a:bodyPr wrap="square" rtlCol="0">
            <a:spAutoFit/>
          </a:bodyPr>
          <a:lstStyle/>
          <a:p>
            <a:pPr algn="l" defTabSz="457154" rtl="0" eaLnBrk="1" latinLnBrk="0" hangingPunct="1">
              <a:lnSpc>
                <a:spcPct val="100000"/>
              </a:lnSpc>
              <a:spcAft>
                <a:spcPts val="1800"/>
              </a:spcAft>
              <a:buFont typeface="Arial" panose="020B0604020202020204" pitchFamily="34" charset="0"/>
            </a:pPr>
            <a:r>
              <a:rPr lang="en-GB" sz="3600" b="1" kern="1200" dirty="0">
                <a:solidFill>
                  <a:schemeClr val="tx1"/>
                </a:solidFill>
                <a:latin typeface="+mj-lt"/>
                <a:ea typeface="+mn-ea"/>
                <a:cs typeface="+mn-cs"/>
              </a:rPr>
              <a:t>UCL Banner vs UCL Logo</a:t>
            </a:r>
          </a:p>
          <a:p>
            <a:pPr marL="457154" indent="-457154" algn="l" defTabSz="457154" rtl="0" eaLnBrk="1" latinLnBrk="0" hangingPunct="1">
              <a:lnSpc>
                <a:spcPct val="100000"/>
              </a:lnSpc>
              <a:spcAft>
                <a:spcPts val="1800"/>
              </a:spcAft>
              <a:buFont typeface="Arial" panose="020B0604020202020204" pitchFamily="34" charset="0"/>
              <a:buChar char="•"/>
            </a:pPr>
            <a:r>
              <a:rPr lang="en-GB" sz="3200" kern="1200" dirty="0">
                <a:solidFill>
                  <a:schemeClr val="tx1"/>
                </a:solidFill>
                <a:latin typeface="+mn-lt"/>
                <a:ea typeface="+mn-ea"/>
                <a:cs typeface="+mn-cs"/>
              </a:rPr>
              <a:t>Use the banner where UCL is the major partner</a:t>
            </a:r>
          </a:p>
          <a:p>
            <a:pPr marL="457154" indent="-457154" algn="l" defTabSz="457154" rtl="0" eaLnBrk="1" latinLnBrk="0" hangingPunct="1">
              <a:lnSpc>
                <a:spcPct val="100000"/>
              </a:lnSpc>
              <a:spcAft>
                <a:spcPts val="1800"/>
              </a:spcAft>
              <a:buFont typeface="Arial" panose="020B0604020202020204" pitchFamily="34" charset="0"/>
              <a:buChar char="•"/>
            </a:pPr>
            <a:r>
              <a:rPr lang="en-GB" sz="3200" kern="1200" dirty="0">
                <a:solidFill>
                  <a:schemeClr val="tx1"/>
                </a:solidFill>
                <a:latin typeface="+mn-lt"/>
                <a:ea typeface="+mn-ea"/>
                <a:cs typeface="+mn-cs"/>
              </a:rPr>
              <a:t>Use the UCL logo only where work is an equal collaboration and place all logos at the bottom - </a:t>
            </a:r>
            <a:r>
              <a:rPr lang="en-GB" sz="3200" dirty="0">
                <a:hlinkClick r:id="rId17"/>
              </a:rPr>
              <a:t>https://www.ucl.ac.uk/cam/brand</a:t>
            </a:r>
            <a:endParaRPr lang="en-GB" sz="3200" kern="1200" dirty="0">
              <a:solidFill>
                <a:schemeClr val="tx1"/>
              </a:solidFill>
              <a:latin typeface="+mn-lt"/>
              <a:ea typeface="+mn-ea"/>
              <a:cs typeface="+mn-cs"/>
            </a:endParaRPr>
          </a:p>
        </p:txBody>
      </p:sp>
    </p:spTree>
    <p:extLst>
      <p:ext uri="{BB962C8B-B14F-4D97-AF65-F5344CB8AC3E}">
        <p14:creationId xmlns:p14="http://schemas.microsoft.com/office/powerpoint/2010/main" val="549790678"/>
      </p:ext>
    </p:extLst>
  </p:cSld>
  <p:clrMap bg1="lt1" tx1="dk1" bg2="lt2" tx2="dk2" accent1="accent1" accent2="accent2" accent3="accent3" accent4="accent4" accent5="accent5" accent6="accent6" hlink="hlink" folHlink="folHlink"/>
  <p:sldLayoutIdLst>
    <p:sldLayoutId id="2147483894" r:id="rId1"/>
    <p:sldLayoutId id="2147483895" r:id="rId2"/>
    <p:sldLayoutId id="2147483906" r:id="rId3"/>
    <p:sldLayoutId id="2147483897" r:id="rId4"/>
    <p:sldLayoutId id="2147483898" r:id="rId5"/>
    <p:sldLayoutId id="2147483899" r:id="rId6"/>
    <p:sldLayoutId id="2147483900" r:id="rId7"/>
    <p:sldLayoutId id="2147483901" r:id="rId8"/>
    <p:sldLayoutId id="2147483902" r:id="rId9"/>
    <p:sldLayoutId id="2147483903" r:id="rId10"/>
    <p:sldLayoutId id="2147483904" r:id="rId11"/>
    <p:sldLayoutId id="2147483905" r:id="rId12"/>
  </p:sldLayoutIdLst>
  <p:txStyles>
    <p:titleStyle>
      <a:lvl1pPr algn="l" defTabSz="3209320" rtl="0" eaLnBrk="1" latinLnBrk="0" hangingPunct="1">
        <a:lnSpc>
          <a:spcPct val="90000"/>
        </a:lnSpc>
        <a:spcBef>
          <a:spcPct val="0"/>
        </a:spcBef>
        <a:buNone/>
        <a:defRPr sz="15442" kern="1200">
          <a:solidFill>
            <a:schemeClr val="tx1"/>
          </a:solidFill>
          <a:latin typeface="+mj-lt"/>
          <a:ea typeface="+mj-ea"/>
          <a:cs typeface="+mj-cs"/>
        </a:defRPr>
      </a:lvl1pPr>
    </p:titleStyle>
    <p:bodyStyle>
      <a:lvl1pPr marL="802331" indent="-802331" algn="l" defTabSz="3209320" rtl="0" eaLnBrk="1" latinLnBrk="0" hangingPunct="1">
        <a:lnSpc>
          <a:spcPct val="90000"/>
        </a:lnSpc>
        <a:spcBef>
          <a:spcPts val="3510"/>
        </a:spcBef>
        <a:buFont typeface="Arial" panose="020B0604020202020204" pitchFamily="34" charset="0"/>
        <a:buChar char="•"/>
        <a:defRPr sz="9827" kern="1200">
          <a:solidFill>
            <a:schemeClr val="tx1"/>
          </a:solidFill>
          <a:latin typeface="+mn-lt"/>
          <a:ea typeface="+mn-ea"/>
          <a:cs typeface="+mn-cs"/>
        </a:defRPr>
      </a:lvl1pPr>
      <a:lvl2pPr marL="2406990" indent="-802331" algn="l" defTabSz="3209320" rtl="0" eaLnBrk="1" latinLnBrk="0" hangingPunct="1">
        <a:lnSpc>
          <a:spcPct val="90000"/>
        </a:lnSpc>
        <a:spcBef>
          <a:spcPts val="1755"/>
        </a:spcBef>
        <a:buFont typeface="Arial" panose="020B0604020202020204" pitchFamily="34" charset="0"/>
        <a:buChar char="•"/>
        <a:defRPr sz="8423" kern="1200">
          <a:solidFill>
            <a:schemeClr val="tx1"/>
          </a:solidFill>
          <a:latin typeface="+mn-lt"/>
          <a:ea typeface="+mn-ea"/>
          <a:cs typeface="+mn-cs"/>
        </a:defRPr>
      </a:lvl2pPr>
      <a:lvl3pPr marL="4011651" indent="-802331" algn="l" defTabSz="3209320" rtl="0" eaLnBrk="1" latinLnBrk="0" hangingPunct="1">
        <a:lnSpc>
          <a:spcPct val="90000"/>
        </a:lnSpc>
        <a:spcBef>
          <a:spcPts val="1755"/>
        </a:spcBef>
        <a:buFont typeface="Arial" panose="020B0604020202020204" pitchFamily="34" charset="0"/>
        <a:buChar char="•"/>
        <a:defRPr sz="7019" kern="1200">
          <a:solidFill>
            <a:schemeClr val="tx1"/>
          </a:solidFill>
          <a:latin typeface="+mn-lt"/>
          <a:ea typeface="+mn-ea"/>
          <a:cs typeface="+mn-cs"/>
        </a:defRPr>
      </a:lvl3pPr>
      <a:lvl4pPr marL="5616311" indent="-802331" algn="l" defTabSz="3209320" rtl="0" eaLnBrk="1" latinLnBrk="0" hangingPunct="1">
        <a:lnSpc>
          <a:spcPct val="90000"/>
        </a:lnSpc>
        <a:spcBef>
          <a:spcPts val="1755"/>
        </a:spcBef>
        <a:buFont typeface="Arial" panose="020B0604020202020204" pitchFamily="34" charset="0"/>
        <a:buChar char="•"/>
        <a:defRPr sz="6317" kern="1200">
          <a:solidFill>
            <a:schemeClr val="tx1"/>
          </a:solidFill>
          <a:latin typeface="+mn-lt"/>
          <a:ea typeface="+mn-ea"/>
          <a:cs typeface="+mn-cs"/>
        </a:defRPr>
      </a:lvl4pPr>
      <a:lvl5pPr marL="7220972" indent="-802331" algn="l" defTabSz="3209320" rtl="0" eaLnBrk="1" latinLnBrk="0" hangingPunct="1">
        <a:lnSpc>
          <a:spcPct val="90000"/>
        </a:lnSpc>
        <a:spcBef>
          <a:spcPts val="1755"/>
        </a:spcBef>
        <a:buFont typeface="Arial" panose="020B0604020202020204" pitchFamily="34" charset="0"/>
        <a:buChar char="•"/>
        <a:defRPr sz="6317" kern="1200">
          <a:solidFill>
            <a:schemeClr val="tx1"/>
          </a:solidFill>
          <a:latin typeface="+mn-lt"/>
          <a:ea typeface="+mn-ea"/>
          <a:cs typeface="+mn-cs"/>
        </a:defRPr>
      </a:lvl5pPr>
      <a:lvl6pPr marL="8825631" indent="-802331" algn="l" defTabSz="3209320" rtl="0" eaLnBrk="1" latinLnBrk="0" hangingPunct="1">
        <a:lnSpc>
          <a:spcPct val="90000"/>
        </a:lnSpc>
        <a:spcBef>
          <a:spcPts val="1755"/>
        </a:spcBef>
        <a:buFont typeface="Arial" panose="020B0604020202020204" pitchFamily="34" charset="0"/>
        <a:buChar char="•"/>
        <a:defRPr sz="6317" kern="1200">
          <a:solidFill>
            <a:schemeClr val="tx1"/>
          </a:solidFill>
          <a:latin typeface="+mn-lt"/>
          <a:ea typeface="+mn-ea"/>
          <a:cs typeface="+mn-cs"/>
        </a:defRPr>
      </a:lvl6pPr>
      <a:lvl7pPr marL="10430291" indent="-802331" algn="l" defTabSz="3209320" rtl="0" eaLnBrk="1" latinLnBrk="0" hangingPunct="1">
        <a:lnSpc>
          <a:spcPct val="90000"/>
        </a:lnSpc>
        <a:spcBef>
          <a:spcPts val="1755"/>
        </a:spcBef>
        <a:buFont typeface="Arial" panose="020B0604020202020204" pitchFamily="34" charset="0"/>
        <a:buChar char="•"/>
        <a:defRPr sz="6317" kern="1200">
          <a:solidFill>
            <a:schemeClr val="tx1"/>
          </a:solidFill>
          <a:latin typeface="+mn-lt"/>
          <a:ea typeface="+mn-ea"/>
          <a:cs typeface="+mn-cs"/>
        </a:defRPr>
      </a:lvl7pPr>
      <a:lvl8pPr marL="12034951" indent="-802331" algn="l" defTabSz="3209320" rtl="0" eaLnBrk="1" latinLnBrk="0" hangingPunct="1">
        <a:lnSpc>
          <a:spcPct val="90000"/>
        </a:lnSpc>
        <a:spcBef>
          <a:spcPts val="1755"/>
        </a:spcBef>
        <a:buFont typeface="Arial" panose="020B0604020202020204" pitchFamily="34" charset="0"/>
        <a:buChar char="•"/>
        <a:defRPr sz="6317" kern="1200">
          <a:solidFill>
            <a:schemeClr val="tx1"/>
          </a:solidFill>
          <a:latin typeface="+mn-lt"/>
          <a:ea typeface="+mn-ea"/>
          <a:cs typeface="+mn-cs"/>
        </a:defRPr>
      </a:lvl8pPr>
      <a:lvl9pPr marL="13639612" indent="-802331" algn="l" defTabSz="3209320" rtl="0" eaLnBrk="1" latinLnBrk="0" hangingPunct="1">
        <a:lnSpc>
          <a:spcPct val="90000"/>
        </a:lnSpc>
        <a:spcBef>
          <a:spcPts val="1755"/>
        </a:spcBef>
        <a:buFont typeface="Arial" panose="020B0604020202020204" pitchFamily="34" charset="0"/>
        <a:buChar char="•"/>
        <a:defRPr sz="6317" kern="1200">
          <a:solidFill>
            <a:schemeClr val="tx1"/>
          </a:solidFill>
          <a:latin typeface="+mn-lt"/>
          <a:ea typeface="+mn-ea"/>
          <a:cs typeface="+mn-cs"/>
        </a:defRPr>
      </a:lvl9pPr>
    </p:bodyStyle>
    <p:otherStyle>
      <a:defPPr>
        <a:defRPr lang="en-US"/>
      </a:defPPr>
      <a:lvl1pPr marL="0" algn="l" defTabSz="3209320" rtl="0" eaLnBrk="1" latinLnBrk="0" hangingPunct="1">
        <a:defRPr sz="6317" kern="1200">
          <a:solidFill>
            <a:schemeClr val="tx1"/>
          </a:solidFill>
          <a:latin typeface="+mn-lt"/>
          <a:ea typeface="+mn-ea"/>
          <a:cs typeface="+mn-cs"/>
        </a:defRPr>
      </a:lvl1pPr>
      <a:lvl2pPr marL="1604660" algn="l" defTabSz="3209320" rtl="0" eaLnBrk="1" latinLnBrk="0" hangingPunct="1">
        <a:defRPr sz="6317" kern="1200">
          <a:solidFill>
            <a:schemeClr val="tx1"/>
          </a:solidFill>
          <a:latin typeface="+mn-lt"/>
          <a:ea typeface="+mn-ea"/>
          <a:cs typeface="+mn-cs"/>
        </a:defRPr>
      </a:lvl2pPr>
      <a:lvl3pPr marL="3209320" algn="l" defTabSz="3209320" rtl="0" eaLnBrk="1" latinLnBrk="0" hangingPunct="1">
        <a:defRPr sz="6317" kern="1200">
          <a:solidFill>
            <a:schemeClr val="tx1"/>
          </a:solidFill>
          <a:latin typeface="+mn-lt"/>
          <a:ea typeface="+mn-ea"/>
          <a:cs typeface="+mn-cs"/>
        </a:defRPr>
      </a:lvl3pPr>
      <a:lvl4pPr marL="4813981" algn="l" defTabSz="3209320" rtl="0" eaLnBrk="1" latinLnBrk="0" hangingPunct="1">
        <a:defRPr sz="6317" kern="1200">
          <a:solidFill>
            <a:schemeClr val="tx1"/>
          </a:solidFill>
          <a:latin typeface="+mn-lt"/>
          <a:ea typeface="+mn-ea"/>
          <a:cs typeface="+mn-cs"/>
        </a:defRPr>
      </a:lvl4pPr>
      <a:lvl5pPr marL="6418641" algn="l" defTabSz="3209320" rtl="0" eaLnBrk="1" latinLnBrk="0" hangingPunct="1">
        <a:defRPr sz="6317" kern="1200">
          <a:solidFill>
            <a:schemeClr val="tx1"/>
          </a:solidFill>
          <a:latin typeface="+mn-lt"/>
          <a:ea typeface="+mn-ea"/>
          <a:cs typeface="+mn-cs"/>
        </a:defRPr>
      </a:lvl5pPr>
      <a:lvl6pPr marL="8023302" algn="l" defTabSz="3209320" rtl="0" eaLnBrk="1" latinLnBrk="0" hangingPunct="1">
        <a:defRPr sz="6317" kern="1200">
          <a:solidFill>
            <a:schemeClr val="tx1"/>
          </a:solidFill>
          <a:latin typeface="+mn-lt"/>
          <a:ea typeface="+mn-ea"/>
          <a:cs typeface="+mn-cs"/>
        </a:defRPr>
      </a:lvl6pPr>
      <a:lvl7pPr marL="9627962" algn="l" defTabSz="3209320" rtl="0" eaLnBrk="1" latinLnBrk="0" hangingPunct="1">
        <a:defRPr sz="6317" kern="1200">
          <a:solidFill>
            <a:schemeClr val="tx1"/>
          </a:solidFill>
          <a:latin typeface="+mn-lt"/>
          <a:ea typeface="+mn-ea"/>
          <a:cs typeface="+mn-cs"/>
        </a:defRPr>
      </a:lvl7pPr>
      <a:lvl8pPr marL="11232622" algn="l" defTabSz="3209320" rtl="0" eaLnBrk="1" latinLnBrk="0" hangingPunct="1">
        <a:defRPr sz="6317" kern="1200">
          <a:solidFill>
            <a:schemeClr val="tx1"/>
          </a:solidFill>
          <a:latin typeface="+mn-lt"/>
          <a:ea typeface="+mn-ea"/>
          <a:cs typeface="+mn-cs"/>
        </a:defRPr>
      </a:lvl8pPr>
      <a:lvl9pPr marL="12837282" algn="l" defTabSz="3209320" rtl="0" eaLnBrk="1" latinLnBrk="0" hangingPunct="1">
        <a:defRPr sz="6317" kern="1200">
          <a:solidFill>
            <a:schemeClr val="tx1"/>
          </a:solidFill>
          <a:latin typeface="+mn-lt"/>
          <a:ea typeface="+mn-ea"/>
          <a:cs typeface="+mn-cs"/>
        </a:defRPr>
      </a:lvl9pPr>
    </p:otherStyle>
  </p:txStyles>
  <p:extLst>
    <p:ext uri="{27BBF7A9-308A-43DC-89C8-2F10F3537804}">
      <p15:sldGuideLst xmlns:p15="http://schemas.microsoft.com/office/powerpoint/2012/main">
        <p15:guide id="56" pos="644">
          <p15:clr>
            <a:srgbClr val="F26B43"/>
          </p15:clr>
        </p15:guide>
        <p15:guide id="66" pos="26317">
          <p15:clr>
            <a:srgbClr val="F26B43"/>
          </p15:clr>
        </p15:guide>
        <p15:guide id="67" orient="horz" pos="3684">
          <p15:clr>
            <a:srgbClr val="F26B43"/>
          </p15:clr>
        </p15:guide>
        <p15:guide id="82" orient="horz" pos="17383">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descr="Poster title"/>
          <p:cNvSpPr>
            <a:spLocks noGrp="1"/>
          </p:cNvSpPr>
          <p:nvPr>
            <p:ph type="title"/>
          </p:nvPr>
        </p:nvSpPr>
        <p:spPr/>
        <p:txBody>
          <a:bodyPr/>
          <a:lstStyle/>
          <a:p>
            <a:endParaRPr lang="en-GB"/>
          </a:p>
        </p:txBody>
      </p:sp>
      <p:sp>
        <p:nvSpPr>
          <p:cNvPr id="9" name="Text Placeholder 8" descr="Authors"/>
          <p:cNvSpPr>
            <a:spLocks noGrp="1"/>
          </p:cNvSpPr>
          <p:nvPr>
            <p:ph type="body" sz="quarter" idx="10"/>
          </p:nvPr>
        </p:nvSpPr>
        <p:spPr/>
        <p:txBody>
          <a:bodyPr/>
          <a:lstStyle/>
          <a:p>
            <a:endParaRPr lang="en-GB"/>
          </a:p>
        </p:txBody>
      </p:sp>
      <p:sp>
        <p:nvSpPr>
          <p:cNvPr id="10" name="Text Placeholder 9" descr="Department or institution"/>
          <p:cNvSpPr>
            <a:spLocks noGrp="1"/>
          </p:cNvSpPr>
          <p:nvPr>
            <p:ph type="body" sz="quarter" idx="11"/>
          </p:nvPr>
        </p:nvSpPr>
        <p:spPr/>
        <p:txBody>
          <a:bodyPr/>
          <a:lstStyle/>
          <a:p>
            <a:endParaRPr lang="en-GB" dirty="0"/>
          </a:p>
        </p:txBody>
      </p:sp>
      <p:sp>
        <p:nvSpPr>
          <p:cNvPr id="13" name="Text Placeholder 12" descr="Exclusion area"/>
          <p:cNvSpPr>
            <a:spLocks noGrp="1"/>
          </p:cNvSpPr>
          <p:nvPr>
            <p:ph type="body" sz="quarter" idx="14"/>
          </p:nvPr>
        </p:nvSpPr>
        <p:spPr/>
        <p:txBody>
          <a:bodyPr/>
          <a:lstStyle/>
          <a:p>
            <a:endParaRPr lang="en-GB"/>
          </a:p>
        </p:txBody>
      </p:sp>
      <p:sp>
        <p:nvSpPr>
          <p:cNvPr id="12" name="Text Placeholder 11" descr="Contact details"/>
          <p:cNvSpPr>
            <a:spLocks noGrp="1"/>
          </p:cNvSpPr>
          <p:nvPr>
            <p:ph type="body" sz="quarter" idx="13"/>
          </p:nvPr>
        </p:nvSpPr>
        <p:spPr/>
        <p:txBody>
          <a:bodyPr/>
          <a:lstStyle/>
          <a:p>
            <a:endParaRPr lang="en-GB" dirty="0"/>
          </a:p>
        </p:txBody>
      </p:sp>
      <p:sp>
        <p:nvSpPr>
          <p:cNvPr id="11" name="Text Placeholder 10" descr="Collaborator logos"/>
          <p:cNvSpPr>
            <a:spLocks noGrp="1"/>
          </p:cNvSpPr>
          <p:nvPr>
            <p:ph type="body" sz="quarter" idx="12"/>
          </p:nvPr>
        </p:nvSpPr>
        <p:spPr/>
        <p:txBody>
          <a:bodyPr/>
          <a:lstStyle/>
          <a:p>
            <a:endParaRPr lang="en-GB"/>
          </a:p>
        </p:txBody>
      </p:sp>
    </p:spTree>
    <p:extLst>
      <p:ext uri="{BB962C8B-B14F-4D97-AF65-F5344CB8AC3E}">
        <p14:creationId xmlns:p14="http://schemas.microsoft.com/office/powerpoint/2010/main" val="10328262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Poster title">
            <a:extLst>
              <a:ext uri="{FF2B5EF4-FFF2-40B4-BE49-F238E27FC236}">
                <a16:creationId xmlns:a16="http://schemas.microsoft.com/office/drawing/2014/main" id="{0E325CC0-E455-4ADF-9647-DCEBA6F03D3B}"/>
              </a:ext>
            </a:extLst>
          </p:cNvPr>
          <p:cNvSpPr>
            <a:spLocks noGrp="1"/>
          </p:cNvSpPr>
          <p:nvPr>
            <p:ph type="title"/>
          </p:nvPr>
        </p:nvSpPr>
        <p:spPr/>
        <p:txBody>
          <a:bodyPr/>
          <a:lstStyle/>
          <a:p>
            <a:endParaRPr lang="en-GB"/>
          </a:p>
        </p:txBody>
      </p:sp>
      <p:sp>
        <p:nvSpPr>
          <p:cNvPr id="3" name="Text Placeholder 2" descr="Authors">
            <a:extLst>
              <a:ext uri="{FF2B5EF4-FFF2-40B4-BE49-F238E27FC236}">
                <a16:creationId xmlns:a16="http://schemas.microsoft.com/office/drawing/2014/main" id="{6DAC7C99-BDEE-411E-9B24-38AC392ED4F5}"/>
              </a:ext>
            </a:extLst>
          </p:cNvPr>
          <p:cNvSpPr>
            <a:spLocks noGrp="1"/>
          </p:cNvSpPr>
          <p:nvPr>
            <p:ph type="body" sz="quarter" idx="10"/>
          </p:nvPr>
        </p:nvSpPr>
        <p:spPr/>
        <p:txBody>
          <a:bodyPr/>
          <a:lstStyle/>
          <a:p>
            <a:endParaRPr lang="en-GB"/>
          </a:p>
        </p:txBody>
      </p:sp>
      <p:sp>
        <p:nvSpPr>
          <p:cNvPr id="4" name="Text Placeholder 3" descr="Department or institutions">
            <a:extLst>
              <a:ext uri="{FF2B5EF4-FFF2-40B4-BE49-F238E27FC236}">
                <a16:creationId xmlns:a16="http://schemas.microsoft.com/office/drawing/2014/main" id="{3E14F24B-DB45-4AD3-9069-4E7A5BDC0189}"/>
              </a:ext>
            </a:extLst>
          </p:cNvPr>
          <p:cNvSpPr>
            <a:spLocks noGrp="1"/>
          </p:cNvSpPr>
          <p:nvPr>
            <p:ph type="body" sz="quarter" idx="11"/>
          </p:nvPr>
        </p:nvSpPr>
        <p:spPr/>
        <p:txBody>
          <a:bodyPr/>
          <a:lstStyle/>
          <a:p>
            <a:endParaRPr lang="en-GB"/>
          </a:p>
        </p:txBody>
      </p:sp>
      <p:sp>
        <p:nvSpPr>
          <p:cNvPr id="5" name="Text Placeholder 4" descr="Exclusion area">
            <a:extLst>
              <a:ext uri="{FF2B5EF4-FFF2-40B4-BE49-F238E27FC236}">
                <a16:creationId xmlns:a16="http://schemas.microsoft.com/office/drawing/2014/main" id="{C1E89347-F022-4990-8888-F1CF14FCA7B9}"/>
              </a:ext>
            </a:extLst>
          </p:cNvPr>
          <p:cNvSpPr>
            <a:spLocks noGrp="1"/>
          </p:cNvSpPr>
          <p:nvPr>
            <p:ph type="body" sz="quarter" idx="14"/>
          </p:nvPr>
        </p:nvSpPr>
        <p:spPr/>
        <p:txBody>
          <a:bodyPr/>
          <a:lstStyle/>
          <a:p>
            <a:endParaRPr lang="en-GB"/>
          </a:p>
        </p:txBody>
      </p:sp>
      <p:sp>
        <p:nvSpPr>
          <p:cNvPr id="6" name="Content Placeholder 5" descr="Left panel, box 1">
            <a:extLst>
              <a:ext uri="{FF2B5EF4-FFF2-40B4-BE49-F238E27FC236}">
                <a16:creationId xmlns:a16="http://schemas.microsoft.com/office/drawing/2014/main" id="{C64AF35C-FF2B-4C59-85E7-31D1A68CAF8E}"/>
              </a:ext>
            </a:extLst>
          </p:cNvPr>
          <p:cNvSpPr>
            <a:spLocks noGrp="1"/>
          </p:cNvSpPr>
          <p:nvPr>
            <p:ph sz="quarter" idx="18"/>
          </p:nvPr>
        </p:nvSpPr>
        <p:spPr/>
        <p:txBody>
          <a:bodyPr/>
          <a:lstStyle/>
          <a:p>
            <a:endParaRPr lang="en-GB"/>
          </a:p>
        </p:txBody>
      </p:sp>
      <p:sp>
        <p:nvSpPr>
          <p:cNvPr id="7" name="Content Placeholder 6" descr="Left panel, box 2">
            <a:extLst>
              <a:ext uri="{FF2B5EF4-FFF2-40B4-BE49-F238E27FC236}">
                <a16:creationId xmlns:a16="http://schemas.microsoft.com/office/drawing/2014/main" id="{0236A297-B7AE-4B52-889F-C8CC8F10B68E}"/>
              </a:ext>
            </a:extLst>
          </p:cNvPr>
          <p:cNvSpPr>
            <a:spLocks noGrp="1"/>
          </p:cNvSpPr>
          <p:nvPr>
            <p:ph sz="quarter" idx="22"/>
          </p:nvPr>
        </p:nvSpPr>
        <p:spPr/>
        <p:txBody>
          <a:bodyPr/>
          <a:lstStyle/>
          <a:p>
            <a:endParaRPr lang="en-GB"/>
          </a:p>
        </p:txBody>
      </p:sp>
      <p:sp>
        <p:nvSpPr>
          <p:cNvPr id="8" name="Content Placeholder 7" descr="Left panel, box 3">
            <a:extLst>
              <a:ext uri="{FF2B5EF4-FFF2-40B4-BE49-F238E27FC236}">
                <a16:creationId xmlns:a16="http://schemas.microsoft.com/office/drawing/2014/main" id="{1AF59F26-5C7B-44DA-AEAF-020F4280EDB1}"/>
              </a:ext>
            </a:extLst>
          </p:cNvPr>
          <p:cNvSpPr>
            <a:spLocks noGrp="1"/>
          </p:cNvSpPr>
          <p:nvPr>
            <p:ph sz="quarter" idx="23"/>
          </p:nvPr>
        </p:nvSpPr>
        <p:spPr/>
        <p:txBody>
          <a:bodyPr/>
          <a:lstStyle/>
          <a:p>
            <a:endParaRPr lang="en-GB"/>
          </a:p>
        </p:txBody>
      </p:sp>
      <p:sp>
        <p:nvSpPr>
          <p:cNvPr id="9" name="Content Placeholder 8" descr="Centre panel, box 1">
            <a:extLst>
              <a:ext uri="{FF2B5EF4-FFF2-40B4-BE49-F238E27FC236}">
                <a16:creationId xmlns:a16="http://schemas.microsoft.com/office/drawing/2014/main" id="{BE4D5A55-949E-4819-A86A-A24DF12DA39E}"/>
              </a:ext>
            </a:extLst>
          </p:cNvPr>
          <p:cNvSpPr>
            <a:spLocks noGrp="1"/>
          </p:cNvSpPr>
          <p:nvPr>
            <p:ph sz="quarter" idx="16"/>
          </p:nvPr>
        </p:nvSpPr>
        <p:spPr/>
        <p:txBody>
          <a:bodyPr/>
          <a:lstStyle/>
          <a:p>
            <a:endParaRPr lang="en-GB"/>
          </a:p>
        </p:txBody>
      </p:sp>
      <p:sp>
        <p:nvSpPr>
          <p:cNvPr id="10" name="Content Placeholder 9" descr="Centre panel, box 2">
            <a:extLst>
              <a:ext uri="{FF2B5EF4-FFF2-40B4-BE49-F238E27FC236}">
                <a16:creationId xmlns:a16="http://schemas.microsoft.com/office/drawing/2014/main" id="{16416ED6-A1EE-424A-844B-24D186D4305E}"/>
              </a:ext>
            </a:extLst>
          </p:cNvPr>
          <p:cNvSpPr>
            <a:spLocks noGrp="1"/>
          </p:cNvSpPr>
          <p:nvPr>
            <p:ph sz="quarter" idx="30"/>
          </p:nvPr>
        </p:nvSpPr>
        <p:spPr/>
        <p:txBody>
          <a:bodyPr/>
          <a:lstStyle/>
          <a:p>
            <a:endParaRPr lang="en-GB"/>
          </a:p>
        </p:txBody>
      </p:sp>
      <p:sp>
        <p:nvSpPr>
          <p:cNvPr id="12" name="Content Placeholder 11" descr="Right panel, box 1">
            <a:extLst>
              <a:ext uri="{FF2B5EF4-FFF2-40B4-BE49-F238E27FC236}">
                <a16:creationId xmlns:a16="http://schemas.microsoft.com/office/drawing/2014/main" id="{4BF55C06-9ED0-4AD7-B8A5-92FB79DC596D}"/>
              </a:ext>
            </a:extLst>
          </p:cNvPr>
          <p:cNvSpPr>
            <a:spLocks noGrp="1"/>
          </p:cNvSpPr>
          <p:nvPr>
            <p:ph sz="quarter" idx="24"/>
          </p:nvPr>
        </p:nvSpPr>
        <p:spPr/>
        <p:txBody>
          <a:bodyPr/>
          <a:lstStyle/>
          <a:p>
            <a:endParaRPr lang="en-GB"/>
          </a:p>
        </p:txBody>
      </p:sp>
      <p:sp>
        <p:nvSpPr>
          <p:cNvPr id="13" name="Content Placeholder 12" descr="Right panel, box 2">
            <a:extLst>
              <a:ext uri="{FF2B5EF4-FFF2-40B4-BE49-F238E27FC236}">
                <a16:creationId xmlns:a16="http://schemas.microsoft.com/office/drawing/2014/main" id="{3355613B-34F3-4BF3-BCC5-DDB8FCCEF55F}"/>
              </a:ext>
            </a:extLst>
          </p:cNvPr>
          <p:cNvSpPr>
            <a:spLocks noGrp="1"/>
          </p:cNvSpPr>
          <p:nvPr>
            <p:ph sz="quarter" idx="25"/>
          </p:nvPr>
        </p:nvSpPr>
        <p:spPr/>
        <p:txBody>
          <a:bodyPr/>
          <a:lstStyle/>
          <a:p>
            <a:endParaRPr lang="en-GB"/>
          </a:p>
        </p:txBody>
      </p:sp>
      <p:sp>
        <p:nvSpPr>
          <p:cNvPr id="14" name="Content Placeholder 13" descr="Right panel, box 3">
            <a:extLst>
              <a:ext uri="{FF2B5EF4-FFF2-40B4-BE49-F238E27FC236}">
                <a16:creationId xmlns:a16="http://schemas.microsoft.com/office/drawing/2014/main" id="{09771381-8DBF-4CA2-B48F-E6CB6AD64CF3}"/>
              </a:ext>
            </a:extLst>
          </p:cNvPr>
          <p:cNvSpPr>
            <a:spLocks noGrp="1"/>
          </p:cNvSpPr>
          <p:nvPr>
            <p:ph sz="quarter" idx="26"/>
          </p:nvPr>
        </p:nvSpPr>
        <p:spPr/>
        <p:txBody>
          <a:bodyPr/>
          <a:lstStyle/>
          <a:p>
            <a:endParaRPr lang="en-GB"/>
          </a:p>
        </p:txBody>
      </p:sp>
      <p:sp>
        <p:nvSpPr>
          <p:cNvPr id="15" name="Content Placeholder 14" descr="Right panel, box 4">
            <a:extLst>
              <a:ext uri="{FF2B5EF4-FFF2-40B4-BE49-F238E27FC236}">
                <a16:creationId xmlns:a16="http://schemas.microsoft.com/office/drawing/2014/main" id="{F06B895F-A070-4065-BE45-CED81BAC288E}"/>
              </a:ext>
            </a:extLst>
          </p:cNvPr>
          <p:cNvSpPr>
            <a:spLocks noGrp="1"/>
          </p:cNvSpPr>
          <p:nvPr>
            <p:ph sz="quarter" idx="27"/>
          </p:nvPr>
        </p:nvSpPr>
        <p:spPr/>
        <p:txBody>
          <a:bodyPr/>
          <a:lstStyle/>
          <a:p>
            <a:endParaRPr lang="en-GB"/>
          </a:p>
        </p:txBody>
      </p:sp>
      <p:sp>
        <p:nvSpPr>
          <p:cNvPr id="16" name="Content Placeholder 15" descr="Right panel, box 5">
            <a:extLst>
              <a:ext uri="{FF2B5EF4-FFF2-40B4-BE49-F238E27FC236}">
                <a16:creationId xmlns:a16="http://schemas.microsoft.com/office/drawing/2014/main" id="{663A8087-5506-4C65-87B9-9AF18DD35DF6}"/>
              </a:ext>
            </a:extLst>
          </p:cNvPr>
          <p:cNvSpPr>
            <a:spLocks noGrp="1"/>
          </p:cNvSpPr>
          <p:nvPr>
            <p:ph sz="quarter" idx="28"/>
          </p:nvPr>
        </p:nvSpPr>
        <p:spPr/>
        <p:txBody>
          <a:bodyPr/>
          <a:lstStyle/>
          <a:p>
            <a:endParaRPr lang="en-GB"/>
          </a:p>
        </p:txBody>
      </p:sp>
      <p:sp>
        <p:nvSpPr>
          <p:cNvPr id="17" name="Content Placeholder 16" descr="Right panel, box 6">
            <a:extLst>
              <a:ext uri="{FF2B5EF4-FFF2-40B4-BE49-F238E27FC236}">
                <a16:creationId xmlns:a16="http://schemas.microsoft.com/office/drawing/2014/main" id="{833FE542-498C-4377-AE95-3D9E179037D0}"/>
              </a:ext>
            </a:extLst>
          </p:cNvPr>
          <p:cNvSpPr>
            <a:spLocks noGrp="1"/>
          </p:cNvSpPr>
          <p:nvPr>
            <p:ph sz="quarter" idx="29"/>
          </p:nvPr>
        </p:nvSpPr>
        <p:spPr/>
        <p:txBody>
          <a:bodyPr/>
          <a:lstStyle/>
          <a:p>
            <a:endParaRPr lang="en-GB"/>
          </a:p>
        </p:txBody>
      </p:sp>
      <p:sp>
        <p:nvSpPr>
          <p:cNvPr id="18" name="Content Placeholder 17" descr="Right panel, box 7">
            <a:extLst>
              <a:ext uri="{FF2B5EF4-FFF2-40B4-BE49-F238E27FC236}">
                <a16:creationId xmlns:a16="http://schemas.microsoft.com/office/drawing/2014/main" id="{20353B19-D25F-49BB-B4C3-6F08EB057CCF}"/>
              </a:ext>
            </a:extLst>
          </p:cNvPr>
          <p:cNvSpPr>
            <a:spLocks noGrp="1"/>
          </p:cNvSpPr>
          <p:nvPr>
            <p:ph sz="quarter" idx="21"/>
          </p:nvPr>
        </p:nvSpPr>
        <p:spPr/>
        <p:txBody>
          <a:bodyPr/>
          <a:lstStyle/>
          <a:p>
            <a:endParaRPr lang="en-GB"/>
          </a:p>
        </p:txBody>
      </p:sp>
      <p:sp>
        <p:nvSpPr>
          <p:cNvPr id="19" name="Text Placeholder 18" descr="Contact details">
            <a:extLst>
              <a:ext uri="{FF2B5EF4-FFF2-40B4-BE49-F238E27FC236}">
                <a16:creationId xmlns:a16="http://schemas.microsoft.com/office/drawing/2014/main" id="{F788AB5B-9D83-4698-B756-6B3B75EA297F}"/>
              </a:ext>
            </a:extLst>
          </p:cNvPr>
          <p:cNvSpPr>
            <a:spLocks noGrp="1"/>
          </p:cNvSpPr>
          <p:nvPr>
            <p:ph type="body" sz="quarter" idx="13"/>
          </p:nvPr>
        </p:nvSpPr>
        <p:spPr/>
        <p:txBody>
          <a:bodyPr/>
          <a:lstStyle/>
          <a:p>
            <a:endParaRPr lang="en-GB"/>
          </a:p>
        </p:txBody>
      </p:sp>
      <p:sp>
        <p:nvSpPr>
          <p:cNvPr id="20" name="Text Placeholder 19" descr="Collaborator logos">
            <a:extLst>
              <a:ext uri="{FF2B5EF4-FFF2-40B4-BE49-F238E27FC236}">
                <a16:creationId xmlns:a16="http://schemas.microsoft.com/office/drawing/2014/main" id="{919F7CF0-3860-4D90-8EE3-1EAD859452C3}"/>
              </a:ext>
            </a:extLst>
          </p:cNvPr>
          <p:cNvSpPr>
            <a:spLocks noGrp="1"/>
          </p:cNvSpPr>
          <p:nvPr>
            <p:ph type="body" sz="quarter" idx="12"/>
          </p:nvPr>
        </p:nvSpPr>
        <p:spPr/>
        <p:txBody>
          <a:bodyPr/>
          <a:lstStyle/>
          <a:p>
            <a:endParaRPr lang="en-GB"/>
          </a:p>
        </p:txBody>
      </p:sp>
    </p:spTree>
    <p:extLst>
      <p:ext uri="{BB962C8B-B14F-4D97-AF65-F5344CB8AC3E}">
        <p14:creationId xmlns:p14="http://schemas.microsoft.com/office/powerpoint/2010/main" val="3913156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Poster title">
            <a:extLst>
              <a:ext uri="{FF2B5EF4-FFF2-40B4-BE49-F238E27FC236}">
                <a16:creationId xmlns:a16="http://schemas.microsoft.com/office/drawing/2014/main" id="{EC267BBE-D8F0-4375-A770-2B9054CBAA4A}"/>
              </a:ext>
            </a:extLst>
          </p:cNvPr>
          <p:cNvSpPr>
            <a:spLocks noGrp="1"/>
          </p:cNvSpPr>
          <p:nvPr>
            <p:ph type="title"/>
          </p:nvPr>
        </p:nvSpPr>
        <p:spPr/>
        <p:txBody>
          <a:bodyPr/>
          <a:lstStyle/>
          <a:p>
            <a:endParaRPr lang="en-GB"/>
          </a:p>
        </p:txBody>
      </p:sp>
      <p:sp>
        <p:nvSpPr>
          <p:cNvPr id="3" name="Text Placeholder 2" descr="Authors">
            <a:extLst>
              <a:ext uri="{FF2B5EF4-FFF2-40B4-BE49-F238E27FC236}">
                <a16:creationId xmlns:a16="http://schemas.microsoft.com/office/drawing/2014/main" id="{187370DE-CC9C-4497-A506-DD450A971921}"/>
              </a:ext>
            </a:extLst>
          </p:cNvPr>
          <p:cNvSpPr>
            <a:spLocks noGrp="1"/>
          </p:cNvSpPr>
          <p:nvPr>
            <p:ph type="body" sz="quarter" idx="10"/>
          </p:nvPr>
        </p:nvSpPr>
        <p:spPr/>
        <p:txBody>
          <a:bodyPr/>
          <a:lstStyle/>
          <a:p>
            <a:endParaRPr lang="en-GB" dirty="0"/>
          </a:p>
        </p:txBody>
      </p:sp>
      <p:sp>
        <p:nvSpPr>
          <p:cNvPr id="4" name="Text Placeholder 3" descr="Department or institution">
            <a:extLst>
              <a:ext uri="{FF2B5EF4-FFF2-40B4-BE49-F238E27FC236}">
                <a16:creationId xmlns:a16="http://schemas.microsoft.com/office/drawing/2014/main" id="{871390EE-76DD-4A04-BF74-5728D64BCED9}"/>
              </a:ext>
            </a:extLst>
          </p:cNvPr>
          <p:cNvSpPr>
            <a:spLocks noGrp="1"/>
          </p:cNvSpPr>
          <p:nvPr>
            <p:ph type="body" sz="quarter" idx="11"/>
          </p:nvPr>
        </p:nvSpPr>
        <p:spPr/>
        <p:txBody>
          <a:bodyPr/>
          <a:lstStyle/>
          <a:p>
            <a:endParaRPr lang="en-GB"/>
          </a:p>
        </p:txBody>
      </p:sp>
      <p:sp>
        <p:nvSpPr>
          <p:cNvPr id="5" name="Text Placeholder 4" descr="Exclusion area">
            <a:extLst>
              <a:ext uri="{FF2B5EF4-FFF2-40B4-BE49-F238E27FC236}">
                <a16:creationId xmlns:a16="http://schemas.microsoft.com/office/drawing/2014/main" id="{681EC794-F1D8-419B-8E60-643288B5EED7}"/>
              </a:ext>
            </a:extLst>
          </p:cNvPr>
          <p:cNvSpPr>
            <a:spLocks noGrp="1"/>
          </p:cNvSpPr>
          <p:nvPr>
            <p:ph type="body" sz="quarter" idx="14"/>
          </p:nvPr>
        </p:nvSpPr>
        <p:spPr/>
        <p:txBody>
          <a:bodyPr/>
          <a:lstStyle/>
          <a:p>
            <a:endParaRPr lang="en-GB"/>
          </a:p>
        </p:txBody>
      </p:sp>
      <p:sp>
        <p:nvSpPr>
          <p:cNvPr id="6" name="Content Placeholder 5" descr="Left panel, box 1">
            <a:extLst>
              <a:ext uri="{FF2B5EF4-FFF2-40B4-BE49-F238E27FC236}">
                <a16:creationId xmlns:a16="http://schemas.microsoft.com/office/drawing/2014/main" id="{FC92CCDD-0173-4A2F-A546-391E12722EC0}"/>
              </a:ext>
            </a:extLst>
          </p:cNvPr>
          <p:cNvSpPr>
            <a:spLocks noGrp="1"/>
          </p:cNvSpPr>
          <p:nvPr>
            <p:ph sz="quarter" idx="15"/>
          </p:nvPr>
        </p:nvSpPr>
        <p:spPr/>
        <p:txBody>
          <a:bodyPr/>
          <a:lstStyle/>
          <a:p>
            <a:endParaRPr lang="en-GB"/>
          </a:p>
        </p:txBody>
      </p:sp>
      <p:sp>
        <p:nvSpPr>
          <p:cNvPr id="7" name="Content Placeholder 6" descr="Left panel, box 2">
            <a:extLst>
              <a:ext uri="{FF2B5EF4-FFF2-40B4-BE49-F238E27FC236}">
                <a16:creationId xmlns:a16="http://schemas.microsoft.com/office/drawing/2014/main" id="{CE439872-B3A3-4865-9B39-E7E73EDD282F}"/>
              </a:ext>
            </a:extLst>
          </p:cNvPr>
          <p:cNvSpPr>
            <a:spLocks noGrp="1"/>
          </p:cNvSpPr>
          <p:nvPr>
            <p:ph sz="quarter" idx="16"/>
          </p:nvPr>
        </p:nvSpPr>
        <p:spPr/>
        <p:txBody>
          <a:bodyPr/>
          <a:lstStyle/>
          <a:p>
            <a:endParaRPr lang="en-GB"/>
          </a:p>
        </p:txBody>
      </p:sp>
      <p:sp>
        <p:nvSpPr>
          <p:cNvPr id="8" name="Content Placeholder 7" descr="Left panel, box 3">
            <a:extLst>
              <a:ext uri="{FF2B5EF4-FFF2-40B4-BE49-F238E27FC236}">
                <a16:creationId xmlns:a16="http://schemas.microsoft.com/office/drawing/2014/main" id="{C56A47C3-BC98-43E5-A200-11D0D0B29E35}"/>
              </a:ext>
            </a:extLst>
          </p:cNvPr>
          <p:cNvSpPr>
            <a:spLocks noGrp="1"/>
          </p:cNvSpPr>
          <p:nvPr>
            <p:ph sz="quarter" idx="17"/>
          </p:nvPr>
        </p:nvSpPr>
        <p:spPr/>
        <p:txBody>
          <a:bodyPr/>
          <a:lstStyle/>
          <a:p>
            <a:endParaRPr lang="en-GB"/>
          </a:p>
        </p:txBody>
      </p:sp>
      <p:sp>
        <p:nvSpPr>
          <p:cNvPr id="9" name="Content Placeholder 8" descr="Centre panel, box 1">
            <a:extLst>
              <a:ext uri="{FF2B5EF4-FFF2-40B4-BE49-F238E27FC236}">
                <a16:creationId xmlns:a16="http://schemas.microsoft.com/office/drawing/2014/main" id="{43E40D81-D9AF-4603-AE95-EB12BDC064C2}"/>
              </a:ext>
            </a:extLst>
          </p:cNvPr>
          <p:cNvSpPr>
            <a:spLocks noGrp="1"/>
          </p:cNvSpPr>
          <p:nvPr>
            <p:ph sz="quarter" idx="18"/>
          </p:nvPr>
        </p:nvSpPr>
        <p:spPr/>
        <p:txBody>
          <a:bodyPr/>
          <a:lstStyle/>
          <a:p>
            <a:endParaRPr lang="en-GB"/>
          </a:p>
        </p:txBody>
      </p:sp>
      <p:sp>
        <p:nvSpPr>
          <p:cNvPr id="10" name="Content Placeholder 9" descr="Centre panel, box 2">
            <a:extLst>
              <a:ext uri="{FF2B5EF4-FFF2-40B4-BE49-F238E27FC236}">
                <a16:creationId xmlns:a16="http://schemas.microsoft.com/office/drawing/2014/main" id="{E972B622-97CB-4A7C-9584-99E36FED2841}"/>
              </a:ext>
            </a:extLst>
          </p:cNvPr>
          <p:cNvSpPr>
            <a:spLocks noGrp="1"/>
          </p:cNvSpPr>
          <p:nvPr>
            <p:ph sz="quarter" idx="19"/>
          </p:nvPr>
        </p:nvSpPr>
        <p:spPr/>
        <p:txBody>
          <a:bodyPr/>
          <a:lstStyle/>
          <a:p>
            <a:endParaRPr lang="en-GB"/>
          </a:p>
        </p:txBody>
      </p:sp>
      <p:sp>
        <p:nvSpPr>
          <p:cNvPr id="11" name="Content Placeholder 10" descr="Centre panel, box 3">
            <a:extLst>
              <a:ext uri="{FF2B5EF4-FFF2-40B4-BE49-F238E27FC236}">
                <a16:creationId xmlns:a16="http://schemas.microsoft.com/office/drawing/2014/main" id="{84E762A9-5BCE-4412-A20D-0F1AF43B28EA}"/>
              </a:ext>
            </a:extLst>
          </p:cNvPr>
          <p:cNvSpPr>
            <a:spLocks noGrp="1"/>
          </p:cNvSpPr>
          <p:nvPr>
            <p:ph sz="quarter" idx="20"/>
          </p:nvPr>
        </p:nvSpPr>
        <p:spPr/>
        <p:txBody>
          <a:bodyPr/>
          <a:lstStyle/>
          <a:p>
            <a:endParaRPr lang="en-GB"/>
          </a:p>
        </p:txBody>
      </p:sp>
      <p:sp>
        <p:nvSpPr>
          <p:cNvPr id="12" name="Content Placeholder 11" descr="Right panel, box 1">
            <a:extLst>
              <a:ext uri="{FF2B5EF4-FFF2-40B4-BE49-F238E27FC236}">
                <a16:creationId xmlns:a16="http://schemas.microsoft.com/office/drawing/2014/main" id="{4C7F578C-32E1-419E-B9E5-0E46E4FEA7ED}"/>
              </a:ext>
            </a:extLst>
          </p:cNvPr>
          <p:cNvSpPr>
            <a:spLocks noGrp="1"/>
          </p:cNvSpPr>
          <p:nvPr>
            <p:ph sz="quarter" idx="21"/>
          </p:nvPr>
        </p:nvSpPr>
        <p:spPr/>
        <p:txBody>
          <a:bodyPr/>
          <a:lstStyle/>
          <a:p>
            <a:endParaRPr lang="en-GB"/>
          </a:p>
        </p:txBody>
      </p:sp>
      <p:sp>
        <p:nvSpPr>
          <p:cNvPr id="13" name="Content Placeholder 12" descr="Right panel, box 2">
            <a:extLst>
              <a:ext uri="{FF2B5EF4-FFF2-40B4-BE49-F238E27FC236}">
                <a16:creationId xmlns:a16="http://schemas.microsoft.com/office/drawing/2014/main" id="{F2B6AA4C-E2AE-4300-9ED5-0FCE3C15E789}"/>
              </a:ext>
            </a:extLst>
          </p:cNvPr>
          <p:cNvSpPr>
            <a:spLocks noGrp="1"/>
          </p:cNvSpPr>
          <p:nvPr>
            <p:ph sz="quarter" idx="22"/>
          </p:nvPr>
        </p:nvSpPr>
        <p:spPr/>
        <p:txBody>
          <a:bodyPr/>
          <a:lstStyle/>
          <a:p>
            <a:endParaRPr lang="en-GB"/>
          </a:p>
        </p:txBody>
      </p:sp>
      <p:sp>
        <p:nvSpPr>
          <p:cNvPr id="14" name="Content Placeholder 13" descr="Right panel, box 3">
            <a:extLst>
              <a:ext uri="{FF2B5EF4-FFF2-40B4-BE49-F238E27FC236}">
                <a16:creationId xmlns:a16="http://schemas.microsoft.com/office/drawing/2014/main" id="{F370FF17-9D9D-459F-8C97-0FDDC57A350E}"/>
              </a:ext>
            </a:extLst>
          </p:cNvPr>
          <p:cNvSpPr>
            <a:spLocks noGrp="1"/>
          </p:cNvSpPr>
          <p:nvPr>
            <p:ph sz="quarter" idx="23"/>
          </p:nvPr>
        </p:nvSpPr>
        <p:spPr/>
        <p:txBody>
          <a:bodyPr/>
          <a:lstStyle/>
          <a:p>
            <a:endParaRPr lang="en-GB"/>
          </a:p>
        </p:txBody>
      </p:sp>
      <p:sp>
        <p:nvSpPr>
          <p:cNvPr id="15" name="Content Placeholder 14" descr="Right panel, box 4">
            <a:extLst>
              <a:ext uri="{FF2B5EF4-FFF2-40B4-BE49-F238E27FC236}">
                <a16:creationId xmlns:a16="http://schemas.microsoft.com/office/drawing/2014/main" id="{3935E5E8-DB11-4238-BD3D-F9940E67F9DB}"/>
              </a:ext>
            </a:extLst>
          </p:cNvPr>
          <p:cNvSpPr>
            <a:spLocks noGrp="1"/>
          </p:cNvSpPr>
          <p:nvPr>
            <p:ph sz="quarter" idx="24"/>
          </p:nvPr>
        </p:nvSpPr>
        <p:spPr/>
        <p:txBody>
          <a:bodyPr/>
          <a:lstStyle/>
          <a:p>
            <a:endParaRPr lang="en-GB"/>
          </a:p>
        </p:txBody>
      </p:sp>
      <p:sp>
        <p:nvSpPr>
          <p:cNvPr id="16" name="Content Placeholder 15" descr="Right panel, box 5">
            <a:extLst>
              <a:ext uri="{FF2B5EF4-FFF2-40B4-BE49-F238E27FC236}">
                <a16:creationId xmlns:a16="http://schemas.microsoft.com/office/drawing/2014/main" id="{2EEFA2F7-8091-495C-A900-6543B087FA54}"/>
              </a:ext>
            </a:extLst>
          </p:cNvPr>
          <p:cNvSpPr>
            <a:spLocks noGrp="1"/>
          </p:cNvSpPr>
          <p:nvPr>
            <p:ph sz="quarter" idx="25"/>
          </p:nvPr>
        </p:nvSpPr>
        <p:spPr/>
        <p:txBody>
          <a:bodyPr/>
          <a:lstStyle/>
          <a:p>
            <a:endParaRPr lang="en-GB"/>
          </a:p>
        </p:txBody>
      </p:sp>
      <p:sp>
        <p:nvSpPr>
          <p:cNvPr id="17" name="Text Placeholder 16" descr="Contact details">
            <a:extLst>
              <a:ext uri="{FF2B5EF4-FFF2-40B4-BE49-F238E27FC236}">
                <a16:creationId xmlns:a16="http://schemas.microsoft.com/office/drawing/2014/main" id="{23ACF1E6-83AC-4BDB-A4D5-755731580153}"/>
              </a:ext>
            </a:extLst>
          </p:cNvPr>
          <p:cNvSpPr>
            <a:spLocks noGrp="1"/>
          </p:cNvSpPr>
          <p:nvPr>
            <p:ph type="body" sz="quarter" idx="13"/>
          </p:nvPr>
        </p:nvSpPr>
        <p:spPr/>
        <p:txBody>
          <a:bodyPr/>
          <a:lstStyle/>
          <a:p>
            <a:endParaRPr lang="en-GB"/>
          </a:p>
        </p:txBody>
      </p:sp>
      <p:sp>
        <p:nvSpPr>
          <p:cNvPr id="18" name="Text Placeholder 17" descr="Collaborator logos">
            <a:extLst>
              <a:ext uri="{FF2B5EF4-FFF2-40B4-BE49-F238E27FC236}">
                <a16:creationId xmlns:a16="http://schemas.microsoft.com/office/drawing/2014/main" id="{E9A078AA-60F9-4489-9643-9BF941464122}"/>
              </a:ext>
            </a:extLst>
          </p:cNvPr>
          <p:cNvSpPr>
            <a:spLocks noGrp="1"/>
          </p:cNvSpPr>
          <p:nvPr>
            <p:ph type="body" sz="quarter" idx="12"/>
          </p:nvPr>
        </p:nvSpPr>
        <p:spPr/>
        <p:txBody>
          <a:bodyPr/>
          <a:lstStyle/>
          <a:p>
            <a:endParaRPr lang="en-GB"/>
          </a:p>
        </p:txBody>
      </p:sp>
    </p:spTree>
    <p:extLst>
      <p:ext uri="{BB962C8B-B14F-4D97-AF65-F5344CB8AC3E}">
        <p14:creationId xmlns:p14="http://schemas.microsoft.com/office/powerpoint/2010/main" val="36247761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1820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Poster title"/>
          <p:cNvSpPr>
            <a:spLocks noGrp="1"/>
          </p:cNvSpPr>
          <p:nvPr>
            <p:ph type="title"/>
          </p:nvPr>
        </p:nvSpPr>
        <p:spPr/>
        <p:txBody>
          <a:bodyPr/>
          <a:lstStyle/>
          <a:p>
            <a:endParaRPr lang="en-GB"/>
          </a:p>
        </p:txBody>
      </p:sp>
      <p:sp>
        <p:nvSpPr>
          <p:cNvPr id="3" name="Text Placeholder 2" descr="Authors"/>
          <p:cNvSpPr>
            <a:spLocks noGrp="1"/>
          </p:cNvSpPr>
          <p:nvPr>
            <p:ph type="body" sz="quarter" idx="10"/>
          </p:nvPr>
        </p:nvSpPr>
        <p:spPr/>
        <p:txBody>
          <a:bodyPr/>
          <a:lstStyle/>
          <a:p>
            <a:endParaRPr lang="en-GB"/>
          </a:p>
        </p:txBody>
      </p:sp>
      <p:sp>
        <p:nvSpPr>
          <p:cNvPr id="4" name="Text Placeholder 3" descr="Department or institution"/>
          <p:cNvSpPr>
            <a:spLocks noGrp="1"/>
          </p:cNvSpPr>
          <p:nvPr>
            <p:ph type="body" sz="quarter" idx="11"/>
          </p:nvPr>
        </p:nvSpPr>
        <p:spPr/>
        <p:txBody>
          <a:bodyPr/>
          <a:lstStyle/>
          <a:p>
            <a:endParaRPr lang="en-GB"/>
          </a:p>
        </p:txBody>
      </p:sp>
      <p:sp>
        <p:nvSpPr>
          <p:cNvPr id="7" name="Text Placeholder 6" descr="Exclusion area"/>
          <p:cNvSpPr>
            <a:spLocks noGrp="1"/>
          </p:cNvSpPr>
          <p:nvPr>
            <p:ph type="body" sz="quarter" idx="14"/>
          </p:nvPr>
        </p:nvSpPr>
        <p:spPr/>
        <p:txBody>
          <a:bodyPr/>
          <a:lstStyle/>
          <a:p>
            <a:endParaRPr lang="en-GB"/>
          </a:p>
        </p:txBody>
      </p:sp>
      <p:sp>
        <p:nvSpPr>
          <p:cNvPr id="6" name="Text Placeholder 5" descr="Contact details"/>
          <p:cNvSpPr>
            <a:spLocks noGrp="1"/>
          </p:cNvSpPr>
          <p:nvPr>
            <p:ph type="body" sz="quarter" idx="13"/>
          </p:nvPr>
        </p:nvSpPr>
        <p:spPr/>
        <p:txBody>
          <a:bodyPr/>
          <a:lstStyle/>
          <a:p>
            <a:endParaRPr lang="en-GB"/>
          </a:p>
        </p:txBody>
      </p:sp>
      <p:sp>
        <p:nvSpPr>
          <p:cNvPr id="5" name="Text Placeholder 4" descr="Collaborator logos"/>
          <p:cNvSpPr>
            <a:spLocks noGrp="1"/>
          </p:cNvSpPr>
          <p:nvPr>
            <p:ph type="body" sz="quarter" idx="12"/>
          </p:nvPr>
        </p:nvSpPr>
        <p:spPr/>
        <p:txBody>
          <a:bodyPr/>
          <a:lstStyle/>
          <a:p>
            <a:endParaRPr lang="en-GB"/>
          </a:p>
        </p:txBody>
      </p:sp>
    </p:spTree>
    <p:extLst>
      <p:ext uri="{BB962C8B-B14F-4D97-AF65-F5344CB8AC3E}">
        <p14:creationId xmlns:p14="http://schemas.microsoft.com/office/powerpoint/2010/main" val="2122221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descr="Poster title"/>
          <p:cNvSpPr>
            <a:spLocks noGrp="1"/>
          </p:cNvSpPr>
          <p:nvPr>
            <p:ph type="title"/>
          </p:nvPr>
        </p:nvSpPr>
        <p:spPr/>
        <p:txBody>
          <a:bodyPr/>
          <a:lstStyle/>
          <a:p>
            <a:endParaRPr lang="en-GB"/>
          </a:p>
        </p:txBody>
      </p:sp>
      <p:sp>
        <p:nvSpPr>
          <p:cNvPr id="4" name="Text Placeholder 3" descr="Authors"/>
          <p:cNvSpPr>
            <a:spLocks noGrp="1"/>
          </p:cNvSpPr>
          <p:nvPr>
            <p:ph type="body" sz="quarter" idx="10"/>
          </p:nvPr>
        </p:nvSpPr>
        <p:spPr/>
        <p:txBody>
          <a:bodyPr/>
          <a:lstStyle/>
          <a:p>
            <a:endParaRPr lang="en-GB"/>
          </a:p>
        </p:txBody>
      </p:sp>
      <p:sp>
        <p:nvSpPr>
          <p:cNvPr id="5" name="Text Placeholder 4" descr="Department or institution"/>
          <p:cNvSpPr>
            <a:spLocks noGrp="1"/>
          </p:cNvSpPr>
          <p:nvPr>
            <p:ph type="body" sz="quarter" idx="11"/>
          </p:nvPr>
        </p:nvSpPr>
        <p:spPr/>
        <p:txBody>
          <a:bodyPr/>
          <a:lstStyle/>
          <a:p>
            <a:endParaRPr lang="en-GB" dirty="0"/>
          </a:p>
        </p:txBody>
      </p:sp>
      <p:sp>
        <p:nvSpPr>
          <p:cNvPr id="10" name="Text Placeholder 9" descr="Exclusion area"/>
          <p:cNvSpPr>
            <a:spLocks noGrp="1"/>
          </p:cNvSpPr>
          <p:nvPr>
            <p:ph type="body" sz="quarter" idx="14"/>
          </p:nvPr>
        </p:nvSpPr>
        <p:spPr/>
        <p:txBody>
          <a:bodyPr/>
          <a:lstStyle/>
          <a:p>
            <a:endParaRPr lang="en-GB" dirty="0"/>
          </a:p>
        </p:txBody>
      </p:sp>
      <p:sp>
        <p:nvSpPr>
          <p:cNvPr id="19" name="Content Placeholder 18" descr="Column 1"/>
          <p:cNvSpPr>
            <a:spLocks noGrp="1"/>
          </p:cNvSpPr>
          <p:nvPr>
            <p:ph sz="quarter" idx="22"/>
          </p:nvPr>
        </p:nvSpPr>
        <p:spPr/>
        <p:txBody>
          <a:bodyPr/>
          <a:lstStyle/>
          <a:p>
            <a:endParaRPr lang="en-GB" dirty="0"/>
          </a:p>
        </p:txBody>
      </p:sp>
      <p:sp>
        <p:nvSpPr>
          <p:cNvPr id="17" name="Content Placeholder 16" descr="Column 2"/>
          <p:cNvSpPr>
            <a:spLocks noGrp="1"/>
          </p:cNvSpPr>
          <p:nvPr>
            <p:ph sz="quarter" idx="16"/>
          </p:nvPr>
        </p:nvSpPr>
        <p:spPr/>
        <p:txBody>
          <a:bodyPr/>
          <a:lstStyle/>
          <a:p>
            <a:endParaRPr lang="en-GB"/>
          </a:p>
        </p:txBody>
      </p:sp>
      <p:sp>
        <p:nvSpPr>
          <p:cNvPr id="18" name="Content Placeholder 17" descr="Column 3"/>
          <p:cNvSpPr>
            <a:spLocks noGrp="1"/>
          </p:cNvSpPr>
          <p:nvPr>
            <p:ph sz="quarter" idx="17"/>
          </p:nvPr>
        </p:nvSpPr>
        <p:spPr/>
        <p:txBody>
          <a:bodyPr/>
          <a:lstStyle/>
          <a:p>
            <a:endParaRPr lang="en-GB"/>
          </a:p>
        </p:txBody>
      </p:sp>
      <p:sp>
        <p:nvSpPr>
          <p:cNvPr id="7" name="Text Placeholder 6" descr="Contact details"/>
          <p:cNvSpPr>
            <a:spLocks noGrp="1"/>
          </p:cNvSpPr>
          <p:nvPr>
            <p:ph type="body" sz="quarter" idx="13"/>
          </p:nvPr>
        </p:nvSpPr>
        <p:spPr/>
        <p:txBody>
          <a:bodyPr/>
          <a:lstStyle/>
          <a:p>
            <a:endParaRPr lang="en-GB"/>
          </a:p>
        </p:txBody>
      </p:sp>
      <p:sp>
        <p:nvSpPr>
          <p:cNvPr id="6" name="Text Placeholder 5" descr="Collaborator logos"/>
          <p:cNvSpPr>
            <a:spLocks noGrp="1"/>
          </p:cNvSpPr>
          <p:nvPr>
            <p:ph type="body" sz="quarter" idx="12"/>
          </p:nvPr>
        </p:nvSpPr>
        <p:spPr/>
        <p:txBody>
          <a:bodyPr/>
          <a:lstStyle/>
          <a:p>
            <a:endParaRPr lang="en-GB"/>
          </a:p>
        </p:txBody>
      </p:sp>
    </p:spTree>
    <p:extLst>
      <p:ext uri="{BB962C8B-B14F-4D97-AF65-F5344CB8AC3E}">
        <p14:creationId xmlns:p14="http://schemas.microsoft.com/office/powerpoint/2010/main" val="4132740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28" descr="Poster title"/>
          <p:cNvSpPr>
            <a:spLocks noGrp="1"/>
          </p:cNvSpPr>
          <p:nvPr>
            <p:ph type="title"/>
          </p:nvPr>
        </p:nvSpPr>
        <p:spPr/>
        <p:txBody>
          <a:bodyPr/>
          <a:lstStyle/>
          <a:p>
            <a:r>
              <a:rPr lang="en-GB" dirty="0"/>
              <a:t>Mapping the space between buildings using Open Street Map</a:t>
            </a:r>
          </a:p>
        </p:txBody>
      </p:sp>
      <p:sp>
        <p:nvSpPr>
          <p:cNvPr id="30" name="Text Placeholder 29" descr="Authors"/>
          <p:cNvSpPr>
            <a:spLocks noGrp="1"/>
          </p:cNvSpPr>
          <p:nvPr>
            <p:ph type="body" sz="quarter" idx="10"/>
          </p:nvPr>
        </p:nvSpPr>
        <p:spPr>
          <a:xfrm>
            <a:off x="1058785" y="2727629"/>
            <a:ext cx="35504166" cy="1870769"/>
          </a:xfrm>
        </p:spPr>
        <p:txBody>
          <a:bodyPr/>
          <a:lstStyle/>
          <a:p>
            <a:r>
              <a:rPr lang="en-GB" dirty="0"/>
              <a:t>Obi Thompson Sargoni, Hannah </a:t>
            </a:r>
            <a:r>
              <a:rPr lang="en-GB" dirty="0" err="1"/>
              <a:t>Gumble</a:t>
            </a:r>
            <a:r>
              <a:rPr lang="en-GB" dirty="0"/>
              <a:t>, Nicolas Palominos</a:t>
            </a:r>
          </a:p>
          <a:p>
            <a:endParaRPr lang="en-GB" dirty="0"/>
          </a:p>
        </p:txBody>
      </p:sp>
      <p:sp>
        <p:nvSpPr>
          <p:cNvPr id="31" name="Text Placeholder 30" descr="Department or institution"/>
          <p:cNvSpPr>
            <a:spLocks noGrp="1"/>
          </p:cNvSpPr>
          <p:nvPr>
            <p:ph type="body" sz="quarter" idx="11"/>
          </p:nvPr>
        </p:nvSpPr>
        <p:spPr>
          <a:xfrm>
            <a:off x="1058785" y="4118267"/>
            <a:ext cx="35504166" cy="480131"/>
          </a:xfrm>
        </p:spPr>
        <p:txBody>
          <a:bodyPr/>
          <a:lstStyle/>
          <a:p>
            <a:r>
              <a:rPr lang="en-GB" dirty="0"/>
              <a:t>The Bartlett Centre for Advanced Spatial Analysis, University College London</a:t>
            </a:r>
          </a:p>
        </p:txBody>
      </p:sp>
      <p:sp>
        <p:nvSpPr>
          <p:cNvPr id="34" name="Text Placeholder 33" descr="Exclusion area"/>
          <p:cNvSpPr>
            <a:spLocks noGrp="1"/>
          </p:cNvSpPr>
          <p:nvPr>
            <p:ph type="body" sz="quarter" idx="14"/>
          </p:nvPr>
        </p:nvSpPr>
        <p:spPr/>
        <p:txBody>
          <a:bodyPr/>
          <a:lstStyle/>
          <a:p>
            <a:endParaRPr lang="en-GB" dirty="0"/>
          </a:p>
        </p:txBody>
      </p:sp>
      <p:sp>
        <p:nvSpPr>
          <p:cNvPr id="36" name="Content Placeholder 35" descr="Column 1, box 1"/>
          <p:cNvSpPr>
            <a:spLocks noGrp="1"/>
          </p:cNvSpPr>
          <p:nvPr>
            <p:ph sz="quarter" idx="18"/>
          </p:nvPr>
        </p:nvSpPr>
        <p:spPr>
          <a:xfrm>
            <a:off x="1022351" y="5857199"/>
            <a:ext cx="13104812" cy="4566962"/>
          </a:xfrm>
        </p:spPr>
        <p:txBody>
          <a:bodyPr/>
          <a:lstStyle/>
          <a:p>
            <a:pPr algn="just">
              <a:lnSpc>
                <a:spcPct val="100000"/>
              </a:lnSpc>
              <a:spcBef>
                <a:spcPts val="0"/>
              </a:spcBef>
            </a:pPr>
            <a:r>
              <a:rPr lang="en-GB" b="1" dirty="0"/>
              <a:t>Defining Streets (a manifesto)</a:t>
            </a:r>
          </a:p>
          <a:p>
            <a:pPr algn="just">
              <a:lnSpc>
                <a:spcPct val="100000"/>
              </a:lnSpc>
              <a:spcBef>
                <a:spcPts val="0"/>
              </a:spcBef>
            </a:pPr>
            <a:endParaRPr lang="en-GB" b="1" dirty="0"/>
          </a:p>
          <a:p>
            <a:pPr algn="just">
              <a:lnSpc>
                <a:spcPct val="100000"/>
              </a:lnSpc>
              <a:spcBef>
                <a:spcPts val="0"/>
              </a:spcBef>
            </a:pPr>
            <a:r>
              <a:rPr lang="en-GB" sz="3000" dirty="0"/>
              <a:t>In urban areas buildings should be accessible by foot or wheelchair. The spaces between buildings should provide space and infrastructure suitable to these modes. Digital representations of this infrastructure should help indicate the extent to which this objective is met.</a:t>
            </a:r>
          </a:p>
          <a:p>
            <a:endParaRPr lang="en-GB" dirty="0"/>
          </a:p>
        </p:txBody>
      </p:sp>
      <p:sp>
        <p:nvSpPr>
          <p:cNvPr id="40" name="Content Placeholder 39" descr="Column 1, box 2"/>
          <p:cNvSpPr>
            <a:spLocks noGrp="1"/>
          </p:cNvSpPr>
          <p:nvPr>
            <p:ph sz="quarter" idx="22"/>
          </p:nvPr>
        </p:nvSpPr>
        <p:spPr>
          <a:xfrm>
            <a:off x="1022400" y="14290306"/>
            <a:ext cx="13104000" cy="9621254"/>
          </a:xfrm>
        </p:spPr>
        <p:txBody>
          <a:bodyPr/>
          <a:lstStyle/>
          <a:p>
            <a:pPr algn="just">
              <a:spcBef>
                <a:spcPts val="0"/>
              </a:spcBef>
            </a:pPr>
            <a:r>
              <a:rPr lang="en-GB" b="1" dirty="0"/>
              <a:t>Streets and Sustainability</a:t>
            </a:r>
          </a:p>
          <a:p>
            <a:pPr algn="just">
              <a:spcBef>
                <a:spcPts val="0"/>
              </a:spcBef>
            </a:pPr>
            <a:endParaRPr lang="en-GB" sz="3500" b="1" dirty="0"/>
          </a:p>
          <a:p>
            <a:pPr algn="just" rtl="0">
              <a:spcBef>
                <a:spcPts val="0"/>
              </a:spcBef>
              <a:spcAft>
                <a:spcPts val="0"/>
              </a:spcAft>
            </a:pPr>
            <a:r>
              <a:rPr lang="en-US" sz="3000" b="0" i="0" u="none" strike="noStrike" dirty="0">
                <a:solidFill>
                  <a:srgbClr val="000000"/>
                </a:solidFill>
                <a:effectLst/>
              </a:rPr>
              <a:t>The sustainable mobility paradigm (Banister, 2008) creates demand for spatial information by </a:t>
            </a:r>
            <a:r>
              <a:rPr lang="en-US" sz="3000" b="0" i="0" u="none" strike="noStrike" dirty="0" err="1">
                <a:solidFill>
                  <a:srgbClr val="000000"/>
                </a:solidFill>
                <a:effectLst/>
              </a:rPr>
              <a:t>emphasising</a:t>
            </a:r>
            <a:r>
              <a:rPr lang="en-US" sz="3000" b="0" i="0" u="none" strike="noStrike" dirty="0">
                <a:solidFill>
                  <a:srgbClr val="000000"/>
                </a:solidFill>
                <a:effectLst/>
              </a:rPr>
              <a:t> the links between land use and transport planning. For example, the link and place function </a:t>
            </a:r>
            <a:r>
              <a:rPr lang="en-US" sz="3000" b="0" i="0" u="none" strike="noStrike" dirty="0" err="1">
                <a:solidFill>
                  <a:srgbClr val="000000"/>
                </a:solidFill>
                <a:effectLst/>
              </a:rPr>
              <a:t>categorisation</a:t>
            </a:r>
            <a:r>
              <a:rPr lang="en-US" sz="3000" b="0" i="0" u="none" strike="noStrike" dirty="0">
                <a:solidFill>
                  <a:srgbClr val="000000"/>
                </a:solidFill>
                <a:effectLst/>
              </a:rPr>
              <a:t> of urban roads highlights the role of roads as places in themselves (Jones et al, 2007), increasing the need to understand public space design and features of the urban realm encompassed in “the space between buildings” (Gehl, 1987).</a:t>
            </a:r>
            <a:endParaRPr lang="en-US" sz="3000" dirty="0">
              <a:effectLst/>
            </a:endParaRPr>
          </a:p>
          <a:p>
            <a:pPr algn="just" rtl="0">
              <a:spcBef>
                <a:spcPts val="0"/>
              </a:spcBef>
              <a:spcAft>
                <a:spcPts val="0"/>
              </a:spcAft>
            </a:pPr>
            <a:br>
              <a:rPr lang="en-US" sz="3000" dirty="0"/>
            </a:br>
            <a:r>
              <a:rPr lang="en-US" sz="3000" b="0" i="0" u="none" strike="noStrike" dirty="0">
                <a:solidFill>
                  <a:srgbClr val="000000"/>
                </a:solidFill>
                <a:effectLst/>
              </a:rPr>
              <a:t>Furthermore, emerging transport innovations are increasing the demand for diverse high-resolution geographic information. The introduction of single rider vehicles (</a:t>
            </a:r>
            <a:r>
              <a:rPr lang="en-US" sz="3000" b="0" i="0" u="none" strike="noStrike" dirty="0" err="1">
                <a:solidFill>
                  <a:srgbClr val="000000"/>
                </a:solidFill>
                <a:effectLst/>
              </a:rPr>
              <a:t>micromobility</a:t>
            </a:r>
            <a:r>
              <a:rPr lang="en-US" sz="3000" b="0" i="0" u="none" strike="noStrike" dirty="0">
                <a:solidFill>
                  <a:srgbClr val="000000"/>
                </a:solidFill>
                <a:effectLst/>
              </a:rPr>
              <a:t>) and increased transport network connectivity through mobility-as-a-services (</a:t>
            </a:r>
            <a:r>
              <a:rPr lang="en-US" sz="3000" b="0" i="0" u="none" strike="noStrike" dirty="0" err="1">
                <a:solidFill>
                  <a:srgbClr val="000000"/>
                </a:solidFill>
                <a:effectLst/>
              </a:rPr>
              <a:t>MaaS</a:t>
            </a:r>
            <a:r>
              <a:rPr lang="en-US" sz="3000" b="0" i="0" u="none" strike="noStrike" dirty="0">
                <a:solidFill>
                  <a:srgbClr val="000000"/>
                </a:solidFill>
                <a:effectLst/>
              </a:rPr>
              <a:t>) platforms exemplify such innovations. The resulting diversified use of </a:t>
            </a:r>
            <a:r>
              <a:rPr lang="en-US" sz="3000" b="0" i="0" u="none" strike="noStrike" dirty="0" err="1">
                <a:solidFill>
                  <a:srgbClr val="000000"/>
                </a:solidFill>
                <a:effectLst/>
              </a:rPr>
              <a:t>streetspace</a:t>
            </a:r>
            <a:r>
              <a:rPr lang="en-US" sz="3000" b="0" i="0" u="none" strike="noStrike" dirty="0">
                <a:solidFill>
                  <a:srgbClr val="000000"/>
                </a:solidFill>
                <a:effectLst/>
              </a:rPr>
              <a:t> creates competing demands, motivating the need to measure </a:t>
            </a:r>
            <a:r>
              <a:rPr lang="en-US" sz="3000" b="0" i="0" u="none" strike="noStrike" dirty="0" err="1">
                <a:solidFill>
                  <a:srgbClr val="000000"/>
                </a:solidFill>
                <a:effectLst/>
              </a:rPr>
              <a:t>streetspace</a:t>
            </a:r>
            <a:r>
              <a:rPr lang="en-US" sz="3000" b="0" i="0" u="none" strike="noStrike" dirty="0">
                <a:solidFill>
                  <a:srgbClr val="000000"/>
                </a:solidFill>
                <a:effectLst/>
              </a:rPr>
              <a:t>. </a:t>
            </a:r>
            <a:endParaRPr lang="en-US" sz="3000" dirty="0">
              <a:effectLst/>
            </a:endParaRPr>
          </a:p>
        </p:txBody>
      </p:sp>
      <p:pic>
        <p:nvPicPr>
          <p:cNvPr id="4" name="Content Placeholder 3" descr="Chart&#10;&#10;Description automatically generated">
            <a:extLst>
              <a:ext uri="{FF2B5EF4-FFF2-40B4-BE49-F238E27FC236}">
                <a16:creationId xmlns:a16="http://schemas.microsoft.com/office/drawing/2014/main" id="{C7D1D4F5-D46E-4568-85DC-57AC5219F890}"/>
              </a:ext>
            </a:extLst>
          </p:cNvPr>
          <p:cNvPicPr>
            <a:picLocks noGrp="1" noChangeAspect="1"/>
          </p:cNvPicPr>
          <p:nvPr>
            <p:ph sz="quarter" idx="16"/>
          </p:nvPr>
        </p:nvPicPr>
        <p:blipFill rotWithShape="1">
          <a:blip r:embed="rId2"/>
          <a:srcRect t="9556" b="5426"/>
          <a:stretch/>
        </p:blipFill>
        <p:spPr>
          <a:xfrm>
            <a:off x="14806054" y="5854115"/>
            <a:ext cx="13146645" cy="14902765"/>
          </a:xfrm>
        </p:spPr>
      </p:pic>
      <p:sp>
        <p:nvSpPr>
          <p:cNvPr id="35" name="Content Placeholder 34" descr="Column 3, box 1"/>
          <p:cNvSpPr>
            <a:spLocks noGrp="1"/>
          </p:cNvSpPr>
          <p:nvPr>
            <p:ph sz="quarter" idx="17"/>
          </p:nvPr>
        </p:nvSpPr>
        <p:spPr>
          <a:xfrm>
            <a:off x="28674000" y="5857198"/>
            <a:ext cx="13104000" cy="7615713"/>
          </a:xfrm>
        </p:spPr>
        <p:txBody>
          <a:bodyPr/>
          <a:lstStyle/>
          <a:p>
            <a:pPr>
              <a:lnSpc>
                <a:spcPct val="100000"/>
              </a:lnSpc>
              <a:spcBef>
                <a:spcPts val="0"/>
              </a:spcBef>
            </a:pPr>
            <a:r>
              <a:rPr lang="en-GB" b="1" dirty="0"/>
              <a:t>Streets in Open Street Map</a:t>
            </a:r>
          </a:p>
          <a:p>
            <a:pPr>
              <a:lnSpc>
                <a:spcPct val="100000"/>
              </a:lnSpc>
              <a:spcBef>
                <a:spcPts val="0"/>
              </a:spcBef>
            </a:pPr>
            <a:endParaRPr lang="en-GB" sz="3500" b="1" dirty="0"/>
          </a:p>
          <a:p>
            <a:pPr algn="just" rtl="0">
              <a:spcBef>
                <a:spcPts val="0"/>
              </a:spcBef>
              <a:spcAft>
                <a:spcPts val="0"/>
              </a:spcAft>
            </a:pPr>
            <a:r>
              <a:rPr lang="en-US" sz="3000" b="0" i="0" u="none" strike="noStrike" dirty="0">
                <a:solidFill>
                  <a:srgbClr val="000000"/>
                </a:solidFill>
                <a:effectLst/>
                <a:latin typeface="+mn-lt"/>
              </a:rPr>
              <a:t>Whilst a street can be represented by a one-dimensional road </a:t>
            </a:r>
            <a:r>
              <a:rPr lang="en-US" sz="3000" b="0" i="0" u="none" strike="noStrike" dirty="0" err="1">
                <a:solidFill>
                  <a:srgbClr val="000000"/>
                </a:solidFill>
                <a:effectLst/>
                <a:latin typeface="+mn-lt"/>
              </a:rPr>
              <a:t>centre</a:t>
            </a:r>
            <a:r>
              <a:rPr lang="en-US" sz="3000" b="0" i="0" u="none" strike="noStrike" dirty="0">
                <a:solidFill>
                  <a:srgbClr val="000000"/>
                </a:solidFill>
                <a:effectLst/>
                <a:latin typeface="+mn-lt"/>
              </a:rPr>
              <a:t> line geometry, understanding a ‘place’ effectively requires capturing activities across two and three dimensions. OSM’s suggested convention for representing pedestrian routes to add geometries representing the pavement </a:t>
            </a:r>
            <a:r>
              <a:rPr lang="en-US" sz="3000" b="0" i="0" u="none" strike="noStrike" dirty="0" err="1">
                <a:solidFill>
                  <a:srgbClr val="000000"/>
                </a:solidFill>
                <a:effectLst/>
                <a:latin typeface="+mn-lt"/>
              </a:rPr>
              <a:t>centre</a:t>
            </a:r>
            <a:r>
              <a:rPr lang="en-US" sz="3000" b="0" i="0" u="none" strike="noStrike" dirty="0">
                <a:solidFill>
                  <a:srgbClr val="000000"/>
                </a:solidFill>
                <a:effectLst/>
                <a:latin typeface="+mn-lt"/>
              </a:rPr>
              <a:t> line and tagging these with </a:t>
            </a:r>
            <a:r>
              <a:rPr lang="en-US" sz="3000" b="0" i="1" u="none" strike="noStrike" dirty="0">
                <a:solidFill>
                  <a:srgbClr val="000000"/>
                </a:solidFill>
                <a:effectLst/>
                <a:latin typeface="+mn-lt"/>
              </a:rPr>
              <a:t>["highway"="footway"]</a:t>
            </a:r>
            <a:r>
              <a:rPr lang="en-US" sz="3000" b="0" i="0" u="none" strike="noStrike" dirty="0">
                <a:solidFill>
                  <a:srgbClr val="000000"/>
                </a:solidFill>
                <a:effectLst/>
                <a:latin typeface="+mn-lt"/>
              </a:rPr>
              <a:t> or </a:t>
            </a:r>
            <a:r>
              <a:rPr lang="en-US" sz="3000" b="0" i="1" u="none" strike="noStrike" dirty="0">
                <a:solidFill>
                  <a:srgbClr val="000000"/>
                </a:solidFill>
                <a:effectLst/>
                <a:latin typeface="+mn-lt"/>
              </a:rPr>
              <a:t>["footway"="sidewalk"].</a:t>
            </a:r>
            <a:r>
              <a:rPr lang="en-US" sz="3000" b="0" i="0" u="none" strike="noStrike" dirty="0">
                <a:solidFill>
                  <a:srgbClr val="000000"/>
                </a:solidFill>
                <a:effectLst/>
                <a:latin typeface="+mn-lt"/>
              </a:rPr>
              <a:t> These ‘footways’ extend the one-dimensional representation of streets by distinguishing between sides of the road. Alternatively, road </a:t>
            </a:r>
            <a:r>
              <a:rPr lang="en-US" sz="3000" b="0" i="0" u="none" strike="noStrike" dirty="0" err="1">
                <a:solidFill>
                  <a:srgbClr val="000000"/>
                </a:solidFill>
                <a:effectLst/>
                <a:latin typeface="+mn-lt"/>
              </a:rPr>
              <a:t>centre</a:t>
            </a:r>
            <a:r>
              <a:rPr lang="en-US" sz="3000" b="0" i="0" u="none" strike="noStrike" dirty="0">
                <a:solidFill>
                  <a:srgbClr val="000000"/>
                </a:solidFill>
                <a:effectLst/>
                <a:latin typeface="+mn-lt"/>
              </a:rPr>
              <a:t> line geometries can be assigned the </a:t>
            </a:r>
            <a:r>
              <a:rPr lang="en-US" sz="3000" b="0" i="1" u="none" strike="noStrike" dirty="0">
                <a:solidFill>
                  <a:srgbClr val="000000"/>
                </a:solidFill>
                <a:effectLst/>
                <a:latin typeface="+mn-lt"/>
              </a:rPr>
              <a:t>[“sidewalk”= “</a:t>
            </a:r>
            <a:r>
              <a:rPr lang="en-US" sz="3000" b="0" i="1" u="none" strike="noStrike" dirty="0" err="1">
                <a:solidFill>
                  <a:srgbClr val="000000"/>
                </a:solidFill>
                <a:effectLst/>
                <a:latin typeface="+mn-lt"/>
              </a:rPr>
              <a:t>both|left|right|no</a:t>
            </a:r>
            <a:r>
              <a:rPr lang="en-US" sz="3000" b="0" i="1" u="none" strike="noStrike" dirty="0">
                <a:solidFill>
                  <a:srgbClr val="000000"/>
                </a:solidFill>
                <a:effectLst/>
                <a:latin typeface="+mn-lt"/>
              </a:rPr>
              <a:t>”]</a:t>
            </a:r>
            <a:r>
              <a:rPr lang="en-US" sz="3000" b="0" i="0" u="none" strike="noStrike" dirty="0">
                <a:solidFill>
                  <a:srgbClr val="000000"/>
                </a:solidFill>
                <a:effectLst/>
                <a:latin typeface="+mn-lt"/>
              </a:rPr>
              <a:t> tags, indicating the availability of pedestrian infrastructure without extending the one-dimensional representation of streets.</a:t>
            </a:r>
            <a:endParaRPr lang="en-US" sz="3000" dirty="0">
              <a:effectLst/>
              <a:latin typeface="+mn-lt"/>
            </a:endParaRPr>
          </a:p>
          <a:p>
            <a:pPr algn="just" rtl="0">
              <a:spcBef>
                <a:spcPts val="0"/>
              </a:spcBef>
              <a:spcAft>
                <a:spcPts val="0"/>
              </a:spcAft>
            </a:pPr>
            <a:br>
              <a:rPr lang="en-US" sz="3000" dirty="0">
                <a:latin typeface="+mn-lt"/>
              </a:rPr>
            </a:br>
            <a:r>
              <a:rPr lang="en-US" sz="3000" b="0" i="0" u="none" strike="noStrike" dirty="0">
                <a:solidFill>
                  <a:srgbClr val="000000"/>
                </a:solidFill>
                <a:effectLst/>
                <a:latin typeface="+mn-lt"/>
              </a:rPr>
              <a:t>We make an initial assessment of the availability of ‘footways’ in OSM using a sample of 117 cities worldwide and compare the alternative use of ‘sidewalk’ tags. For each city we calculate the coverage of footways and sidewalk tagged geometries by dividing the total length of these geometries by twice the total length of the walkable road network, also downloaded from OSM.</a:t>
            </a:r>
          </a:p>
          <a:p>
            <a:pPr algn="just" rtl="0">
              <a:spcBef>
                <a:spcPts val="0"/>
              </a:spcBef>
              <a:spcAft>
                <a:spcPts val="0"/>
              </a:spcAft>
            </a:pPr>
            <a:endParaRPr lang="en-US" sz="3500" dirty="0">
              <a:solidFill>
                <a:srgbClr val="000000"/>
              </a:solidFill>
              <a:latin typeface="Times New Roman" panose="02020603050405020304" pitchFamily="18" charset="0"/>
            </a:endParaRPr>
          </a:p>
          <a:p>
            <a:pPr algn="just" rtl="0">
              <a:spcBef>
                <a:spcPts val="0"/>
              </a:spcBef>
              <a:spcAft>
                <a:spcPts val="0"/>
              </a:spcAft>
            </a:pPr>
            <a:endParaRPr lang="en-US" sz="3500" dirty="0">
              <a:effectLst/>
            </a:endParaRPr>
          </a:p>
        </p:txBody>
      </p:sp>
      <p:sp>
        <p:nvSpPr>
          <p:cNvPr id="37" name="Content Placeholder 36" descr="Column 3, box 2"/>
          <p:cNvSpPr>
            <a:spLocks noGrp="1"/>
          </p:cNvSpPr>
          <p:nvPr>
            <p:ph sz="quarter" idx="19"/>
          </p:nvPr>
        </p:nvSpPr>
        <p:spPr/>
        <p:txBody>
          <a:bodyPr/>
          <a:lstStyle/>
          <a:p>
            <a:endParaRPr lang="en-GB" dirty="0"/>
          </a:p>
          <a:p>
            <a:endParaRPr lang="en-GB" dirty="0"/>
          </a:p>
          <a:p>
            <a:endParaRPr lang="en-GB" dirty="0"/>
          </a:p>
        </p:txBody>
      </p:sp>
      <p:sp>
        <p:nvSpPr>
          <p:cNvPr id="39" name="Content Placeholder 38" descr="Column 3, box 3"/>
          <p:cNvSpPr>
            <a:spLocks noGrp="1"/>
          </p:cNvSpPr>
          <p:nvPr>
            <p:ph sz="quarter" idx="21"/>
          </p:nvPr>
        </p:nvSpPr>
        <p:spPr/>
        <p:txBody>
          <a:bodyPr/>
          <a:lstStyle/>
          <a:p>
            <a:r>
              <a:rPr lang="en-GB" b="1" dirty="0"/>
              <a:t>[“highway”=“footway”] vs [“footway”=“sidewalk”]</a:t>
            </a:r>
          </a:p>
          <a:p>
            <a:r>
              <a:rPr lang="en-GB" sz="3000" dirty="0"/>
              <a:t>In this section we explain the distinction between what these why the distinction is important </a:t>
            </a:r>
            <a:r>
              <a:rPr lang="en-GB" sz="3000"/>
              <a:t>from the </a:t>
            </a:r>
            <a:endParaRPr lang="en-GB" sz="3000" dirty="0"/>
          </a:p>
        </p:txBody>
      </p:sp>
      <p:sp>
        <p:nvSpPr>
          <p:cNvPr id="33" name="Text Placeholder 32" descr="Contact details"/>
          <p:cNvSpPr>
            <a:spLocks noGrp="1"/>
          </p:cNvSpPr>
          <p:nvPr>
            <p:ph type="body" sz="quarter" idx="13"/>
          </p:nvPr>
        </p:nvSpPr>
        <p:spPr/>
        <p:txBody>
          <a:bodyPr/>
          <a:lstStyle/>
          <a:p>
            <a:endParaRPr lang="en-GB"/>
          </a:p>
        </p:txBody>
      </p:sp>
      <p:sp>
        <p:nvSpPr>
          <p:cNvPr id="32" name="Text Placeholder 31" descr="Collaborator logos"/>
          <p:cNvSpPr>
            <a:spLocks noGrp="1"/>
          </p:cNvSpPr>
          <p:nvPr>
            <p:ph type="body" sz="quarter" idx="12"/>
          </p:nvPr>
        </p:nvSpPr>
        <p:spPr/>
        <p:txBody>
          <a:bodyPr/>
          <a:lstStyle/>
          <a:p>
            <a:endParaRPr lang="en-GB" dirty="0"/>
          </a:p>
        </p:txBody>
      </p:sp>
      <p:pic>
        <p:nvPicPr>
          <p:cNvPr id="15" name="Content Placeholder 11" descr="A picture containing dark, night sky&#10;&#10;Description automatically generated">
            <a:extLst>
              <a:ext uri="{FF2B5EF4-FFF2-40B4-BE49-F238E27FC236}">
                <a16:creationId xmlns:a16="http://schemas.microsoft.com/office/drawing/2014/main" id="{F2AE42F6-DFDD-479E-8627-EDA6D7C896C0}"/>
              </a:ext>
            </a:extLst>
          </p:cNvPr>
          <p:cNvPicPr>
            <a:picLocks noChangeAspect="1"/>
          </p:cNvPicPr>
          <p:nvPr/>
        </p:nvPicPr>
        <p:blipFill rotWithShape="1">
          <a:blip r:embed="rId3">
            <a:extLst>
              <a:ext uri="{28A0092B-C50C-407E-A947-70E740481C1C}">
                <a14:useLocalDpi xmlns:a14="http://schemas.microsoft.com/office/drawing/2010/main" val="0"/>
              </a:ext>
            </a:extLst>
          </a:blip>
          <a:srcRect l="9493" t="5511" r="7576" b="12605"/>
          <a:stretch/>
        </p:blipFill>
        <p:spPr>
          <a:xfrm>
            <a:off x="1107719" y="9201911"/>
            <a:ext cx="12977034" cy="4271000"/>
          </a:xfrm>
          <a:prstGeom prst="rect">
            <a:avLst/>
          </a:prstGeom>
        </p:spPr>
      </p:pic>
      <p:pic>
        <p:nvPicPr>
          <p:cNvPr id="11" name="Content Placeholder 10" descr="Chart, histogram&#10;&#10;Description automatically generated">
            <a:extLst>
              <a:ext uri="{FF2B5EF4-FFF2-40B4-BE49-F238E27FC236}">
                <a16:creationId xmlns:a16="http://schemas.microsoft.com/office/drawing/2014/main" id="{DA0002F9-360F-42FB-B047-73509375CA98}"/>
              </a:ext>
            </a:extLst>
          </p:cNvPr>
          <p:cNvPicPr>
            <a:picLocks noGrp="1" noChangeAspect="1"/>
          </p:cNvPicPr>
          <p:nvPr>
            <p:ph sz="quarter" idx="20"/>
          </p:nvPr>
        </p:nvPicPr>
        <p:blipFill rotWithShape="1">
          <a:blip r:embed="rId4"/>
          <a:srcRect l="4178" t="6353" r="6615" b="8241"/>
          <a:stretch/>
        </p:blipFill>
        <p:spPr>
          <a:xfrm>
            <a:off x="14805290" y="20756880"/>
            <a:ext cx="7140309" cy="6836170"/>
          </a:xfrm>
        </p:spPr>
      </p:pic>
      <p:graphicFrame>
        <p:nvGraphicFramePr>
          <p:cNvPr id="23" name="Content Placeholder 6">
            <a:extLst>
              <a:ext uri="{FF2B5EF4-FFF2-40B4-BE49-F238E27FC236}">
                <a16:creationId xmlns:a16="http://schemas.microsoft.com/office/drawing/2014/main" id="{DDFEF867-55F2-46B4-A24C-22D56B5BEE2C}"/>
              </a:ext>
            </a:extLst>
          </p:cNvPr>
          <p:cNvGraphicFramePr>
            <a:graphicFrameLocks/>
          </p:cNvGraphicFramePr>
          <p:nvPr>
            <p:extLst>
              <p:ext uri="{D42A27DB-BD31-4B8C-83A1-F6EECF244321}">
                <p14:modId xmlns:p14="http://schemas.microsoft.com/office/powerpoint/2010/main" val="3342667147"/>
              </p:ext>
            </p:extLst>
          </p:nvPr>
        </p:nvGraphicFramePr>
        <p:xfrm>
          <a:off x="28631590" y="14290306"/>
          <a:ext cx="13103999" cy="3110229"/>
        </p:xfrm>
        <a:graphic>
          <a:graphicData uri="http://schemas.openxmlformats.org/drawingml/2006/table">
            <a:tbl>
              <a:tblPr/>
              <a:tblGrid>
                <a:gridCol w="6660359">
                  <a:extLst>
                    <a:ext uri="{9D8B030D-6E8A-4147-A177-3AD203B41FA5}">
                      <a16:colId xmlns:a16="http://schemas.microsoft.com/office/drawing/2014/main" val="2111255932"/>
                    </a:ext>
                  </a:extLst>
                </a:gridCol>
                <a:gridCol w="2957208">
                  <a:extLst>
                    <a:ext uri="{9D8B030D-6E8A-4147-A177-3AD203B41FA5}">
                      <a16:colId xmlns:a16="http://schemas.microsoft.com/office/drawing/2014/main" val="1964555212"/>
                    </a:ext>
                  </a:extLst>
                </a:gridCol>
                <a:gridCol w="3486432">
                  <a:extLst>
                    <a:ext uri="{9D8B030D-6E8A-4147-A177-3AD203B41FA5}">
                      <a16:colId xmlns:a16="http://schemas.microsoft.com/office/drawing/2014/main" val="3527645020"/>
                    </a:ext>
                  </a:extLst>
                </a:gridCol>
              </a:tblGrid>
              <a:tr h="800178">
                <a:tc>
                  <a:txBody>
                    <a:bodyPr/>
                    <a:lstStyle/>
                    <a:p>
                      <a:pPr algn="ctr" rtl="0" fontAlgn="t">
                        <a:spcBef>
                          <a:spcPts val="0"/>
                        </a:spcBef>
                        <a:spcAft>
                          <a:spcPts val="0"/>
                        </a:spcAft>
                      </a:pPr>
                      <a:r>
                        <a:rPr lang="en-US" sz="2100" b="1" i="0" u="none" strike="noStrike">
                          <a:solidFill>
                            <a:srgbClr val="000000"/>
                          </a:solidFill>
                          <a:effectLst/>
                          <a:latin typeface="Times New Roman" panose="02020603050405020304" pitchFamily="18" charset="0"/>
                        </a:rPr>
                        <a:t>Walkable Road Centre Line Geometries</a:t>
                      </a:r>
                      <a:endParaRPr lang="en-US" sz="11900">
                        <a:effectLst/>
                      </a:endParaRPr>
                    </a:p>
                  </a:txBody>
                  <a:tcPr marL="119508" marR="119508" marT="119508" marB="119508">
                    <a:lnL>
                      <a:noFill/>
                    </a:lnL>
                    <a:lnR>
                      <a:noFill/>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t">
                        <a:spcBef>
                          <a:spcPts val="0"/>
                        </a:spcBef>
                        <a:spcAft>
                          <a:spcPts val="0"/>
                        </a:spcAft>
                      </a:pPr>
                      <a:r>
                        <a:rPr lang="en-GB" sz="2100" b="1" i="0" u="none" strike="noStrike">
                          <a:solidFill>
                            <a:srgbClr val="000000"/>
                          </a:solidFill>
                          <a:effectLst/>
                          <a:latin typeface="Times New Roman" panose="02020603050405020304" pitchFamily="18" charset="0"/>
                        </a:rPr>
                        <a:t>Footways</a:t>
                      </a:r>
                      <a:endParaRPr lang="en-GB" sz="11900">
                        <a:effectLst/>
                      </a:endParaRPr>
                    </a:p>
                  </a:txBody>
                  <a:tcPr marL="119508" marR="119508" marT="119508" marB="119508">
                    <a:lnL>
                      <a:noFill/>
                    </a:lnL>
                    <a:lnR>
                      <a:noFill/>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t">
                        <a:spcBef>
                          <a:spcPts val="0"/>
                        </a:spcBef>
                        <a:spcAft>
                          <a:spcPts val="0"/>
                        </a:spcAft>
                      </a:pPr>
                      <a:r>
                        <a:rPr lang="en-US" sz="2100" b="1" i="0" u="none" strike="noStrike">
                          <a:solidFill>
                            <a:srgbClr val="000000"/>
                          </a:solidFill>
                          <a:effectLst/>
                          <a:latin typeface="Times New Roman" panose="02020603050405020304" pitchFamily="18" charset="0"/>
                        </a:rPr>
                        <a:t>Road Centre Lines with Sidewalks</a:t>
                      </a:r>
                      <a:endParaRPr lang="en-US" sz="11900">
                        <a:effectLst/>
                      </a:endParaRPr>
                    </a:p>
                  </a:txBody>
                  <a:tcPr marL="119508" marR="119508" marT="119508" marB="119508">
                    <a:lnL>
                      <a:noFill/>
                    </a:lnL>
                    <a:lnR>
                      <a:noFill/>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64640405"/>
                  </a:ext>
                </a:extLst>
              </a:tr>
              <a:tr h="2231133">
                <a:tc>
                  <a:txBody>
                    <a:bodyPr/>
                    <a:lstStyle/>
                    <a:p>
                      <a:pPr algn="ctr" rtl="0" fontAlgn="t">
                        <a:spcBef>
                          <a:spcPts val="0"/>
                        </a:spcBef>
                        <a:spcAft>
                          <a:spcPts val="0"/>
                        </a:spcAft>
                      </a:pPr>
                      <a:r>
                        <a:rPr lang="en-GB" sz="2100" b="0" i="0" u="none" strike="noStrike" dirty="0">
                          <a:solidFill>
                            <a:srgbClr val="000000"/>
                          </a:solidFill>
                          <a:effectLst/>
                          <a:latin typeface="Times New Roman" panose="02020603050405020304" pitchFamily="18" charset="0"/>
                        </a:rPr>
                        <a:t>["highway"]["area"!~"yes"]</a:t>
                      </a:r>
                      <a:endParaRPr lang="en-GB" sz="11900" dirty="0">
                        <a:effectLst/>
                      </a:endParaRPr>
                    </a:p>
                    <a:p>
                      <a:pPr algn="ctr" rtl="0" fontAlgn="t">
                        <a:spcBef>
                          <a:spcPts val="0"/>
                        </a:spcBef>
                        <a:spcAft>
                          <a:spcPts val="0"/>
                        </a:spcAft>
                      </a:pPr>
                      <a:r>
                        <a:rPr lang="en-GB" sz="2100" b="0" i="0" u="none" strike="noStrike" dirty="0">
                          <a:solidFill>
                            <a:srgbClr val="000000"/>
                          </a:solidFill>
                          <a:effectLst/>
                          <a:latin typeface="Times New Roman" panose="02020603050405020304" pitchFamily="18" charset="0"/>
                        </a:rPr>
                        <a:t>["highway"!~"</a:t>
                      </a:r>
                      <a:r>
                        <a:rPr lang="en-GB" sz="2100" b="0" i="0" u="none" strike="noStrike" dirty="0" err="1">
                          <a:solidFill>
                            <a:srgbClr val="000000"/>
                          </a:solidFill>
                          <a:effectLst/>
                          <a:latin typeface="Times New Roman" panose="02020603050405020304" pitchFamily="18" charset="0"/>
                        </a:rPr>
                        <a:t>abandoned|bus_guideway|construction</a:t>
                      </a:r>
                      <a:r>
                        <a:rPr lang="en-GB" sz="2100" b="0" i="0" u="none" strike="noStrike" dirty="0">
                          <a:solidFill>
                            <a:srgbClr val="000000"/>
                          </a:solidFill>
                          <a:effectLst/>
                          <a:latin typeface="Times New Roman" panose="02020603050405020304" pitchFamily="18" charset="0"/>
                        </a:rPr>
                        <a:t>|</a:t>
                      </a:r>
                    </a:p>
                    <a:p>
                      <a:pPr algn="ctr" rtl="0" fontAlgn="t">
                        <a:spcBef>
                          <a:spcPts val="0"/>
                        </a:spcBef>
                        <a:spcAft>
                          <a:spcPts val="0"/>
                        </a:spcAft>
                      </a:pPr>
                      <a:r>
                        <a:rPr lang="en-GB" sz="2100" b="0" i="0" u="none" strike="noStrike" dirty="0" err="1">
                          <a:solidFill>
                            <a:srgbClr val="000000"/>
                          </a:solidFill>
                          <a:effectLst/>
                          <a:latin typeface="Times New Roman" panose="02020603050405020304" pitchFamily="18" charset="0"/>
                        </a:rPr>
                        <a:t>cycleway|motor|planned|platform</a:t>
                      </a:r>
                      <a:r>
                        <a:rPr lang="en-GB" sz="2100" b="0" i="0" u="none" strike="noStrike" dirty="0">
                          <a:solidFill>
                            <a:srgbClr val="000000"/>
                          </a:solidFill>
                          <a:effectLst/>
                          <a:latin typeface="Times New Roman" panose="02020603050405020304" pitchFamily="18" charset="0"/>
                        </a:rPr>
                        <a:t>|</a:t>
                      </a:r>
                    </a:p>
                    <a:p>
                      <a:pPr algn="ctr" rtl="0" fontAlgn="t">
                        <a:spcBef>
                          <a:spcPts val="0"/>
                        </a:spcBef>
                        <a:spcAft>
                          <a:spcPts val="0"/>
                        </a:spcAft>
                      </a:pPr>
                      <a:r>
                        <a:rPr lang="en-GB" sz="2100" b="0" i="0" u="none" strike="noStrike" dirty="0" err="1">
                          <a:solidFill>
                            <a:srgbClr val="000000"/>
                          </a:solidFill>
                          <a:effectLst/>
                          <a:latin typeface="Times New Roman" panose="02020603050405020304" pitchFamily="18" charset="0"/>
                        </a:rPr>
                        <a:t>proposed|raceway|pedestrian|footway</a:t>
                      </a:r>
                      <a:r>
                        <a:rPr lang="en-GB" sz="2100" b="0" i="0" u="none" strike="noStrike" dirty="0">
                          <a:solidFill>
                            <a:srgbClr val="000000"/>
                          </a:solidFill>
                          <a:effectLst/>
                          <a:latin typeface="Times New Roman" panose="02020603050405020304" pitchFamily="18" charset="0"/>
                        </a:rPr>
                        <a:t>"]</a:t>
                      </a:r>
                      <a:endParaRPr lang="en-GB" sz="11900" dirty="0">
                        <a:effectLst/>
                      </a:endParaRPr>
                    </a:p>
                    <a:p>
                      <a:pPr algn="ctr" rtl="0" fontAlgn="t">
                        <a:spcBef>
                          <a:spcPts val="0"/>
                        </a:spcBef>
                        <a:spcAft>
                          <a:spcPts val="0"/>
                        </a:spcAft>
                      </a:pPr>
                      <a:r>
                        <a:rPr lang="en-GB" sz="2100" b="0" i="0" u="none" strike="noStrike" dirty="0">
                          <a:solidFill>
                            <a:srgbClr val="000000"/>
                          </a:solidFill>
                          <a:effectLst/>
                          <a:latin typeface="Times New Roman" panose="02020603050405020304" pitchFamily="18" charset="0"/>
                        </a:rPr>
                        <a:t>[“footway”!~ “sidewalk”]</a:t>
                      </a:r>
                    </a:p>
                    <a:p>
                      <a:pPr algn="ctr" rtl="0" fontAlgn="t">
                        <a:spcBef>
                          <a:spcPts val="0"/>
                        </a:spcBef>
                        <a:spcAft>
                          <a:spcPts val="0"/>
                        </a:spcAft>
                      </a:pPr>
                      <a:r>
                        <a:rPr lang="en-GB" sz="2100" b="0" i="0" u="none" strike="noStrike" dirty="0">
                          <a:solidFill>
                            <a:srgbClr val="000000"/>
                          </a:solidFill>
                          <a:effectLst/>
                          <a:latin typeface="Times New Roman" panose="02020603050405020304" pitchFamily="18" charset="0"/>
                        </a:rPr>
                        <a:t>["foot"!~"no"]["service"!~"private"]</a:t>
                      </a:r>
                      <a:endParaRPr lang="en-GB" sz="11900" dirty="0">
                        <a:effectLst/>
                      </a:endParaRPr>
                    </a:p>
                  </a:txBody>
                  <a:tcPr marL="119508" marR="119508" marT="119508" marB="119508">
                    <a:lnL>
                      <a:noFill/>
                    </a:lnL>
                    <a:lnR>
                      <a:noFill/>
                    </a:lnR>
                    <a:lnT w="635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rtl="0" fontAlgn="t">
                        <a:spcBef>
                          <a:spcPts val="0"/>
                        </a:spcBef>
                        <a:spcAft>
                          <a:spcPts val="0"/>
                        </a:spcAft>
                      </a:pPr>
                      <a:r>
                        <a:rPr lang="en-GB" sz="2100" b="0" i="0" u="none" strike="noStrike" dirty="0">
                          <a:solidFill>
                            <a:srgbClr val="000000"/>
                          </a:solidFill>
                          <a:effectLst/>
                          <a:latin typeface="Times New Roman" panose="02020603050405020304" pitchFamily="18" charset="0"/>
                        </a:rPr>
                        <a:t>[“footway”=“sidewalk”]</a:t>
                      </a:r>
                      <a:endParaRPr lang="en-GB" sz="11900" dirty="0">
                        <a:effectLst/>
                      </a:endParaRPr>
                    </a:p>
                  </a:txBody>
                  <a:tcPr marL="119508" marR="119508" marT="119508" marB="119508">
                    <a:lnL>
                      <a:noFill/>
                    </a:lnL>
                    <a:lnR>
                      <a:noFill/>
                    </a:lnR>
                    <a:lnT w="635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rtl="0" fontAlgn="t">
                        <a:spcBef>
                          <a:spcPts val="0"/>
                        </a:spcBef>
                        <a:spcAft>
                          <a:spcPts val="0"/>
                        </a:spcAft>
                      </a:pPr>
                      <a:r>
                        <a:rPr lang="en-GB" sz="2100" b="0" i="0" u="none" strike="noStrike" dirty="0">
                          <a:solidFill>
                            <a:srgbClr val="000000"/>
                          </a:solidFill>
                          <a:effectLst/>
                          <a:latin typeface="Times New Roman" panose="02020603050405020304" pitchFamily="18" charset="0"/>
                        </a:rPr>
                        <a:t>[“sidewalk”= “</a:t>
                      </a:r>
                      <a:r>
                        <a:rPr lang="en-GB" sz="2100" b="0" i="0" u="none" strike="noStrike" dirty="0" err="1">
                          <a:solidFill>
                            <a:srgbClr val="000000"/>
                          </a:solidFill>
                          <a:effectLst/>
                          <a:latin typeface="Times New Roman" panose="02020603050405020304" pitchFamily="18" charset="0"/>
                        </a:rPr>
                        <a:t>both|left|right</a:t>
                      </a:r>
                      <a:r>
                        <a:rPr lang="en-GB" sz="2100" b="0" i="0" u="none" strike="noStrike" dirty="0">
                          <a:solidFill>
                            <a:srgbClr val="000000"/>
                          </a:solidFill>
                          <a:effectLst/>
                          <a:latin typeface="Times New Roman" panose="02020603050405020304" pitchFamily="18" charset="0"/>
                        </a:rPr>
                        <a:t>”] </a:t>
                      </a:r>
                      <a:endParaRPr lang="en-GB" sz="11900" dirty="0">
                        <a:effectLst/>
                      </a:endParaRPr>
                    </a:p>
                  </a:txBody>
                  <a:tcPr marL="119508" marR="119508" marT="119508" marB="119508">
                    <a:lnL>
                      <a:noFill/>
                    </a:lnL>
                    <a:lnR>
                      <a:noFill/>
                    </a:lnR>
                    <a:lnT w="635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2641126573"/>
                  </a:ext>
                </a:extLst>
              </a:tr>
            </a:tbl>
          </a:graphicData>
        </a:graphic>
      </p:graphicFrame>
    </p:spTree>
    <p:extLst>
      <p:ext uri="{BB962C8B-B14F-4D97-AF65-F5344CB8AC3E}">
        <p14:creationId xmlns:p14="http://schemas.microsoft.com/office/powerpoint/2010/main" val="3552670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Poster title">
            <a:extLst>
              <a:ext uri="{FF2B5EF4-FFF2-40B4-BE49-F238E27FC236}">
                <a16:creationId xmlns:a16="http://schemas.microsoft.com/office/drawing/2014/main" id="{2AE24469-F3DD-4F59-8FDF-4B9C45476309}"/>
              </a:ext>
            </a:extLst>
          </p:cNvPr>
          <p:cNvSpPr>
            <a:spLocks noGrp="1"/>
          </p:cNvSpPr>
          <p:nvPr>
            <p:ph type="title"/>
          </p:nvPr>
        </p:nvSpPr>
        <p:spPr/>
        <p:txBody>
          <a:bodyPr/>
          <a:lstStyle/>
          <a:p>
            <a:endParaRPr lang="en-GB"/>
          </a:p>
        </p:txBody>
      </p:sp>
      <p:sp>
        <p:nvSpPr>
          <p:cNvPr id="3" name="Text Placeholder 2" descr="Authors">
            <a:extLst>
              <a:ext uri="{FF2B5EF4-FFF2-40B4-BE49-F238E27FC236}">
                <a16:creationId xmlns:a16="http://schemas.microsoft.com/office/drawing/2014/main" id="{34C1DAE4-8381-4943-8ECE-2E200C72CAC0}"/>
              </a:ext>
            </a:extLst>
          </p:cNvPr>
          <p:cNvSpPr>
            <a:spLocks noGrp="1"/>
          </p:cNvSpPr>
          <p:nvPr>
            <p:ph type="body" sz="quarter" idx="10"/>
          </p:nvPr>
        </p:nvSpPr>
        <p:spPr/>
        <p:txBody>
          <a:bodyPr/>
          <a:lstStyle/>
          <a:p>
            <a:endParaRPr lang="en-GB"/>
          </a:p>
        </p:txBody>
      </p:sp>
      <p:sp>
        <p:nvSpPr>
          <p:cNvPr id="4" name="Text Placeholder 3" descr="Department or institution">
            <a:extLst>
              <a:ext uri="{FF2B5EF4-FFF2-40B4-BE49-F238E27FC236}">
                <a16:creationId xmlns:a16="http://schemas.microsoft.com/office/drawing/2014/main" id="{85C2F027-75A0-456B-BBE8-6D18066E5BD6}"/>
              </a:ext>
            </a:extLst>
          </p:cNvPr>
          <p:cNvSpPr>
            <a:spLocks noGrp="1"/>
          </p:cNvSpPr>
          <p:nvPr>
            <p:ph type="body" sz="quarter" idx="11"/>
          </p:nvPr>
        </p:nvSpPr>
        <p:spPr/>
        <p:txBody>
          <a:bodyPr/>
          <a:lstStyle/>
          <a:p>
            <a:endParaRPr lang="en-GB"/>
          </a:p>
        </p:txBody>
      </p:sp>
      <p:sp>
        <p:nvSpPr>
          <p:cNvPr id="5" name="Text Placeholder 4" descr="Exclusion area ">
            <a:extLst>
              <a:ext uri="{FF2B5EF4-FFF2-40B4-BE49-F238E27FC236}">
                <a16:creationId xmlns:a16="http://schemas.microsoft.com/office/drawing/2014/main" id="{925229DE-0ABA-411B-AE58-4CE50E80D8A6}"/>
              </a:ext>
            </a:extLst>
          </p:cNvPr>
          <p:cNvSpPr>
            <a:spLocks noGrp="1"/>
          </p:cNvSpPr>
          <p:nvPr>
            <p:ph type="body" sz="quarter" idx="14"/>
          </p:nvPr>
        </p:nvSpPr>
        <p:spPr/>
        <p:txBody>
          <a:bodyPr/>
          <a:lstStyle/>
          <a:p>
            <a:endParaRPr lang="en-GB"/>
          </a:p>
        </p:txBody>
      </p:sp>
      <p:sp>
        <p:nvSpPr>
          <p:cNvPr id="6" name="Text Placeholder 5" descr="Contact details">
            <a:extLst>
              <a:ext uri="{FF2B5EF4-FFF2-40B4-BE49-F238E27FC236}">
                <a16:creationId xmlns:a16="http://schemas.microsoft.com/office/drawing/2014/main" id="{DCA0955B-0A6A-455A-8066-14B642A1BBFC}"/>
              </a:ext>
            </a:extLst>
          </p:cNvPr>
          <p:cNvSpPr>
            <a:spLocks noGrp="1"/>
          </p:cNvSpPr>
          <p:nvPr>
            <p:ph type="body" sz="quarter" idx="13"/>
          </p:nvPr>
        </p:nvSpPr>
        <p:spPr/>
        <p:txBody>
          <a:bodyPr/>
          <a:lstStyle/>
          <a:p>
            <a:endParaRPr lang="en-GB" dirty="0"/>
          </a:p>
        </p:txBody>
      </p:sp>
      <p:sp>
        <p:nvSpPr>
          <p:cNvPr id="7" name="Text Placeholder 6" descr="Collaborator logos">
            <a:extLst>
              <a:ext uri="{FF2B5EF4-FFF2-40B4-BE49-F238E27FC236}">
                <a16:creationId xmlns:a16="http://schemas.microsoft.com/office/drawing/2014/main" id="{2CD7F04F-3E26-43A3-91EC-0B41DD73E814}"/>
              </a:ext>
            </a:extLst>
          </p:cNvPr>
          <p:cNvSpPr>
            <a:spLocks noGrp="1"/>
          </p:cNvSpPr>
          <p:nvPr>
            <p:ph type="body" sz="quarter" idx="12"/>
          </p:nvPr>
        </p:nvSpPr>
        <p:spPr/>
        <p:txBody>
          <a:bodyPr/>
          <a:lstStyle/>
          <a:p>
            <a:endParaRPr lang="en-GB"/>
          </a:p>
        </p:txBody>
      </p:sp>
    </p:spTree>
    <p:extLst>
      <p:ext uri="{BB962C8B-B14F-4D97-AF65-F5344CB8AC3E}">
        <p14:creationId xmlns:p14="http://schemas.microsoft.com/office/powerpoint/2010/main" val="3800814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Poster title">
            <a:extLst>
              <a:ext uri="{FF2B5EF4-FFF2-40B4-BE49-F238E27FC236}">
                <a16:creationId xmlns:a16="http://schemas.microsoft.com/office/drawing/2014/main" id="{13EBB2E3-80E7-42B4-8A41-DDE0EEE77686}"/>
              </a:ext>
            </a:extLst>
          </p:cNvPr>
          <p:cNvSpPr>
            <a:spLocks noGrp="1"/>
          </p:cNvSpPr>
          <p:nvPr>
            <p:ph type="title"/>
          </p:nvPr>
        </p:nvSpPr>
        <p:spPr/>
        <p:txBody>
          <a:bodyPr/>
          <a:lstStyle/>
          <a:p>
            <a:endParaRPr lang="en-GB"/>
          </a:p>
        </p:txBody>
      </p:sp>
      <p:sp>
        <p:nvSpPr>
          <p:cNvPr id="3" name="Text Placeholder 2" descr="Authors">
            <a:extLst>
              <a:ext uri="{FF2B5EF4-FFF2-40B4-BE49-F238E27FC236}">
                <a16:creationId xmlns:a16="http://schemas.microsoft.com/office/drawing/2014/main" id="{6B54BEA7-E191-40F3-A771-9E1D6CF4D088}"/>
              </a:ext>
            </a:extLst>
          </p:cNvPr>
          <p:cNvSpPr>
            <a:spLocks noGrp="1"/>
          </p:cNvSpPr>
          <p:nvPr>
            <p:ph type="body" sz="quarter" idx="10"/>
          </p:nvPr>
        </p:nvSpPr>
        <p:spPr/>
        <p:txBody>
          <a:bodyPr/>
          <a:lstStyle/>
          <a:p>
            <a:endParaRPr lang="en-GB"/>
          </a:p>
        </p:txBody>
      </p:sp>
      <p:sp>
        <p:nvSpPr>
          <p:cNvPr id="4" name="Text Placeholder 3" descr="Department or institution">
            <a:extLst>
              <a:ext uri="{FF2B5EF4-FFF2-40B4-BE49-F238E27FC236}">
                <a16:creationId xmlns:a16="http://schemas.microsoft.com/office/drawing/2014/main" id="{9D8E1947-B9A0-4626-86EE-513C681E665E}"/>
              </a:ext>
            </a:extLst>
          </p:cNvPr>
          <p:cNvSpPr>
            <a:spLocks noGrp="1"/>
          </p:cNvSpPr>
          <p:nvPr>
            <p:ph type="body" sz="quarter" idx="11"/>
          </p:nvPr>
        </p:nvSpPr>
        <p:spPr/>
        <p:txBody>
          <a:bodyPr/>
          <a:lstStyle/>
          <a:p>
            <a:endParaRPr lang="en-GB"/>
          </a:p>
        </p:txBody>
      </p:sp>
      <p:sp>
        <p:nvSpPr>
          <p:cNvPr id="5" name="Text Placeholder 4" descr="Exclusion area">
            <a:extLst>
              <a:ext uri="{FF2B5EF4-FFF2-40B4-BE49-F238E27FC236}">
                <a16:creationId xmlns:a16="http://schemas.microsoft.com/office/drawing/2014/main" id="{86C98BDA-91C9-468E-803D-BA6A1AEFAE2B}"/>
              </a:ext>
            </a:extLst>
          </p:cNvPr>
          <p:cNvSpPr>
            <a:spLocks noGrp="1"/>
          </p:cNvSpPr>
          <p:nvPr>
            <p:ph type="body" sz="quarter" idx="14"/>
          </p:nvPr>
        </p:nvSpPr>
        <p:spPr/>
        <p:txBody>
          <a:bodyPr/>
          <a:lstStyle/>
          <a:p>
            <a:endParaRPr lang="en-GB"/>
          </a:p>
        </p:txBody>
      </p:sp>
      <p:sp>
        <p:nvSpPr>
          <p:cNvPr id="6" name="Content Placeholder 5" descr="Column 1">
            <a:extLst>
              <a:ext uri="{FF2B5EF4-FFF2-40B4-BE49-F238E27FC236}">
                <a16:creationId xmlns:a16="http://schemas.microsoft.com/office/drawing/2014/main" id="{BB3620F3-C73F-4995-A0C3-F66BB9FFF08D}"/>
              </a:ext>
            </a:extLst>
          </p:cNvPr>
          <p:cNvSpPr>
            <a:spLocks noGrp="1"/>
          </p:cNvSpPr>
          <p:nvPr>
            <p:ph sz="quarter" idx="15"/>
          </p:nvPr>
        </p:nvSpPr>
        <p:spPr/>
        <p:txBody>
          <a:bodyPr/>
          <a:lstStyle/>
          <a:p>
            <a:endParaRPr lang="en-GB"/>
          </a:p>
        </p:txBody>
      </p:sp>
      <p:sp>
        <p:nvSpPr>
          <p:cNvPr id="7" name="Content Placeholder 6" descr="Column 2">
            <a:extLst>
              <a:ext uri="{FF2B5EF4-FFF2-40B4-BE49-F238E27FC236}">
                <a16:creationId xmlns:a16="http://schemas.microsoft.com/office/drawing/2014/main" id="{D0AB2611-10AF-4AA7-AC03-3574B9910AA2}"/>
              </a:ext>
            </a:extLst>
          </p:cNvPr>
          <p:cNvSpPr>
            <a:spLocks noGrp="1"/>
          </p:cNvSpPr>
          <p:nvPr>
            <p:ph sz="quarter" idx="16"/>
          </p:nvPr>
        </p:nvSpPr>
        <p:spPr/>
        <p:txBody>
          <a:bodyPr/>
          <a:lstStyle/>
          <a:p>
            <a:endParaRPr lang="en-GB" dirty="0"/>
          </a:p>
        </p:txBody>
      </p:sp>
      <p:sp>
        <p:nvSpPr>
          <p:cNvPr id="8" name="Content Placeholder 7" descr="Column 3">
            <a:extLst>
              <a:ext uri="{FF2B5EF4-FFF2-40B4-BE49-F238E27FC236}">
                <a16:creationId xmlns:a16="http://schemas.microsoft.com/office/drawing/2014/main" id="{F867C7AF-98D7-4D60-AF6D-5C893A9FD01E}"/>
              </a:ext>
            </a:extLst>
          </p:cNvPr>
          <p:cNvSpPr>
            <a:spLocks noGrp="1"/>
          </p:cNvSpPr>
          <p:nvPr>
            <p:ph sz="quarter" idx="17"/>
          </p:nvPr>
        </p:nvSpPr>
        <p:spPr/>
        <p:txBody>
          <a:bodyPr/>
          <a:lstStyle/>
          <a:p>
            <a:endParaRPr lang="en-GB"/>
          </a:p>
        </p:txBody>
      </p:sp>
      <p:sp>
        <p:nvSpPr>
          <p:cNvPr id="9" name="Content Placeholder 8" descr="Column 4">
            <a:extLst>
              <a:ext uri="{FF2B5EF4-FFF2-40B4-BE49-F238E27FC236}">
                <a16:creationId xmlns:a16="http://schemas.microsoft.com/office/drawing/2014/main" id="{3CB8664F-B400-4F05-805E-D5547AC00401}"/>
              </a:ext>
            </a:extLst>
          </p:cNvPr>
          <p:cNvSpPr>
            <a:spLocks noGrp="1"/>
          </p:cNvSpPr>
          <p:nvPr>
            <p:ph sz="quarter" idx="18"/>
          </p:nvPr>
        </p:nvSpPr>
        <p:spPr/>
        <p:txBody>
          <a:bodyPr/>
          <a:lstStyle/>
          <a:p>
            <a:endParaRPr lang="en-GB"/>
          </a:p>
        </p:txBody>
      </p:sp>
      <p:sp>
        <p:nvSpPr>
          <p:cNvPr id="10" name="Text Placeholder 9" descr="Contact details">
            <a:extLst>
              <a:ext uri="{FF2B5EF4-FFF2-40B4-BE49-F238E27FC236}">
                <a16:creationId xmlns:a16="http://schemas.microsoft.com/office/drawing/2014/main" id="{3D3DC596-07DF-4CB2-94AB-F5E6A4B5328D}"/>
              </a:ext>
            </a:extLst>
          </p:cNvPr>
          <p:cNvSpPr>
            <a:spLocks noGrp="1"/>
          </p:cNvSpPr>
          <p:nvPr>
            <p:ph type="body" sz="quarter" idx="13"/>
          </p:nvPr>
        </p:nvSpPr>
        <p:spPr/>
        <p:txBody>
          <a:bodyPr/>
          <a:lstStyle/>
          <a:p>
            <a:endParaRPr lang="en-GB"/>
          </a:p>
        </p:txBody>
      </p:sp>
      <p:sp>
        <p:nvSpPr>
          <p:cNvPr id="11" name="Text Placeholder 10" descr="Collaborator logos">
            <a:extLst>
              <a:ext uri="{FF2B5EF4-FFF2-40B4-BE49-F238E27FC236}">
                <a16:creationId xmlns:a16="http://schemas.microsoft.com/office/drawing/2014/main" id="{56354D8E-1D33-4E3F-9ADE-0BD8D63B5C59}"/>
              </a:ext>
            </a:extLst>
          </p:cNvPr>
          <p:cNvSpPr>
            <a:spLocks noGrp="1"/>
          </p:cNvSpPr>
          <p:nvPr>
            <p:ph type="body" sz="quarter" idx="12"/>
          </p:nvPr>
        </p:nvSpPr>
        <p:spPr/>
        <p:txBody>
          <a:bodyPr/>
          <a:lstStyle/>
          <a:p>
            <a:endParaRPr lang="en-GB"/>
          </a:p>
        </p:txBody>
      </p:sp>
    </p:spTree>
    <p:extLst>
      <p:ext uri="{BB962C8B-B14F-4D97-AF65-F5344CB8AC3E}">
        <p14:creationId xmlns:p14="http://schemas.microsoft.com/office/powerpoint/2010/main" val="2624480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Poster title">
            <a:extLst>
              <a:ext uri="{FF2B5EF4-FFF2-40B4-BE49-F238E27FC236}">
                <a16:creationId xmlns:a16="http://schemas.microsoft.com/office/drawing/2014/main" id="{8A039979-1615-49EB-9A14-1C0FAD24EA5C}"/>
              </a:ext>
            </a:extLst>
          </p:cNvPr>
          <p:cNvSpPr>
            <a:spLocks noGrp="1"/>
          </p:cNvSpPr>
          <p:nvPr>
            <p:ph type="title"/>
          </p:nvPr>
        </p:nvSpPr>
        <p:spPr/>
        <p:txBody>
          <a:bodyPr/>
          <a:lstStyle/>
          <a:p>
            <a:endParaRPr lang="en-GB"/>
          </a:p>
        </p:txBody>
      </p:sp>
      <p:sp>
        <p:nvSpPr>
          <p:cNvPr id="3" name="Text Placeholder 2" descr="Authors">
            <a:extLst>
              <a:ext uri="{FF2B5EF4-FFF2-40B4-BE49-F238E27FC236}">
                <a16:creationId xmlns:a16="http://schemas.microsoft.com/office/drawing/2014/main" id="{F1C77D4F-FFC9-4BD9-B08E-D1ACAE7D96BE}"/>
              </a:ext>
            </a:extLst>
          </p:cNvPr>
          <p:cNvSpPr>
            <a:spLocks noGrp="1"/>
          </p:cNvSpPr>
          <p:nvPr>
            <p:ph type="body" sz="quarter" idx="10"/>
          </p:nvPr>
        </p:nvSpPr>
        <p:spPr/>
        <p:txBody>
          <a:bodyPr/>
          <a:lstStyle/>
          <a:p>
            <a:endParaRPr lang="en-GB"/>
          </a:p>
        </p:txBody>
      </p:sp>
      <p:sp>
        <p:nvSpPr>
          <p:cNvPr id="4" name="Text Placeholder 3" descr="Department or institution">
            <a:extLst>
              <a:ext uri="{FF2B5EF4-FFF2-40B4-BE49-F238E27FC236}">
                <a16:creationId xmlns:a16="http://schemas.microsoft.com/office/drawing/2014/main" id="{F41719C4-35D8-446A-8F80-007F94EDE659}"/>
              </a:ext>
            </a:extLst>
          </p:cNvPr>
          <p:cNvSpPr>
            <a:spLocks noGrp="1"/>
          </p:cNvSpPr>
          <p:nvPr>
            <p:ph type="body" sz="quarter" idx="11"/>
          </p:nvPr>
        </p:nvSpPr>
        <p:spPr/>
        <p:txBody>
          <a:bodyPr/>
          <a:lstStyle/>
          <a:p>
            <a:endParaRPr lang="en-GB"/>
          </a:p>
        </p:txBody>
      </p:sp>
      <p:sp>
        <p:nvSpPr>
          <p:cNvPr id="5" name="Text Placeholder 4" descr="Exclusion area">
            <a:extLst>
              <a:ext uri="{FF2B5EF4-FFF2-40B4-BE49-F238E27FC236}">
                <a16:creationId xmlns:a16="http://schemas.microsoft.com/office/drawing/2014/main" id="{972D17EC-3C4F-40A7-A687-F8CDD55489AF}"/>
              </a:ext>
            </a:extLst>
          </p:cNvPr>
          <p:cNvSpPr>
            <a:spLocks noGrp="1"/>
          </p:cNvSpPr>
          <p:nvPr>
            <p:ph type="body" sz="quarter" idx="14"/>
          </p:nvPr>
        </p:nvSpPr>
        <p:spPr/>
        <p:txBody>
          <a:bodyPr/>
          <a:lstStyle/>
          <a:p>
            <a:endParaRPr lang="en-GB"/>
          </a:p>
        </p:txBody>
      </p:sp>
      <p:sp>
        <p:nvSpPr>
          <p:cNvPr id="6" name="Content Placeholder 5" descr="Column 1, box 1">
            <a:extLst>
              <a:ext uri="{FF2B5EF4-FFF2-40B4-BE49-F238E27FC236}">
                <a16:creationId xmlns:a16="http://schemas.microsoft.com/office/drawing/2014/main" id="{F99C95CC-1C88-46D6-AB2F-438C38FABE5E}"/>
              </a:ext>
            </a:extLst>
          </p:cNvPr>
          <p:cNvSpPr>
            <a:spLocks noGrp="1"/>
          </p:cNvSpPr>
          <p:nvPr>
            <p:ph sz="quarter" idx="18"/>
          </p:nvPr>
        </p:nvSpPr>
        <p:spPr/>
        <p:txBody>
          <a:bodyPr/>
          <a:lstStyle/>
          <a:p>
            <a:endParaRPr lang="en-GB"/>
          </a:p>
        </p:txBody>
      </p:sp>
      <p:sp>
        <p:nvSpPr>
          <p:cNvPr id="7" name="Content Placeholder 6" descr="Column 1, box 2">
            <a:extLst>
              <a:ext uri="{FF2B5EF4-FFF2-40B4-BE49-F238E27FC236}">
                <a16:creationId xmlns:a16="http://schemas.microsoft.com/office/drawing/2014/main" id="{D9386293-D544-4360-AC60-CF7475A41A9F}"/>
              </a:ext>
            </a:extLst>
          </p:cNvPr>
          <p:cNvSpPr>
            <a:spLocks noGrp="1"/>
          </p:cNvSpPr>
          <p:nvPr>
            <p:ph sz="quarter" idx="20"/>
          </p:nvPr>
        </p:nvSpPr>
        <p:spPr/>
        <p:txBody>
          <a:bodyPr/>
          <a:lstStyle/>
          <a:p>
            <a:endParaRPr lang="en-GB"/>
          </a:p>
        </p:txBody>
      </p:sp>
      <p:sp>
        <p:nvSpPr>
          <p:cNvPr id="8" name="Content Placeholder 7" descr="Column 1, box 3">
            <a:extLst>
              <a:ext uri="{FF2B5EF4-FFF2-40B4-BE49-F238E27FC236}">
                <a16:creationId xmlns:a16="http://schemas.microsoft.com/office/drawing/2014/main" id="{25614CDF-EDBF-49E6-935D-B37AFEE014D2}"/>
              </a:ext>
            </a:extLst>
          </p:cNvPr>
          <p:cNvSpPr>
            <a:spLocks noGrp="1"/>
          </p:cNvSpPr>
          <p:nvPr>
            <p:ph sz="quarter" idx="21"/>
          </p:nvPr>
        </p:nvSpPr>
        <p:spPr/>
        <p:txBody>
          <a:bodyPr/>
          <a:lstStyle/>
          <a:p>
            <a:endParaRPr lang="en-GB"/>
          </a:p>
        </p:txBody>
      </p:sp>
      <p:sp>
        <p:nvSpPr>
          <p:cNvPr id="9" name="Content Placeholder 8" descr="Column 2, Central main panel">
            <a:extLst>
              <a:ext uri="{FF2B5EF4-FFF2-40B4-BE49-F238E27FC236}">
                <a16:creationId xmlns:a16="http://schemas.microsoft.com/office/drawing/2014/main" id="{4D59BC62-2669-4B43-93D7-9C36FEFE0F5A}"/>
              </a:ext>
            </a:extLst>
          </p:cNvPr>
          <p:cNvSpPr>
            <a:spLocks noGrp="1"/>
          </p:cNvSpPr>
          <p:nvPr>
            <p:ph sz="quarter" idx="16"/>
          </p:nvPr>
        </p:nvSpPr>
        <p:spPr/>
        <p:txBody>
          <a:bodyPr/>
          <a:lstStyle/>
          <a:p>
            <a:endParaRPr lang="en-GB"/>
          </a:p>
        </p:txBody>
      </p:sp>
      <p:sp>
        <p:nvSpPr>
          <p:cNvPr id="10" name="Content Placeholder 9" descr="Column 3, box 1">
            <a:extLst>
              <a:ext uri="{FF2B5EF4-FFF2-40B4-BE49-F238E27FC236}">
                <a16:creationId xmlns:a16="http://schemas.microsoft.com/office/drawing/2014/main" id="{910B44EB-DE21-4811-AA6C-49CB8648A83E}"/>
              </a:ext>
            </a:extLst>
          </p:cNvPr>
          <p:cNvSpPr>
            <a:spLocks noGrp="1"/>
          </p:cNvSpPr>
          <p:nvPr>
            <p:ph sz="quarter" idx="22"/>
          </p:nvPr>
        </p:nvSpPr>
        <p:spPr/>
        <p:txBody>
          <a:bodyPr/>
          <a:lstStyle/>
          <a:p>
            <a:endParaRPr lang="en-GB"/>
          </a:p>
        </p:txBody>
      </p:sp>
      <p:sp>
        <p:nvSpPr>
          <p:cNvPr id="11" name="Content Placeholder 10" descr="Column 3, box 2">
            <a:extLst>
              <a:ext uri="{FF2B5EF4-FFF2-40B4-BE49-F238E27FC236}">
                <a16:creationId xmlns:a16="http://schemas.microsoft.com/office/drawing/2014/main" id="{5992438B-9C08-41A4-BAED-FD7E06A5D198}"/>
              </a:ext>
            </a:extLst>
          </p:cNvPr>
          <p:cNvSpPr>
            <a:spLocks noGrp="1"/>
          </p:cNvSpPr>
          <p:nvPr>
            <p:ph sz="quarter" idx="23"/>
          </p:nvPr>
        </p:nvSpPr>
        <p:spPr/>
        <p:txBody>
          <a:bodyPr/>
          <a:lstStyle/>
          <a:p>
            <a:endParaRPr lang="en-GB"/>
          </a:p>
        </p:txBody>
      </p:sp>
      <p:sp>
        <p:nvSpPr>
          <p:cNvPr id="12" name="Content Placeholder 11" descr="Column 3, box 3">
            <a:extLst>
              <a:ext uri="{FF2B5EF4-FFF2-40B4-BE49-F238E27FC236}">
                <a16:creationId xmlns:a16="http://schemas.microsoft.com/office/drawing/2014/main" id="{0AFBF87B-D668-4BF8-95AF-C7896BBFD545}"/>
              </a:ext>
            </a:extLst>
          </p:cNvPr>
          <p:cNvSpPr>
            <a:spLocks noGrp="1"/>
          </p:cNvSpPr>
          <p:nvPr>
            <p:ph sz="quarter" idx="24"/>
          </p:nvPr>
        </p:nvSpPr>
        <p:spPr/>
        <p:txBody>
          <a:bodyPr/>
          <a:lstStyle/>
          <a:p>
            <a:endParaRPr lang="en-GB"/>
          </a:p>
        </p:txBody>
      </p:sp>
      <p:sp>
        <p:nvSpPr>
          <p:cNvPr id="13" name="Text Placeholder 12" descr="Contact details">
            <a:extLst>
              <a:ext uri="{FF2B5EF4-FFF2-40B4-BE49-F238E27FC236}">
                <a16:creationId xmlns:a16="http://schemas.microsoft.com/office/drawing/2014/main" id="{6E6EA047-BAA2-4A65-888E-0CE3337F9EB8}"/>
              </a:ext>
            </a:extLst>
          </p:cNvPr>
          <p:cNvSpPr>
            <a:spLocks noGrp="1"/>
          </p:cNvSpPr>
          <p:nvPr>
            <p:ph type="body" sz="quarter" idx="13"/>
          </p:nvPr>
        </p:nvSpPr>
        <p:spPr/>
        <p:txBody>
          <a:bodyPr/>
          <a:lstStyle/>
          <a:p>
            <a:endParaRPr lang="en-GB"/>
          </a:p>
        </p:txBody>
      </p:sp>
      <p:sp>
        <p:nvSpPr>
          <p:cNvPr id="14" name="Text Placeholder 13" descr="Collaborator logos">
            <a:extLst>
              <a:ext uri="{FF2B5EF4-FFF2-40B4-BE49-F238E27FC236}">
                <a16:creationId xmlns:a16="http://schemas.microsoft.com/office/drawing/2014/main" id="{442F18FF-A434-4069-A356-D6E39B88986D}"/>
              </a:ext>
            </a:extLst>
          </p:cNvPr>
          <p:cNvSpPr>
            <a:spLocks noGrp="1"/>
          </p:cNvSpPr>
          <p:nvPr>
            <p:ph type="body" sz="quarter" idx="12"/>
          </p:nvPr>
        </p:nvSpPr>
        <p:spPr/>
        <p:txBody>
          <a:bodyPr/>
          <a:lstStyle/>
          <a:p>
            <a:endParaRPr lang="en-GB"/>
          </a:p>
        </p:txBody>
      </p:sp>
    </p:spTree>
    <p:extLst>
      <p:ext uri="{BB962C8B-B14F-4D97-AF65-F5344CB8AC3E}">
        <p14:creationId xmlns:p14="http://schemas.microsoft.com/office/powerpoint/2010/main" val="3818303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Poster title">
            <a:extLst>
              <a:ext uri="{FF2B5EF4-FFF2-40B4-BE49-F238E27FC236}">
                <a16:creationId xmlns:a16="http://schemas.microsoft.com/office/drawing/2014/main" id="{57A0B2F6-A20A-431E-96AD-012591401A86}"/>
              </a:ext>
            </a:extLst>
          </p:cNvPr>
          <p:cNvSpPr>
            <a:spLocks noGrp="1"/>
          </p:cNvSpPr>
          <p:nvPr>
            <p:ph type="title"/>
          </p:nvPr>
        </p:nvSpPr>
        <p:spPr/>
        <p:txBody>
          <a:bodyPr/>
          <a:lstStyle/>
          <a:p>
            <a:endParaRPr lang="en-GB"/>
          </a:p>
        </p:txBody>
      </p:sp>
      <p:sp>
        <p:nvSpPr>
          <p:cNvPr id="3" name="Text Placeholder 2" descr="Authors">
            <a:extLst>
              <a:ext uri="{FF2B5EF4-FFF2-40B4-BE49-F238E27FC236}">
                <a16:creationId xmlns:a16="http://schemas.microsoft.com/office/drawing/2014/main" id="{6616D82C-E3DC-47A5-BF49-DFD9D4AB8E2C}"/>
              </a:ext>
            </a:extLst>
          </p:cNvPr>
          <p:cNvSpPr>
            <a:spLocks noGrp="1"/>
          </p:cNvSpPr>
          <p:nvPr>
            <p:ph type="body" sz="quarter" idx="10"/>
          </p:nvPr>
        </p:nvSpPr>
        <p:spPr/>
        <p:txBody>
          <a:bodyPr/>
          <a:lstStyle/>
          <a:p>
            <a:endParaRPr lang="en-GB"/>
          </a:p>
        </p:txBody>
      </p:sp>
      <p:sp>
        <p:nvSpPr>
          <p:cNvPr id="4" name="Text Placeholder 3" descr="Department or institution">
            <a:extLst>
              <a:ext uri="{FF2B5EF4-FFF2-40B4-BE49-F238E27FC236}">
                <a16:creationId xmlns:a16="http://schemas.microsoft.com/office/drawing/2014/main" id="{450F53CE-4243-4FC5-BF62-D075A3A72B69}"/>
              </a:ext>
            </a:extLst>
          </p:cNvPr>
          <p:cNvSpPr>
            <a:spLocks noGrp="1"/>
          </p:cNvSpPr>
          <p:nvPr>
            <p:ph type="body" sz="quarter" idx="11"/>
          </p:nvPr>
        </p:nvSpPr>
        <p:spPr/>
        <p:txBody>
          <a:bodyPr/>
          <a:lstStyle/>
          <a:p>
            <a:endParaRPr lang="en-GB"/>
          </a:p>
        </p:txBody>
      </p:sp>
      <p:sp>
        <p:nvSpPr>
          <p:cNvPr id="5" name="Text Placeholder 4" descr="Exclusion area">
            <a:extLst>
              <a:ext uri="{FF2B5EF4-FFF2-40B4-BE49-F238E27FC236}">
                <a16:creationId xmlns:a16="http://schemas.microsoft.com/office/drawing/2014/main" id="{86EA5DFB-CB8B-418C-A75D-F2283ABE522C}"/>
              </a:ext>
            </a:extLst>
          </p:cNvPr>
          <p:cNvSpPr>
            <a:spLocks noGrp="1"/>
          </p:cNvSpPr>
          <p:nvPr>
            <p:ph type="body" sz="quarter" idx="14"/>
          </p:nvPr>
        </p:nvSpPr>
        <p:spPr/>
        <p:txBody>
          <a:bodyPr/>
          <a:lstStyle/>
          <a:p>
            <a:endParaRPr lang="en-GB"/>
          </a:p>
        </p:txBody>
      </p:sp>
      <p:sp>
        <p:nvSpPr>
          <p:cNvPr id="6" name="Content Placeholder 5" descr="Column 1, box 1">
            <a:extLst>
              <a:ext uri="{FF2B5EF4-FFF2-40B4-BE49-F238E27FC236}">
                <a16:creationId xmlns:a16="http://schemas.microsoft.com/office/drawing/2014/main" id="{7C7E09F3-B356-42EA-B6B0-64D1CFF51A23}"/>
              </a:ext>
            </a:extLst>
          </p:cNvPr>
          <p:cNvSpPr>
            <a:spLocks noGrp="1"/>
          </p:cNvSpPr>
          <p:nvPr>
            <p:ph sz="quarter" idx="18"/>
          </p:nvPr>
        </p:nvSpPr>
        <p:spPr/>
        <p:txBody>
          <a:bodyPr/>
          <a:lstStyle/>
          <a:p>
            <a:endParaRPr lang="en-GB"/>
          </a:p>
        </p:txBody>
      </p:sp>
      <p:sp>
        <p:nvSpPr>
          <p:cNvPr id="7" name="Content Placeholder 6" descr="Column 1, box 2">
            <a:extLst>
              <a:ext uri="{FF2B5EF4-FFF2-40B4-BE49-F238E27FC236}">
                <a16:creationId xmlns:a16="http://schemas.microsoft.com/office/drawing/2014/main" id="{0AA15FCF-3FCD-4E2C-BF86-592EA2DDD90B}"/>
              </a:ext>
            </a:extLst>
          </p:cNvPr>
          <p:cNvSpPr>
            <a:spLocks noGrp="1"/>
          </p:cNvSpPr>
          <p:nvPr>
            <p:ph sz="quarter" idx="20"/>
          </p:nvPr>
        </p:nvSpPr>
        <p:spPr/>
        <p:txBody>
          <a:bodyPr/>
          <a:lstStyle/>
          <a:p>
            <a:endParaRPr lang="en-GB"/>
          </a:p>
        </p:txBody>
      </p:sp>
      <p:sp>
        <p:nvSpPr>
          <p:cNvPr id="8" name="Content Placeholder 7" descr="Column 1, box 3">
            <a:extLst>
              <a:ext uri="{FF2B5EF4-FFF2-40B4-BE49-F238E27FC236}">
                <a16:creationId xmlns:a16="http://schemas.microsoft.com/office/drawing/2014/main" id="{0978F184-A07C-46B8-AF08-338917904D3B}"/>
              </a:ext>
            </a:extLst>
          </p:cNvPr>
          <p:cNvSpPr>
            <a:spLocks noGrp="1"/>
          </p:cNvSpPr>
          <p:nvPr>
            <p:ph sz="quarter" idx="21"/>
          </p:nvPr>
        </p:nvSpPr>
        <p:spPr/>
        <p:txBody>
          <a:bodyPr/>
          <a:lstStyle/>
          <a:p>
            <a:endParaRPr lang="en-GB"/>
          </a:p>
        </p:txBody>
      </p:sp>
      <p:sp>
        <p:nvSpPr>
          <p:cNvPr id="9" name="Content Placeholder 8" descr="Column 2">
            <a:extLst>
              <a:ext uri="{FF2B5EF4-FFF2-40B4-BE49-F238E27FC236}">
                <a16:creationId xmlns:a16="http://schemas.microsoft.com/office/drawing/2014/main" id="{AA622694-ADF9-41BF-A1DE-974A558B4BBA}"/>
              </a:ext>
            </a:extLst>
          </p:cNvPr>
          <p:cNvSpPr>
            <a:spLocks noGrp="1"/>
          </p:cNvSpPr>
          <p:nvPr>
            <p:ph sz="quarter" idx="16"/>
          </p:nvPr>
        </p:nvSpPr>
        <p:spPr/>
        <p:txBody>
          <a:bodyPr/>
          <a:lstStyle/>
          <a:p>
            <a:endParaRPr lang="en-GB"/>
          </a:p>
        </p:txBody>
      </p:sp>
      <p:sp>
        <p:nvSpPr>
          <p:cNvPr id="10" name="Content Placeholder 9" descr="Column 3">
            <a:extLst>
              <a:ext uri="{FF2B5EF4-FFF2-40B4-BE49-F238E27FC236}">
                <a16:creationId xmlns:a16="http://schemas.microsoft.com/office/drawing/2014/main" id="{832E5339-636D-419E-A7BC-D5E633B4F105}"/>
              </a:ext>
            </a:extLst>
          </p:cNvPr>
          <p:cNvSpPr>
            <a:spLocks noGrp="1"/>
          </p:cNvSpPr>
          <p:nvPr>
            <p:ph sz="quarter" idx="17"/>
          </p:nvPr>
        </p:nvSpPr>
        <p:spPr/>
        <p:txBody>
          <a:bodyPr/>
          <a:lstStyle/>
          <a:p>
            <a:endParaRPr lang="en-GB" dirty="0"/>
          </a:p>
        </p:txBody>
      </p:sp>
      <p:sp>
        <p:nvSpPr>
          <p:cNvPr id="11" name="Content Placeholder 10" descr="Column 4, box 1">
            <a:extLst>
              <a:ext uri="{FF2B5EF4-FFF2-40B4-BE49-F238E27FC236}">
                <a16:creationId xmlns:a16="http://schemas.microsoft.com/office/drawing/2014/main" id="{DC93B5DE-E1BA-4C1C-B260-09847C49353B}"/>
              </a:ext>
            </a:extLst>
          </p:cNvPr>
          <p:cNvSpPr>
            <a:spLocks noGrp="1"/>
          </p:cNvSpPr>
          <p:nvPr>
            <p:ph sz="quarter" idx="22"/>
          </p:nvPr>
        </p:nvSpPr>
        <p:spPr/>
        <p:txBody>
          <a:bodyPr/>
          <a:lstStyle/>
          <a:p>
            <a:endParaRPr lang="en-GB"/>
          </a:p>
        </p:txBody>
      </p:sp>
      <p:sp>
        <p:nvSpPr>
          <p:cNvPr id="12" name="Content Placeholder 11" descr="Column 4, box 2">
            <a:extLst>
              <a:ext uri="{FF2B5EF4-FFF2-40B4-BE49-F238E27FC236}">
                <a16:creationId xmlns:a16="http://schemas.microsoft.com/office/drawing/2014/main" id="{DB04C54B-379F-45FC-BBE5-FBD68C533F96}"/>
              </a:ext>
            </a:extLst>
          </p:cNvPr>
          <p:cNvSpPr>
            <a:spLocks noGrp="1"/>
          </p:cNvSpPr>
          <p:nvPr>
            <p:ph sz="quarter" idx="23"/>
          </p:nvPr>
        </p:nvSpPr>
        <p:spPr/>
        <p:txBody>
          <a:bodyPr/>
          <a:lstStyle/>
          <a:p>
            <a:endParaRPr lang="en-GB" dirty="0"/>
          </a:p>
        </p:txBody>
      </p:sp>
      <p:sp>
        <p:nvSpPr>
          <p:cNvPr id="13" name="Content Placeholder 12" descr="Column 4, box 3">
            <a:extLst>
              <a:ext uri="{FF2B5EF4-FFF2-40B4-BE49-F238E27FC236}">
                <a16:creationId xmlns:a16="http://schemas.microsoft.com/office/drawing/2014/main" id="{BF2D0CE0-F1B1-402C-A0D3-465ACCB844D0}"/>
              </a:ext>
            </a:extLst>
          </p:cNvPr>
          <p:cNvSpPr>
            <a:spLocks noGrp="1"/>
          </p:cNvSpPr>
          <p:nvPr>
            <p:ph sz="quarter" idx="24"/>
          </p:nvPr>
        </p:nvSpPr>
        <p:spPr/>
        <p:txBody>
          <a:bodyPr/>
          <a:lstStyle/>
          <a:p>
            <a:endParaRPr lang="en-GB"/>
          </a:p>
        </p:txBody>
      </p:sp>
      <p:sp>
        <p:nvSpPr>
          <p:cNvPr id="14" name="Text Placeholder 13" descr="Contact details">
            <a:extLst>
              <a:ext uri="{FF2B5EF4-FFF2-40B4-BE49-F238E27FC236}">
                <a16:creationId xmlns:a16="http://schemas.microsoft.com/office/drawing/2014/main" id="{0B0F96C4-87A1-4187-87C4-867A7138F817}"/>
              </a:ext>
            </a:extLst>
          </p:cNvPr>
          <p:cNvSpPr>
            <a:spLocks noGrp="1"/>
          </p:cNvSpPr>
          <p:nvPr>
            <p:ph type="body" sz="quarter" idx="13"/>
          </p:nvPr>
        </p:nvSpPr>
        <p:spPr/>
        <p:txBody>
          <a:bodyPr/>
          <a:lstStyle/>
          <a:p>
            <a:endParaRPr lang="en-GB"/>
          </a:p>
        </p:txBody>
      </p:sp>
      <p:sp>
        <p:nvSpPr>
          <p:cNvPr id="15" name="Text Placeholder 14" descr="Collaborator logos">
            <a:extLst>
              <a:ext uri="{FF2B5EF4-FFF2-40B4-BE49-F238E27FC236}">
                <a16:creationId xmlns:a16="http://schemas.microsoft.com/office/drawing/2014/main" id="{08CAAE6A-0852-40F7-8ECC-E34894DF404A}"/>
              </a:ext>
            </a:extLst>
          </p:cNvPr>
          <p:cNvSpPr>
            <a:spLocks noGrp="1"/>
          </p:cNvSpPr>
          <p:nvPr>
            <p:ph type="body" sz="quarter" idx="12"/>
          </p:nvPr>
        </p:nvSpPr>
        <p:spPr/>
        <p:txBody>
          <a:bodyPr/>
          <a:lstStyle/>
          <a:p>
            <a:endParaRPr lang="en-GB"/>
          </a:p>
        </p:txBody>
      </p:sp>
    </p:spTree>
    <p:extLst>
      <p:ext uri="{BB962C8B-B14F-4D97-AF65-F5344CB8AC3E}">
        <p14:creationId xmlns:p14="http://schemas.microsoft.com/office/powerpoint/2010/main" val="3582377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Poster title">
            <a:extLst>
              <a:ext uri="{FF2B5EF4-FFF2-40B4-BE49-F238E27FC236}">
                <a16:creationId xmlns:a16="http://schemas.microsoft.com/office/drawing/2014/main" id="{ECEEBFDC-C069-4D4C-B34A-A9FA29F343A5}"/>
              </a:ext>
            </a:extLst>
          </p:cNvPr>
          <p:cNvSpPr>
            <a:spLocks noGrp="1"/>
          </p:cNvSpPr>
          <p:nvPr>
            <p:ph type="title"/>
          </p:nvPr>
        </p:nvSpPr>
        <p:spPr/>
        <p:txBody>
          <a:bodyPr/>
          <a:lstStyle/>
          <a:p>
            <a:endParaRPr lang="en-GB"/>
          </a:p>
        </p:txBody>
      </p:sp>
      <p:sp>
        <p:nvSpPr>
          <p:cNvPr id="3" name="Text Placeholder 2" descr="Authors">
            <a:extLst>
              <a:ext uri="{FF2B5EF4-FFF2-40B4-BE49-F238E27FC236}">
                <a16:creationId xmlns:a16="http://schemas.microsoft.com/office/drawing/2014/main" id="{30E2FFD8-9943-47D5-9B1B-7C39ACF7600C}"/>
              </a:ext>
            </a:extLst>
          </p:cNvPr>
          <p:cNvSpPr>
            <a:spLocks noGrp="1"/>
          </p:cNvSpPr>
          <p:nvPr>
            <p:ph type="body" sz="quarter" idx="10"/>
          </p:nvPr>
        </p:nvSpPr>
        <p:spPr/>
        <p:txBody>
          <a:bodyPr/>
          <a:lstStyle/>
          <a:p>
            <a:endParaRPr lang="en-GB"/>
          </a:p>
        </p:txBody>
      </p:sp>
      <p:sp>
        <p:nvSpPr>
          <p:cNvPr id="4" name="Text Placeholder 3" descr="Department or institution">
            <a:extLst>
              <a:ext uri="{FF2B5EF4-FFF2-40B4-BE49-F238E27FC236}">
                <a16:creationId xmlns:a16="http://schemas.microsoft.com/office/drawing/2014/main" id="{463A10DD-F6BB-4471-8102-077F90BFE97D}"/>
              </a:ext>
            </a:extLst>
          </p:cNvPr>
          <p:cNvSpPr>
            <a:spLocks noGrp="1"/>
          </p:cNvSpPr>
          <p:nvPr>
            <p:ph type="body" sz="quarter" idx="11"/>
          </p:nvPr>
        </p:nvSpPr>
        <p:spPr/>
        <p:txBody>
          <a:bodyPr/>
          <a:lstStyle/>
          <a:p>
            <a:endParaRPr lang="en-GB"/>
          </a:p>
        </p:txBody>
      </p:sp>
      <p:sp>
        <p:nvSpPr>
          <p:cNvPr id="5" name="Text Placeholder 4" descr="Exclusion area">
            <a:extLst>
              <a:ext uri="{FF2B5EF4-FFF2-40B4-BE49-F238E27FC236}">
                <a16:creationId xmlns:a16="http://schemas.microsoft.com/office/drawing/2014/main" id="{5FA5D2AF-0ACD-4F50-A2A3-93756C961D91}"/>
              </a:ext>
            </a:extLst>
          </p:cNvPr>
          <p:cNvSpPr>
            <a:spLocks noGrp="1"/>
          </p:cNvSpPr>
          <p:nvPr>
            <p:ph type="body" sz="quarter" idx="14"/>
          </p:nvPr>
        </p:nvSpPr>
        <p:spPr/>
        <p:txBody>
          <a:bodyPr/>
          <a:lstStyle/>
          <a:p>
            <a:endParaRPr lang="en-GB"/>
          </a:p>
        </p:txBody>
      </p:sp>
      <p:sp>
        <p:nvSpPr>
          <p:cNvPr id="6" name="Content Placeholder 5" descr="Left panel, box 1">
            <a:extLst>
              <a:ext uri="{FF2B5EF4-FFF2-40B4-BE49-F238E27FC236}">
                <a16:creationId xmlns:a16="http://schemas.microsoft.com/office/drawing/2014/main" id="{5AB265D0-B472-4062-B17C-5A705F8F76F4}"/>
              </a:ext>
            </a:extLst>
          </p:cNvPr>
          <p:cNvSpPr>
            <a:spLocks noGrp="1"/>
          </p:cNvSpPr>
          <p:nvPr>
            <p:ph sz="quarter" idx="18"/>
          </p:nvPr>
        </p:nvSpPr>
        <p:spPr/>
        <p:txBody>
          <a:bodyPr/>
          <a:lstStyle/>
          <a:p>
            <a:endParaRPr lang="en-GB"/>
          </a:p>
        </p:txBody>
      </p:sp>
      <p:sp>
        <p:nvSpPr>
          <p:cNvPr id="7" name="Content Placeholder 6" descr="Left panel, box 2">
            <a:extLst>
              <a:ext uri="{FF2B5EF4-FFF2-40B4-BE49-F238E27FC236}">
                <a16:creationId xmlns:a16="http://schemas.microsoft.com/office/drawing/2014/main" id="{E161F3FF-25D7-44CC-88C4-160E40DD309E}"/>
              </a:ext>
            </a:extLst>
          </p:cNvPr>
          <p:cNvSpPr>
            <a:spLocks noGrp="1"/>
          </p:cNvSpPr>
          <p:nvPr>
            <p:ph sz="quarter" idx="20"/>
          </p:nvPr>
        </p:nvSpPr>
        <p:spPr/>
        <p:txBody>
          <a:bodyPr/>
          <a:lstStyle/>
          <a:p>
            <a:endParaRPr lang="en-GB"/>
          </a:p>
        </p:txBody>
      </p:sp>
      <p:sp>
        <p:nvSpPr>
          <p:cNvPr id="8" name="Content Placeholder 7" descr="Left panel, box 3">
            <a:extLst>
              <a:ext uri="{FF2B5EF4-FFF2-40B4-BE49-F238E27FC236}">
                <a16:creationId xmlns:a16="http://schemas.microsoft.com/office/drawing/2014/main" id="{D99171D1-545B-4049-BA24-8FB9E6FE672C}"/>
              </a:ext>
            </a:extLst>
          </p:cNvPr>
          <p:cNvSpPr>
            <a:spLocks noGrp="1"/>
          </p:cNvSpPr>
          <p:nvPr>
            <p:ph sz="quarter" idx="21"/>
          </p:nvPr>
        </p:nvSpPr>
        <p:spPr/>
        <p:txBody>
          <a:bodyPr/>
          <a:lstStyle/>
          <a:p>
            <a:endParaRPr lang="en-GB"/>
          </a:p>
        </p:txBody>
      </p:sp>
      <p:sp>
        <p:nvSpPr>
          <p:cNvPr id="9" name="Content Placeholder 8" descr="Centre panel, box 1">
            <a:extLst>
              <a:ext uri="{FF2B5EF4-FFF2-40B4-BE49-F238E27FC236}">
                <a16:creationId xmlns:a16="http://schemas.microsoft.com/office/drawing/2014/main" id="{C4183789-3267-442F-88AD-00B4A8C7D2D5}"/>
              </a:ext>
            </a:extLst>
          </p:cNvPr>
          <p:cNvSpPr>
            <a:spLocks noGrp="1"/>
          </p:cNvSpPr>
          <p:nvPr>
            <p:ph sz="quarter" idx="17"/>
          </p:nvPr>
        </p:nvSpPr>
        <p:spPr/>
        <p:txBody>
          <a:bodyPr/>
          <a:lstStyle/>
          <a:p>
            <a:endParaRPr lang="en-GB"/>
          </a:p>
        </p:txBody>
      </p:sp>
      <p:sp>
        <p:nvSpPr>
          <p:cNvPr id="10" name="Content Placeholder 9" descr="Centre panel, box 2">
            <a:extLst>
              <a:ext uri="{FF2B5EF4-FFF2-40B4-BE49-F238E27FC236}">
                <a16:creationId xmlns:a16="http://schemas.microsoft.com/office/drawing/2014/main" id="{A2C2A490-F289-4C68-AE49-C14BB76FCE8E}"/>
              </a:ext>
            </a:extLst>
          </p:cNvPr>
          <p:cNvSpPr>
            <a:spLocks noGrp="1"/>
          </p:cNvSpPr>
          <p:nvPr>
            <p:ph sz="quarter" idx="26"/>
          </p:nvPr>
        </p:nvSpPr>
        <p:spPr/>
        <p:txBody>
          <a:bodyPr/>
          <a:lstStyle/>
          <a:p>
            <a:endParaRPr lang="en-GB"/>
          </a:p>
        </p:txBody>
      </p:sp>
      <p:sp>
        <p:nvSpPr>
          <p:cNvPr id="11" name="Content Placeholder 10" descr="Centre panel, box 3">
            <a:extLst>
              <a:ext uri="{FF2B5EF4-FFF2-40B4-BE49-F238E27FC236}">
                <a16:creationId xmlns:a16="http://schemas.microsoft.com/office/drawing/2014/main" id="{8B045CAD-99EF-485C-B3FE-6952AEA40983}"/>
              </a:ext>
            </a:extLst>
          </p:cNvPr>
          <p:cNvSpPr>
            <a:spLocks noGrp="1"/>
          </p:cNvSpPr>
          <p:nvPr>
            <p:ph sz="quarter" idx="27"/>
          </p:nvPr>
        </p:nvSpPr>
        <p:spPr/>
        <p:txBody>
          <a:bodyPr/>
          <a:lstStyle/>
          <a:p>
            <a:endParaRPr lang="en-GB"/>
          </a:p>
        </p:txBody>
      </p:sp>
      <p:sp>
        <p:nvSpPr>
          <p:cNvPr id="12" name="Content Placeholder 11" descr="Centre panel, box 4">
            <a:extLst>
              <a:ext uri="{FF2B5EF4-FFF2-40B4-BE49-F238E27FC236}">
                <a16:creationId xmlns:a16="http://schemas.microsoft.com/office/drawing/2014/main" id="{7C0C52AE-92EC-45BF-B70D-689B6009DA08}"/>
              </a:ext>
            </a:extLst>
          </p:cNvPr>
          <p:cNvSpPr>
            <a:spLocks noGrp="1"/>
          </p:cNvSpPr>
          <p:nvPr>
            <p:ph sz="quarter" idx="16"/>
          </p:nvPr>
        </p:nvSpPr>
        <p:spPr/>
        <p:txBody>
          <a:bodyPr/>
          <a:lstStyle/>
          <a:p>
            <a:endParaRPr lang="en-GB"/>
          </a:p>
        </p:txBody>
      </p:sp>
      <p:sp>
        <p:nvSpPr>
          <p:cNvPr id="13" name="Content Placeholder 12" descr="Centre panel, box 5">
            <a:extLst>
              <a:ext uri="{FF2B5EF4-FFF2-40B4-BE49-F238E27FC236}">
                <a16:creationId xmlns:a16="http://schemas.microsoft.com/office/drawing/2014/main" id="{4D110238-8BF0-4E2D-BD4C-E5075EF8A7EA}"/>
              </a:ext>
            </a:extLst>
          </p:cNvPr>
          <p:cNvSpPr>
            <a:spLocks noGrp="1"/>
          </p:cNvSpPr>
          <p:nvPr>
            <p:ph sz="quarter" idx="25"/>
          </p:nvPr>
        </p:nvSpPr>
        <p:spPr/>
        <p:txBody>
          <a:bodyPr/>
          <a:lstStyle/>
          <a:p>
            <a:endParaRPr lang="en-GB"/>
          </a:p>
        </p:txBody>
      </p:sp>
      <p:sp>
        <p:nvSpPr>
          <p:cNvPr id="14" name="Content Placeholder 13" descr="Right panel, box 1">
            <a:extLst>
              <a:ext uri="{FF2B5EF4-FFF2-40B4-BE49-F238E27FC236}">
                <a16:creationId xmlns:a16="http://schemas.microsoft.com/office/drawing/2014/main" id="{A4022430-1104-4D30-A9FE-9BE859480379}"/>
              </a:ext>
            </a:extLst>
          </p:cNvPr>
          <p:cNvSpPr>
            <a:spLocks noGrp="1"/>
          </p:cNvSpPr>
          <p:nvPr>
            <p:ph sz="quarter" idx="22"/>
          </p:nvPr>
        </p:nvSpPr>
        <p:spPr/>
        <p:txBody>
          <a:bodyPr/>
          <a:lstStyle/>
          <a:p>
            <a:endParaRPr lang="en-GB" dirty="0"/>
          </a:p>
        </p:txBody>
      </p:sp>
      <p:sp>
        <p:nvSpPr>
          <p:cNvPr id="15" name="Content Placeholder 14" descr="Right panel, box 2">
            <a:extLst>
              <a:ext uri="{FF2B5EF4-FFF2-40B4-BE49-F238E27FC236}">
                <a16:creationId xmlns:a16="http://schemas.microsoft.com/office/drawing/2014/main" id="{5151A0ED-34EF-442F-9A4E-3DE93A55A427}"/>
              </a:ext>
            </a:extLst>
          </p:cNvPr>
          <p:cNvSpPr>
            <a:spLocks noGrp="1"/>
          </p:cNvSpPr>
          <p:nvPr>
            <p:ph sz="quarter" idx="23"/>
          </p:nvPr>
        </p:nvSpPr>
        <p:spPr/>
        <p:txBody>
          <a:bodyPr/>
          <a:lstStyle/>
          <a:p>
            <a:endParaRPr lang="en-GB"/>
          </a:p>
        </p:txBody>
      </p:sp>
      <p:sp>
        <p:nvSpPr>
          <p:cNvPr id="16" name="Content Placeholder 15" descr="Right panel, box 3">
            <a:extLst>
              <a:ext uri="{FF2B5EF4-FFF2-40B4-BE49-F238E27FC236}">
                <a16:creationId xmlns:a16="http://schemas.microsoft.com/office/drawing/2014/main" id="{85AACEB6-60F1-4761-B150-591798762915}"/>
              </a:ext>
            </a:extLst>
          </p:cNvPr>
          <p:cNvSpPr>
            <a:spLocks noGrp="1"/>
          </p:cNvSpPr>
          <p:nvPr>
            <p:ph sz="quarter" idx="24"/>
          </p:nvPr>
        </p:nvSpPr>
        <p:spPr/>
        <p:txBody>
          <a:bodyPr/>
          <a:lstStyle/>
          <a:p>
            <a:endParaRPr lang="en-GB"/>
          </a:p>
        </p:txBody>
      </p:sp>
      <p:sp>
        <p:nvSpPr>
          <p:cNvPr id="17" name="Text Placeholder 16" descr="Contact details">
            <a:extLst>
              <a:ext uri="{FF2B5EF4-FFF2-40B4-BE49-F238E27FC236}">
                <a16:creationId xmlns:a16="http://schemas.microsoft.com/office/drawing/2014/main" id="{5F3001F0-14CE-455C-8446-B8333DA6578C}"/>
              </a:ext>
            </a:extLst>
          </p:cNvPr>
          <p:cNvSpPr>
            <a:spLocks noGrp="1"/>
          </p:cNvSpPr>
          <p:nvPr>
            <p:ph type="body" sz="quarter" idx="13"/>
          </p:nvPr>
        </p:nvSpPr>
        <p:spPr/>
        <p:txBody>
          <a:bodyPr/>
          <a:lstStyle/>
          <a:p>
            <a:endParaRPr lang="en-GB"/>
          </a:p>
        </p:txBody>
      </p:sp>
      <p:sp>
        <p:nvSpPr>
          <p:cNvPr id="18" name="Text Placeholder 17" descr="Collaborator logos">
            <a:extLst>
              <a:ext uri="{FF2B5EF4-FFF2-40B4-BE49-F238E27FC236}">
                <a16:creationId xmlns:a16="http://schemas.microsoft.com/office/drawing/2014/main" id="{B02677E3-E297-401A-8F73-9DF2692EA127}"/>
              </a:ext>
            </a:extLst>
          </p:cNvPr>
          <p:cNvSpPr>
            <a:spLocks noGrp="1"/>
          </p:cNvSpPr>
          <p:nvPr>
            <p:ph type="body" sz="quarter" idx="12"/>
          </p:nvPr>
        </p:nvSpPr>
        <p:spPr/>
        <p:txBody>
          <a:bodyPr/>
          <a:lstStyle/>
          <a:p>
            <a:endParaRPr lang="en-GB"/>
          </a:p>
        </p:txBody>
      </p:sp>
    </p:spTree>
    <p:extLst>
      <p:ext uri="{BB962C8B-B14F-4D97-AF65-F5344CB8AC3E}">
        <p14:creationId xmlns:p14="http://schemas.microsoft.com/office/powerpoint/2010/main" val="389756938"/>
      </p:ext>
    </p:extLst>
  </p:cSld>
  <p:clrMapOvr>
    <a:masterClrMapping/>
  </p:clrMapOvr>
</p:sld>
</file>

<file path=ppt/theme/theme1.xml><?xml version="1.0" encoding="utf-8"?>
<a:theme xmlns:a="http://schemas.openxmlformats.org/drawingml/2006/main" name="UCL_Grey_A0_Landscape_Poster_Theme">
  <a:themeElements>
    <a:clrScheme name="UCL Grey Theme">
      <a:dk1>
        <a:srgbClr val="000000"/>
      </a:dk1>
      <a:lt1>
        <a:srgbClr val="FFFFFF"/>
      </a:lt1>
      <a:dk2>
        <a:srgbClr val="8C8279"/>
      </a:dk2>
      <a:lt2>
        <a:srgbClr val="DCDAD7"/>
      </a:lt2>
      <a:accent1>
        <a:srgbClr val="002855"/>
      </a:accent1>
      <a:accent2>
        <a:srgbClr val="D50032"/>
      </a:accent2>
      <a:accent3>
        <a:srgbClr val="EA7600"/>
      </a:accent3>
      <a:accent4>
        <a:srgbClr val="B5BD00"/>
      </a:accent4>
      <a:accent5>
        <a:srgbClr val="AC145A"/>
      </a:accent5>
      <a:accent6>
        <a:srgbClr val="A4DBE8"/>
      </a:accent6>
      <a:hlink>
        <a:srgbClr val="0097A9"/>
      </a:hlink>
      <a:folHlink>
        <a:srgbClr val="0097A9"/>
      </a:folHlink>
    </a:clrScheme>
    <a:fontScheme name="Arial">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CL_A0_Landscape_Poster_Master.potx" id="{C4B57C85-6A35-44A2-A3FB-7E1C192E1B81}" vid="{30E76ECF-AC67-4D56-A665-6996B823F81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94ADD47B68F244089BBDDC01A883908" ma:contentTypeVersion="13" ma:contentTypeDescription="Create a new document." ma:contentTypeScope="" ma:versionID="1a95ec089373963790b30efd154ab720">
  <xsd:schema xmlns:xsd="http://www.w3.org/2001/XMLSchema" xmlns:xs="http://www.w3.org/2001/XMLSchema" xmlns:p="http://schemas.microsoft.com/office/2006/metadata/properties" xmlns:ns3="d5fb6ed1-db9c-48a3-a5c6-9c2d850d1a1b" xmlns:ns4="31319a9f-c50a-4d3b-8fa9-492cace4e4c3" targetNamespace="http://schemas.microsoft.com/office/2006/metadata/properties" ma:root="true" ma:fieldsID="638ba751aff1c145b5af88aaaab0b652" ns3:_="" ns4:_="">
    <xsd:import namespace="d5fb6ed1-db9c-48a3-a5c6-9c2d850d1a1b"/>
    <xsd:import namespace="31319a9f-c50a-4d3b-8fa9-492cace4e4c3"/>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Location" minOccurs="0"/>
                <xsd:element ref="ns4:MediaServiceGenerationTime" minOccurs="0"/>
                <xsd:element ref="ns4:MediaServiceEventHashCod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5fb6ed1-db9c-48a3-a5c6-9c2d850d1a1b"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1319a9f-c50a-4d3b-8fa9-492cace4e4c3"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MediaServiceAuto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Location" ma:index="16" nillable="true" ma:displayName="Location"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093D280-CC88-44B2-A27A-0AE5D325F8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5fb6ed1-db9c-48a3-a5c6-9c2d850d1a1b"/>
    <ds:schemaRef ds:uri="31319a9f-c50a-4d3b-8fa9-492cace4e4c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74005A4-B56F-4752-B379-808441D9ECD6}">
  <ds:schemaRefs>
    <ds:schemaRef ds:uri="http://schemas.microsoft.com/sharepoint/v3/contenttype/forms"/>
  </ds:schemaRefs>
</ds:datastoreItem>
</file>

<file path=customXml/itemProps3.xml><?xml version="1.0" encoding="utf-8"?>
<ds:datastoreItem xmlns:ds="http://schemas.openxmlformats.org/officeDocument/2006/customXml" ds:itemID="{CE35FEB0-B839-4E5E-AADA-024AA63178E7}">
  <ds:schemaRefs>
    <ds:schemaRef ds:uri="http://schemas.openxmlformats.org/package/2006/metadata/core-properties"/>
    <ds:schemaRef ds:uri="http://schemas.microsoft.com/office/2006/metadata/properties"/>
    <ds:schemaRef ds:uri="http://schemas.microsoft.com/office/2006/documentManagement/types"/>
    <ds:schemaRef ds:uri="d5fb6ed1-db9c-48a3-a5c6-9c2d850d1a1b"/>
    <ds:schemaRef ds:uri="http://purl.org/dc/dcmitype/"/>
    <ds:schemaRef ds:uri="http://schemas.microsoft.com/office/infopath/2007/PartnerControls"/>
    <ds:schemaRef ds:uri="http://purl.org/dc/elements/1.1/"/>
    <ds:schemaRef ds:uri="http://www.w3.org/XML/1998/namespace"/>
    <ds:schemaRef ds:uri="31319a9f-c50a-4d3b-8fa9-492cace4e4c3"/>
    <ds:schemaRef ds:uri="http://purl.org/dc/terms/"/>
  </ds:schemaRefs>
</ds:datastoreItem>
</file>

<file path=docProps/app.xml><?xml version="1.0" encoding="utf-8"?>
<Properties xmlns="http://schemas.openxmlformats.org/officeDocument/2006/extended-properties" xmlns:vt="http://schemas.openxmlformats.org/officeDocument/2006/docPropsVTypes">
  <Template>UCL_Grey_A0_Landscape_Poster_Theme</Template>
  <TotalTime>0</TotalTime>
  <Words>511</Words>
  <Application>Microsoft Office PowerPoint</Application>
  <PresentationFormat>Custom</PresentationFormat>
  <Paragraphs>28</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Times New Roman</vt:lpstr>
      <vt:lpstr>UCL_Grey_A0_Landscape_Poster_Theme</vt:lpstr>
      <vt:lpstr>PowerPoint Presentation</vt:lpstr>
      <vt:lpstr>PowerPoint Presentation</vt:lpstr>
      <vt:lpstr>PowerPoint Presentation</vt:lpstr>
      <vt:lpstr>Mapping the space between buildings using Open Street Map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College London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A0 Landscape Poster Template</dc:subject>
  <dc:creator>Petterson, Helen</dc:creator>
  <cp:keywords>A0 Landscape Poster</cp:keywords>
  <cp:lastModifiedBy>Thompson Sargoni, Obi</cp:lastModifiedBy>
  <cp:revision>6</cp:revision>
  <cp:lastPrinted>2022-03-30T11:13:58Z</cp:lastPrinted>
  <dcterms:created xsi:type="dcterms:W3CDTF">2020-10-13T09:11:49Z</dcterms:created>
  <dcterms:modified xsi:type="dcterms:W3CDTF">2022-03-30T11:57:49Z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0x010100994ADD47B68F244089BBDDC01A883908</vt:lpwstr>
  </property>
</Properties>
</file>