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A05-379F-4D4D-BDE4-903061802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AB0D-67A8-C148-ACDC-A830921BF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Naren Reddy Palupunoori</a:t>
            </a:r>
          </a:p>
          <a:p>
            <a:r>
              <a:rPr lang="en-US" dirty="0"/>
              <a:t>Rabia Omer</a:t>
            </a:r>
          </a:p>
        </p:txBody>
      </p:sp>
    </p:spTree>
    <p:extLst>
      <p:ext uri="{BB962C8B-B14F-4D97-AF65-F5344CB8AC3E}">
        <p14:creationId xmlns:p14="http://schemas.microsoft.com/office/powerpoint/2010/main" val="38851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867F-5858-A74F-85F3-F812BD4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CCB-505B-6C44-A103-E9752D34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associated with banks lending</a:t>
            </a:r>
          </a:p>
          <a:p>
            <a:pPr lvl="1"/>
            <a:r>
              <a:rPr lang="en-US" dirty="0"/>
              <a:t>Applicant likely not pay back the loan.</a:t>
            </a:r>
          </a:p>
          <a:p>
            <a:pPr lvl="1"/>
            <a:r>
              <a:rPr lang="en-US" dirty="0"/>
              <a:t>Bank’s rejecting applicants and loosing business</a:t>
            </a:r>
          </a:p>
          <a:p>
            <a:r>
              <a:rPr lang="en-US" dirty="0"/>
              <a:t>Analyze the data</a:t>
            </a:r>
          </a:p>
          <a:p>
            <a:pPr lvl="1"/>
            <a:r>
              <a:rPr lang="en-US" dirty="0"/>
              <a:t>Find the patterns of which costumers are more likely to get charged off.</a:t>
            </a:r>
          </a:p>
          <a:p>
            <a:pPr lvl="1"/>
            <a:r>
              <a:rPr lang="en-US" dirty="0"/>
              <a:t>Find the probability of current customers who might be charged off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469A-6836-F641-BF3F-AB70F763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91B0E"/>
                </a:solidFill>
              </a:rPr>
              <a:t>Annual income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92620E-C216-4BD6-B1FE-0DD9DE8F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191B0E"/>
                </a:solidFill>
              </a:rPr>
              <a:t>Annual income has couple of outliers.</a:t>
            </a:r>
          </a:p>
          <a:p>
            <a:r>
              <a:rPr lang="en-US" sz="1500" dirty="0">
                <a:solidFill>
                  <a:srgbClr val="191B0E"/>
                </a:solidFill>
              </a:rPr>
              <a:t>Couple of customers make up 17% of annual income, We want to eliminate them.</a:t>
            </a:r>
          </a:p>
          <a:p>
            <a:r>
              <a:rPr lang="en-US" sz="1500" dirty="0">
                <a:solidFill>
                  <a:srgbClr val="191B0E"/>
                </a:solidFill>
              </a:rPr>
              <a:t>New mean income value now for all the customers now is 61000$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Content Placeholder 16" descr="A picture containing text&#10;&#10;Description automatically generated">
            <a:extLst>
              <a:ext uri="{FF2B5EF4-FFF2-40B4-BE49-F238E27FC236}">
                <a16:creationId xmlns:a16="http://schemas.microsoft.com/office/drawing/2014/main" id="{5A134B15-355E-7543-8C5B-9E7FCD04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0"/>
            <a:ext cx="6681817" cy="3340907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CEBCCD-A0DA-D447-B6E1-2578FD6E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52" y="3429001"/>
            <a:ext cx="6857248" cy="34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A779-87E3-F14B-BAEA-62ED0C9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0E4A-B67B-864C-835D-C3074F49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25C5-75BE-0948-BFF4-9EBDADAC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Loan status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22BB9B5-D459-F04A-9843-1F716572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2778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FD3567-9779-4A85-8AC2-5A0088BD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Lower loan amounts have higher probability of paying off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2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1D42-F0FA-E449-8674-C667101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6B0-2091-1E42-A236-B8E97E41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07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132</TotalTime>
  <Words>108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Lending club case study</vt:lpstr>
      <vt:lpstr>Problem statement</vt:lpstr>
      <vt:lpstr>Annual income</vt:lpstr>
      <vt:lpstr>PowerPoint Presentation</vt:lpstr>
      <vt:lpstr>Loan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Palupunoori, Naren</dc:creator>
  <cp:lastModifiedBy>Palupunoori, Naren</cp:lastModifiedBy>
  <cp:revision>1</cp:revision>
  <dcterms:created xsi:type="dcterms:W3CDTF">2022-03-09T04:48:25Z</dcterms:created>
  <dcterms:modified xsi:type="dcterms:W3CDTF">2022-03-09T07:01:10Z</dcterms:modified>
</cp:coreProperties>
</file>