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75398-8E33-4944-90CB-D2C13F28042A}" v="21" dt="2025-07-22T19:57:3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97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m Pandey" userId="2ae105414b09a5f5" providerId="LiveId" clId="{CAE75398-8E33-4944-90CB-D2C13F28042A}"/>
    <pc:docChg chg="undo custSel modSld">
      <pc:chgData name="Neelam Pandey" userId="2ae105414b09a5f5" providerId="LiveId" clId="{CAE75398-8E33-4944-90CB-D2C13F28042A}" dt="2025-07-23T16:49:59.227" v="1180" actId="20577"/>
      <pc:docMkLst>
        <pc:docMk/>
      </pc:docMkLst>
      <pc:sldChg chg="modSp mod">
        <pc:chgData name="Neelam Pandey" userId="2ae105414b09a5f5" providerId="LiveId" clId="{CAE75398-8E33-4944-90CB-D2C13F28042A}" dt="2025-07-23T16:49:59.227" v="1180" actId="20577"/>
        <pc:sldMkLst>
          <pc:docMk/>
          <pc:sldMk cId="0" sldId="256"/>
        </pc:sldMkLst>
        <pc:spChg chg="mod">
          <ac:chgData name="Neelam Pandey" userId="2ae105414b09a5f5" providerId="LiveId" clId="{CAE75398-8E33-4944-90CB-D2C13F28042A}" dt="2025-07-22T19:54:54.212" v="1154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Neelam Pandey" userId="2ae105414b09a5f5" providerId="LiveId" clId="{CAE75398-8E33-4944-90CB-D2C13F28042A}" dt="2025-07-23T16:48:38.954" v="1176" actId="113"/>
          <ac:spMkLst>
            <pc:docMk/>
            <pc:sldMk cId="0" sldId="256"/>
            <ac:spMk id="35" creationId="{00000000-0000-0000-0000-000000000000}"/>
          </ac:spMkLst>
        </pc:spChg>
        <pc:spChg chg="mod">
          <ac:chgData name="Neelam Pandey" userId="2ae105414b09a5f5" providerId="LiveId" clId="{CAE75398-8E33-4944-90CB-D2C13F28042A}" dt="2025-07-22T19:52:04.352" v="1069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Neelam Pandey" userId="2ae105414b09a5f5" providerId="LiveId" clId="{CAE75398-8E33-4944-90CB-D2C13F28042A}" dt="2025-07-22T19:56:09.070" v="1163" actId="33524"/>
          <ac:spMkLst>
            <pc:docMk/>
            <pc:sldMk cId="0" sldId="256"/>
            <ac:spMk id="37" creationId="{00000000-0000-0000-0000-000000000000}"/>
          </ac:spMkLst>
        </pc:spChg>
        <pc:spChg chg="mod">
          <ac:chgData name="Neelam Pandey" userId="2ae105414b09a5f5" providerId="LiveId" clId="{CAE75398-8E33-4944-90CB-D2C13F28042A}" dt="2025-07-22T19:42:04.640" v="834" actId="5793"/>
          <ac:spMkLst>
            <pc:docMk/>
            <pc:sldMk cId="0" sldId="256"/>
            <ac:spMk id="38" creationId="{00000000-0000-0000-0000-000000000000}"/>
          </ac:spMkLst>
        </pc:spChg>
        <pc:spChg chg="mod">
          <ac:chgData name="Neelam Pandey" userId="2ae105414b09a5f5" providerId="LiveId" clId="{CAE75398-8E33-4944-90CB-D2C13F28042A}" dt="2025-07-22T19:45:33.474" v="896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Neelam Pandey" userId="2ae105414b09a5f5" providerId="LiveId" clId="{CAE75398-8E33-4944-90CB-D2C13F28042A}" dt="2025-07-23T16:49:59.227" v="1180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Nordic Sensor Company (NSC),is one of the top-five player in the IoT sensor space focusing on energy consumption and production.</a:t>
            </a:r>
          </a:p>
          <a:p>
            <a:r>
              <a:rPr lang="en-US" sz="1100" dirty="0"/>
              <a:t>Company leadership’s current focus is on the InSense energy tracking sensor for residential energy usage. ​</a:t>
            </a:r>
          </a:p>
          <a:p>
            <a:r>
              <a:rPr lang="en-US" sz="1100" dirty="0"/>
              <a:t>The manufacturing process has seen a spike in sensor failures, rising from 1-2% to 15%.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New Manufacturing parts will be adopted </a:t>
            </a:r>
            <a:r>
              <a:rPr lang="en-US" sz="1100" b="1" dirty="0"/>
              <a:t>immediately</a:t>
            </a:r>
            <a:r>
              <a:rPr lang="en-US" sz="1100" dirty="0"/>
              <a:t> and implemented for NSC to bring the Insense sensor failure rate to below 5%.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Need to bring NSC’s sensor failures rate to below 5%.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Vince Maccano’s Chi-square testing could not find factors leading to sensor failures.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Identification of faulty parts or specific manufacturers contributing to the increased failure rate is needed. </a:t>
            </a:r>
          </a:p>
          <a:p>
            <a:br>
              <a:rPr lang="en-US" sz="1100" dirty="0"/>
            </a:b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Data from Singapore – provides 20,000 rows with failure statuses and manufacturing dates.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161662" cy="131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/>
              <a:t>Tony R. Abraham, Vince Maccano, Tony Abraham, James Hansk (CEO), Otto Evans, Bemard Ong, Karen Chu, Shane Buholz, Anna Landis, Gary Neumont,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AU" sz="1200" b="1" dirty="0"/>
              <a:t>What opportunities exist for Nordiac Sensor Company(NSC) to reduce sensor failures rate to below 5%,</a:t>
            </a:r>
          </a:p>
          <a:p>
            <a:pPr lvl="0">
              <a:buSzPts val="1400"/>
            </a:pPr>
            <a:r>
              <a:rPr lang="en-AU" sz="1200" b="1" dirty="0"/>
              <a:t>through manufacturing parts improvements.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528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Neelam Pandey</cp:lastModifiedBy>
  <cp:revision>2</cp:revision>
  <dcterms:modified xsi:type="dcterms:W3CDTF">2025-07-23T16:50:03Z</dcterms:modified>
</cp:coreProperties>
</file>