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27DB9-281B-4EB1-91EE-CEEA8FB5045C}" v="1" dt="2025-09-02T20:29:5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54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m Pandey" userId="2ae105414b09a5f5" providerId="LiveId" clId="{D72BE934-B1DE-4868-9270-54431CB5CE6B}"/>
    <pc:docChg chg="custSel modSld">
      <pc:chgData name="Neelam Pandey" userId="2ae105414b09a5f5" providerId="LiveId" clId="{D72BE934-B1DE-4868-9270-54431CB5CE6B}" dt="2025-09-02T21:16:35.797" v="1318" actId="20577"/>
      <pc:docMkLst>
        <pc:docMk/>
      </pc:docMkLst>
      <pc:sldChg chg="modSp mod">
        <pc:chgData name="Neelam Pandey" userId="2ae105414b09a5f5" providerId="LiveId" clId="{D72BE934-B1DE-4868-9270-54431CB5CE6B}" dt="2025-09-02T21:16:35.797" v="1318" actId="20577"/>
        <pc:sldMkLst>
          <pc:docMk/>
          <pc:sldMk cId="0" sldId="256"/>
        </pc:sldMkLst>
        <pc:spChg chg="mod">
          <ac:chgData name="Neelam Pandey" userId="2ae105414b09a5f5" providerId="LiveId" clId="{D72BE934-B1DE-4868-9270-54431CB5CE6B}" dt="2025-09-02T21:16:25.924" v="1313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0:47:56.275" v="1312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0:47:52.296" v="1311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0:47:45.802" v="1310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0:35:53.957" v="1300" actId="20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0:27:46.473" v="1090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Neelam Pandey" userId="2ae105414b09a5f5" providerId="LiveId" clId="{D72BE934-B1DE-4868-9270-54431CB5CE6B}" dt="2025-09-02T21:16:35.797" v="1318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%3A%2F%2Fmedia.geeksforgeeks.org%2Fwp-content%2Fuploads%2F20240905183434%2FHousePricePrediction.xlsx&amp;wdOrigin=BROWSE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House price prediction is a problem in the real estate industry to make informed decisions, gain valuable insights into housing market.</a:t>
            </a:r>
          </a:p>
          <a:p>
            <a:r>
              <a:rPr lang="en-US" sz="1100" dirty="0"/>
              <a:t>By using data science techniques and various features such as location, size, number of bedrooms and other relevant features, goal is to predict housing prices.</a:t>
            </a:r>
          </a:p>
          <a:p>
            <a:endParaRPr lang="en-US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driven strategy will be implemented to predict housing prices.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data driven strategy, </a:t>
            </a:r>
            <a:r>
              <a:rPr lang="en-US" sz="1100" dirty="0"/>
              <a:t>predict housing prices.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 has 2918 records only. More data would be better to predict housing prices.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HousePricePrediction.xlsx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- provides ​</a:t>
            </a:r>
          </a:p>
          <a:p>
            <a:r>
              <a:rPr lang="en-US" sz="1100" dirty="0"/>
              <a:t>important data columns including Lot Area, Building Type, Year Built, Zone and other relevant features.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b="1" dirty="0"/>
              <a:t>What opportunities exist to </a:t>
            </a:r>
            <a:r>
              <a:rPr lang="en-US" b="1"/>
              <a:t>predict housing prices </a:t>
            </a:r>
            <a:r>
              <a:rPr lang="en-US" b="1" dirty="0"/>
              <a:t>through data driven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462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Neelam Pandey</cp:lastModifiedBy>
  <cp:revision>2</cp:revision>
  <dcterms:modified xsi:type="dcterms:W3CDTF">2025-09-02T21:16:43Z</dcterms:modified>
</cp:coreProperties>
</file>