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4"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646F29-D351-43D5-BEB6-1C4463294515}" v="14" dt="2025-08-14T16:15:03.6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74" d="100"/>
          <a:sy n="74" d="100"/>
        </p:scale>
        <p:origin x="117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lam Pandey" userId="2ae105414b09a5f5" providerId="LiveId" clId="{4F646F29-D351-43D5-BEB6-1C4463294515}"/>
    <pc:docChg chg="custSel addSld delSld modSld">
      <pc:chgData name="Neelam Pandey" userId="2ae105414b09a5f5" providerId="LiveId" clId="{4F646F29-D351-43D5-BEB6-1C4463294515}" dt="2025-08-14T16:30:47.886" v="489" actId="20577"/>
      <pc:docMkLst>
        <pc:docMk/>
      </pc:docMkLst>
      <pc:sldChg chg="addSp modSp mod setBg addAnim">
        <pc:chgData name="Neelam Pandey" userId="2ae105414b09a5f5" providerId="LiveId" clId="{4F646F29-D351-43D5-BEB6-1C4463294515}" dt="2025-08-14T15:48:38.084" v="112"/>
        <pc:sldMkLst>
          <pc:docMk/>
          <pc:sldMk cId="3837984313" sldId="256"/>
        </pc:sldMkLst>
        <pc:spChg chg="mod">
          <ac:chgData name="Neelam Pandey" userId="2ae105414b09a5f5" providerId="LiveId" clId="{4F646F29-D351-43D5-BEB6-1C4463294515}" dt="2025-08-14T15:48:38.084" v="110" actId="26606"/>
          <ac:spMkLst>
            <pc:docMk/>
            <pc:sldMk cId="3837984313" sldId="256"/>
            <ac:spMk id="2" creationId="{04C9FB95-1CAD-AC60-2C90-A4EBA785EA6A}"/>
          </ac:spMkLst>
        </pc:spChg>
        <pc:spChg chg="mod">
          <ac:chgData name="Neelam Pandey" userId="2ae105414b09a5f5" providerId="LiveId" clId="{4F646F29-D351-43D5-BEB6-1C4463294515}" dt="2025-08-14T15:48:38.084" v="110" actId="26606"/>
          <ac:spMkLst>
            <pc:docMk/>
            <pc:sldMk cId="3837984313" sldId="256"/>
            <ac:spMk id="3" creationId="{E32AF0F6-AEB4-9AC7-83F5-08315D30ABCA}"/>
          </ac:spMkLst>
        </pc:spChg>
        <pc:spChg chg="add">
          <ac:chgData name="Neelam Pandey" userId="2ae105414b09a5f5" providerId="LiveId" clId="{4F646F29-D351-43D5-BEB6-1C4463294515}" dt="2025-08-14T15:48:38.084" v="110" actId="26606"/>
          <ac:spMkLst>
            <pc:docMk/>
            <pc:sldMk cId="3837984313" sldId="256"/>
            <ac:spMk id="8" creationId="{6F5A5072-7B47-4D32-B52A-4EBBF590B8A5}"/>
          </ac:spMkLst>
        </pc:spChg>
        <pc:spChg chg="add">
          <ac:chgData name="Neelam Pandey" userId="2ae105414b09a5f5" providerId="LiveId" clId="{4F646F29-D351-43D5-BEB6-1C4463294515}" dt="2025-08-14T15:48:38.084" v="110" actId="26606"/>
          <ac:spMkLst>
            <pc:docMk/>
            <pc:sldMk cId="3837984313" sldId="256"/>
            <ac:spMk id="10" creationId="{9715DAF0-AE1B-46C9-8A6B-DB2AA05AB91D}"/>
          </ac:spMkLst>
        </pc:spChg>
        <pc:spChg chg="add">
          <ac:chgData name="Neelam Pandey" userId="2ae105414b09a5f5" providerId="LiveId" clId="{4F646F29-D351-43D5-BEB6-1C4463294515}" dt="2025-08-14T15:48:38.084" v="110" actId="26606"/>
          <ac:spMkLst>
            <pc:docMk/>
            <pc:sldMk cId="3837984313" sldId="256"/>
            <ac:spMk id="12" creationId="{6016219D-510E-4184-9090-6D5578A87BD1}"/>
          </ac:spMkLst>
        </pc:spChg>
        <pc:spChg chg="add">
          <ac:chgData name="Neelam Pandey" userId="2ae105414b09a5f5" providerId="LiveId" clId="{4F646F29-D351-43D5-BEB6-1C4463294515}" dt="2025-08-14T15:48:38.084" v="110" actId="26606"/>
          <ac:spMkLst>
            <pc:docMk/>
            <pc:sldMk cId="3837984313" sldId="256"/>
            <ac:spMk id="14" creationId="{AFF4A713-7B75-4B21-90D7-5AB19547C728}"/>
          </ac:spMkLst>
        </pc:spChg>
        <pc:spChg chg="add">
          <ac:chgData name="Neelam Pandey" userId="2ae105414b09a5f5" providerId="LiveId" clId="{4F646F29-D351-43D5-BEB6-1C4463294515}" dt="2025-08-14T15:48:38.084" v="110" actId="26606"/>
          <ac:spMkLst>
            <pc:docMk/>
            <pc:sldMk cId="3837984313" sldId="256"/>
            <ac:spMk id="16" creationId="{DC631C0B-6DA6-4E57-8231-CE32B3434A7E}"/>
          </ac:spMkLst>
        </pc:spChg>
        <pc:spChg chg="add">
          <ac:chgData name="Neelam Pandey" userId="2ae105414b09a5f5" providerId="LiveId" clId="{4F646F29-D351-43D5-BEB6-1C4463294515}" dt="2025-08-14T15:48:38.084" v="110" actId="26606"/>
          <ac:spMkLst>
            <pc:docMk/>
            <pc:sldMk cId="3837984313" sldId="256"/>
            <ac:spMk id="18" creationId="{C29501E6-A978-4A61-9689-9085AF97A53A}"/>
          </ac:spMkLst>
        </pc:spChg>
      </pc:sldChg>
      <pc:sldChg chg="addSp modSp new mod setBg">
        <pc:chgData name="Neelam Pandey" userId="2ae105414b09a5f5" providerId="LiveId" clId="{4F646F29-D351-43D5-BEB6-1C4463294515}" dt="2025-08-14T16:26:49.848" v="437" actId="27636"/>
        <pc:sldMkLst>
          <pc:docMk/>
          <pc:sldMk cId="1810659090" sldId="257"/>
        </pc:sldMkLst>
        <pc:spChg chg="mod">
          <ac:chgData name="Neelam Pandey" userId="2ae105414b09a5f5" providerId="LiveId" clId="{4F646F29-D351-43D5-BEB6-1C4463294515}" dt="2025-08-14T15:49:46.738" v="116" actId="120"/>
          <ac:spMkLst>
            <pc:docMk/>
            <pc:sldMk cId="1810659090" sldId="257"/>
            <ac:spMk id="2" creationId="{2322AF71-7348-17FA-3801-74F262CD6491}"/>
          </ac:spMkLst>
        </pc:spChg>
        <pc:spChg chg="mod">
          <ac:chgData name="Neelam Pandey" userId="2ae105414b09a5f5" providerId="LiveId" clId="{4F646F29-D351-43D5-BEB6-1C4463294515}" dt="2025-08-14T16:26:49.848" v="437" actId="27636"/>
          <ac:spMkLst>
            <pc:docMk/>
            <pc:sldMk cId="1810659090" sldId="257"/>
            <ac:spMk id="3" creationId="{0A6E8ED5-21E4-48FA-CC73-DC0430112535}"/>
          </ac:spMkLst>
        </pc:spChg>
        <pc:spChg chg="add">
          <ac:chgData name="Neelam Pandey" userId="2ae105414b09a5f5" providerId="LiveId" clId="{4F646F29-D351-43D5-BEB6-1C4463294515}" dt="2025-08-14T15:48:23.817" v="109" actId="26606"/>
          <ac:spMkLst>
            <pc:docMk/>
            <pc:sldMk cId="1810659090" sldId="257"/>
            <ac:spMk id="8" creationId="{09588DA8-065E-4F6F-8EFD-43104AB2E0CF}"/>
          </ac:spMkLst>
        </pc:spChg>
        <pc:spChg chg="add">
          <ac:chgData name="Neelam Pandey" userId="2ae105414b09a5f5" providerId="LiveId" clId="{4F646F29-D351-43D5-BEB6-1C4463294515}" dt="2025-08-14T15:48:23.817" v="109" actId="26606"/>
          <ac:spMkLst>
            <pc:docMk/>
            <pc:sldMk cId="1810659090" sldId="257"/>
            <ac:spMk id="10" creationId="{C4285719-470E-454C-AF62-8323075F1F5B}"/>
          </ac:spMkLst>
        </pc:spChg>
        <pc:spChg chg="add">
          <ac:chgData name="Neelam Pandey" userId="2ae105414b09a5f5" providerId="LiveId" clId="{4F646F29-D351-43D5-BEB6-1C4463294515}" dt="2025-08-14T15:48:23.817" v="109" actId="26606"/>
          <ac:spMkLst>
            <pc:docMk/>
            <pc:sldMk cId="1810659090" sldId="257"/>
            <ac:spMk id="12" creationId="{CD9FE4EF-C4D8-49A0-B2FF-81D8DB7D8A24}"/>
          </ac:spMkLst>
        </pc:spChg>
        <pc:spChg chg="add">
          <ac:chgData name="Neelam Pandey" userId="2ae105414b09a5f5" providerId="LiveId" clId="{4F646F29-D351-43D5-BEB6-1C4463294515}" dt="2025-08-14T15:48:23.817" v="109" actId="26606"/>
          <ac:spMkLst>
            <pc:docMk/>
            <pc:sldMk cId="1810659090" sldId="257"/>
            <ac:spMk id="14" creationId="{4300840D-0A0B-4512-BACA-B439D5B9C57C}"/>
          </ac:spMkLst>
        </pc:spChg>
        <pc:spChg chg="add">
          <ac:chgData name="Neelam Pandey" userId="2ae105414b09a5f5" providerId="LiveId" clId="{4F646F29-D351-43D5-BEB6-1C4463294515}" dt="2025-08-14T15:48:23.817" v="109" actId="26606"/>
          <ac:spMkLst>
            <pc:docMk/>
            <pc:sldMk cId="1810659090" sldId="257"/>
            <ac:spMk id="16" creationId="{D2B78728-A580-49A7-84F9-6EF6F583ADE0}"/>
          </ac:spMkLst>
        </pc:spChg>
        <pc:spChg chg="add">
          <ac:chgData name="Neelam Pandey" userId="2ae105414b09a5f5" providerId="LiveId" clId="{4F646F29-D351-43D5-BEB6-1C4463294515}" dt="2025-08-14T15:48:23.817" v="109" actId="26606"/>
          <ac:spMkLst>
            <pc:docMk/>
            <pc:sldMk cId="1810659090" sldId="257"/>
            <ac:spMk id="18" creationId="{38FAA1A1-D861-433F-88FA-1E9D6FD31D11}"/>
          </ac:spMkLst>
        </pc:spChg>
        <pc:spChg chg="add">
          <ac:chgData name="Neelam Pandey" userId="2ae105414b09a5f5" providerId="LiveId" clId="{4F646F29-D351-43D5-BEB6-1C4463294515}" dt="2025-08-14T15:48:23.817" v="109" actId="26606"/>
          <ac:spMkLst>
            <pc:docMk/>
            <pc:sldMk cId="1810659090" sldId="257"/>
            <ac:spMk id="20" creationId="{8D71EDA1-87BF-4D5D-AB79-F346FD19278A}"/>
          </ac:spMkLst>
        </pc:spChg>
      </pc:sldChg>
      <pc:sldChg chg="addSp modSp new mod setBg">
        <pc:chgData name="Neelam Pandey" userId="2ae105414b09a5f5" providerId="LiveId" clId="{4F646F29-D351-43D5-BEB6-1C4463294515}" dt="2025-08-14T16:26:39.428" v="435" actId="2711"/>
        <pc:sldMkLst>
          <pc:docMk/>
          <pc:sldMk cId="2917104076" sldId="258"/>
        </pc:sldMkLst>
        <pc:spChg chg="mod">
          <ac:chgData name="Neelam Pandey" userId="2ae105414b09a5f5" providerId="LiveId" clId="{4F646F29-D351-43D5-BEB6-1C4463294515}" dt="2025-08-14T15:48:13.866" v="108" actId="26606"/>
          <ac:spMkLst>
            <pc:docMk/>
            <pc:sldMk cId="2917104076" sldId="258"/>
            <ac:spMk id="2" creationId="{37BB926E-3B3A-FA36-0178-EDC32F8B744A}"/>
          </ac:spMkLst>
        </pc:spChg>
        <pc:spChg chg="mod">
          <ac:chgData name="Neelam Pandey" userId="2ae105414b09a5f5" providerId="LiveId" clId="{4F646F29-D351-43D5-BEB6-1C4463294515}" dt="2025-08-14T16:26:39.428" v="435" actId="2711"/>
          <ac:spMkLst>
            <pc:docMk/>
            <pc:sldMk cId="2917104076" sldId="258"/>
            <ac:spMk id="3" creationId="{8E03E0DC-5949-21DF-A9CF-3517F50B2C6F}"/>
          </ac:spMkLst>
        </pc:spChg>
        <pc:spChg chg="add">
          <ac:chgData name="Neelam Pandey" userId="2ae105414b09a5f5" providerId="LiveId" clId="{4F646F29-D351-43D5-BEB6-1C4463294515}" dt="2025-08-14T15:48:13.866" v="108" actId="26606"/>
          <ac:spMkLst>
            <pc:docMk/>
            <pc:sldMk cId="2917104076" sldId="258"/>
            <ac:spMk id="8" creationId="{1B15ED52-F352-441B-82BF-E0EA34836D08}"/>
          </ac:spMkLst>
        </pc:spChg>
        <pc:spChg chg="add">
          <ac:chgData name="Neelam Pandey" userId="2ae105414b09a5f5" providerId="LiveId" clId="{4F646F29-D351-43D5-BEB6-1C4463294515}" dt="2025-08-14T15:48:13.866" v="108" actId="26606"/>
          <ac:spMkLst>
            <pc:docMk/>
            <pc:sldMk cId="2917104076" sldId="258"/>
            <ac:spMk id="10" creationId="{3B2E3793-BFE6-45A2-9B7B-E18844431C99}"/>
          </ac:spMkLst>
        </pc:spChg>
        <pc:spChg chg="add">
          <ac:chgData name="Neelam Pandey" userId="2ae105414b09a5f5" providerId="LiveId" clId="{4F646F29-D351-43D5-BEB6-1C4463294515}" dt="2025-08-14T15:48:13.866" v="108" actId="26606"/>
          <ac:spMkLst>
            <pc:docMk/>
            <pc:sldMk cId="2917104076" sldId="258"/>
            <ac:spMk id="12" creationId="{BC4C4868-CB8F-4AF9-9CDB-8108F2C19B67}"/>
          </ac:spMkLst>
        </pc:spChg>
        <pc:spChg chg="add">
          <ac:chgData name="Neelam Pandey" userId="2ae105414b09a5f5" providerId="LiveId" clId="{4F646F29-D351-43D5-BEB6-1C4463294515}" dt="2025-08-14T15:48:13.866" v="108" actId="26606"/>
          <ac:spMkLst>
            <pc:docMk/>
            <pc:sldMk cId="2917104076" sldId="258"/>
            <ac:spMk id="14" creationId="{375E0459-6403-40CD-989D-56A4407CA12E}"/>
          </ac:spMkLst>
        </pc:spChg>
        <pc:spChg chg="add">
          <ac:chgData name="Neelam Pandey" userId="2ae105414b09a5f5" providerId="LiveId" clId="{4F646F29-D351-43D5-BEB6-1C4463294515}" dt="2025-08-14T15:48:13.866" v="108" actId="26606"/>
          <ac:spMkLst>
            <pc:docMk/>
            <pc:sldMk cId="2917104076" sldId="258"/>
            <ac:spMk id="16" creationId="{53E5B1A8-3AC9-4BD1-9BBC-78CA94F2D1BA}"/>
          </ac:spMkLst>
        </pc:spChg>
      </pc:sldChg>
      <pc:sldChg chg="addSp modSp new mod setBg">
        <pc:chgData name="Neelam Pandey" userId="2ae105414b09a5f5" providerId="LiveId" clId="{4F646F29-D351-43D5-BEB6-1C4463294515}" dt="2025-08-14T16:09:45.559" v="199" actId="20577"/>
        <pc:sldMkLst>
          <pc:docMk/>
          <pc:sldMk cId="1026294328" sldId="259"/>
        </pc:sldMkLst>
        <pc:spChg chg="mod">
          <ac:chgData name="Neelam Pandey" userId="2ae105414b09a5f5" providerId="LiveId" clId="{4F646F29-D351-43D5-BEB6-1C4463294515}" dt="2025-08-14T15:49:04.917" v="113" actId="26606"/>
          <ac:spMkLst>
            <pc:docMk/>
            <pc:sldMk cId="1026294328" sldId="259"/>
            <ac:spMk id="2" creationId="{BA11D53D-4475-8956-EA9B-A75054491360}"/>
          </ac:spMkLst>
        </pc:spChg>
        <pc:spChg chg="mod">
          <ac:chgData name="Neelam Pandey" userId="2ae105414b09a5f5" providerId="LiveId" clId="{4F646F29-D351-43D5-BEB6-1C4463294515}" dt="2025-08-14T16:09:45.559" v="199" actId="20577"/>
          <ac:spMkLst>
            <pc:docMk/>
            <pc:sldMk cId="1026294328" sldId="259"/>
            <ac:spMk id="3" creationId="{C33D7106-F1A2-2797-2743-E655DD9A4C9F}"/>
          </ac:spMkLst>
        </pc:spChg>
        <pc:spChg chg="add">
          <ac:chgData name="Neelam Pandey" userId="2ae105414b09a5f5" providerId="LiveId" clId="{4F646F29-D351-43D5-BEB6-1C4463294515}" dt="2025-08-14T15:49:04.917" v="113" actId="26606"/>
          <ac:spMkLst>
            <pc:docMk/>
            <pc:sldMk cId="1026294328" sldId="259"/>
            <ac:spMk id="8" creationId="{1B15ED52-F352-441B-82BF-E0EA34836D08}"/>
          </ac:spMkLst>
        </pc:spChg>
        <pc:spChg chg="add">
          <ac:chgData name="Neelam Pandey" userId="2ae105414b09a5f5" providerId="LiveId" clId="{4F646F29-D351-43D5-BEB6-1C4463294515}" dt="2025-08-14T15:49:04.917" v="113" actId="26606"/>
          <ac:spMkLst>
            <pc:docMk/>
            <pc:sldMk cId="1026294328" sldId="259"/>
            <ac:spMk id="10" creationId="{3B2E3793-BFE6-45A2-9B7B-E18844431C99}"/>
          </ac:spMkLst>
        </pc:spChg>
        <pc:spChg chg="add">
          <ac:chgData name="Neelam Pandey" userId="2ae105414b09a5f5" providerId="LiveId" clId="{4F646F29-D351-43D5-BEB6-1C4463294515}" dt="2025-08-14T15:49:04.917" v="113" actId="26606"/>
          <ac:spMkLst>
            <pc:docMk/>
            <pc:sldMk cId="1026294328" sldId="259"/>
            <ac:spMk id="12" creationId="{BC4C4868-CB8F-4AF9-9CDB-8108F2C19B67}"/>
          </ac:spMkLst>
        </pc:spChg>
        <pc:spChg chg="add">
          <ac:chgData name="Neelam Pandey" userId="2ae105414b09a5f5" providerId="LiveId" clId="{4F646F29-D351-43D5-BEB6-1C4463294515}" dt="2025-08-14T15:49:04.917" v="113" actId="26606"/>
          <ac:spMkLst>
            <pc:docMk/>
            <pc:sldMk cId="1026294328" sldId="259"/>
            <ac:spMk id="14" creationId="{375E0459-6403-40CD-989D-56A4407CA12E}"/>
          </ac:spMkLst>
        </pc:spChg>
        <pc:spChg chg="add">
          <ac:chgData name="Neelam Pandey" userId="2ae105414b09a5f5" providerId="LiveId" clId="{4F646F29-D351-43D5-BEB6-1C4463294515}" dt="2025-08-14T15:49:04.917" v="113" actId="26606"/>
          <ac:spMkLst>
            <pc:docMk/>
            <pc:sldMk cId="1026294328" sldId="259"/>
            <ac:spMk id="16" creationId="{53E5B1A8-3AC9-4BD1-9BBC-78CA94F2D1BA}"/>
          </ac:spMkLst>
        </pc:spChg>
      </pc:sldChg>
      <pc:sldChg chg="new del">
        <pc:chgData name="Neelam Pandey" userId="2ae105414b09a5f5" providerId="LiveId" clId="{4F646F29-D351-43D5-BEB6-1C4463294515}" dt="2025-08-14T16:07:08.096" v="129" actId="2696"/>
        <pc:sldMkLst>
          <pc:docMk/>
          <pc:sldMk cId="1353449022" sldId="260"/>
        </pc:sldMkLst>
      </pc:sldChg>
      <pc:sldChg chg="new del">
        <pc:chgData name="Neelam Pandey" userId="2ae105414b09a5f5" providerId="LiveId" clId="{4F646F29-D351-43D5-BEB6-1C4463294515}" dt="2025-08-14T16:07:08.096" v="129" actId="2696"/>
        <pc:sldMkLst>
          <pc:docMk/>
          <pc:sldMk cId="3204160602" sldId="261"/>
        </pc:sldMkLst>
      </pc:sldChg>
      <pc:sldChg chg="addSp modSp new mod setBg">
        <pc:chgData name="Neelam Pandey" userId="2ae105414b09a5f5" providerId="LiveId" clId="{4F646F29-D351-43D5-BEB6-1C4463294515}" dt="2025-08-14T16:25:35.459" v="431" actId="20577"/>
        <pc:sldMkLst>
          <pc:docMk/>
          <pc:sldMk cId="2066494654" sldId="262"/>
        </pc:sldMkLst>
        <pc:spChg chg="mod">
          <ac:chgData name="Neelam Pandey" userId="2ae105414b09a5f5" providerId="LiveId" clId="{4F646F29-D351-43D5-BEB6-1C4463294515}" dt="2025-08-14T15:49:15.401" v="114" actId="26606"/>
          <ac:spMkLst>
            <pc:docMk/>
            <pc:sldMk cId="2066494654" sldId="262"/>
            <ac:spMk id="2" creationId="{91DCCF59-E156-DEBF-D068-373504AFCC2C}"/>
          </ac:spMkLst>
        </pc:spChg>
        <pc:spChg chg="mod">
          <ac:chgData name="Neelam Pandey" userId="2ae105414b09a5f5" providerId="LiveId" clId="{4F646F29-D351-43D5-BEB6-1C4463294515}" dt="2025-08-14T16:25:35.459" v="431" actId="20577"/>
          <ac:spMkLst>
            <pc:docMk/>
            <pc:sldMk cId="2066494654" sldId="262"/>
            <ac:spMk id="3" creationId="{DF774D7D-AA40-15AB-0D8B-2C7BB10DCE03}"/>
          </ac:spMkLst>
        </pc:spChg>
        <pc:spChg chg="add">
          <ac:chgData name="Neelam Pandey" userId="2ae105414b09a5f5" providerId="LiveId" clId="{4F646F29-D351-43D5-BEB6-1C4463294515}" dt="2025-08-14T15:49:15.401" v="114" actId="26606"/>
          <ac:spMkLst>
            <pc:docMk/>
            <pc:sldMk cId="2066494654" sldId="262"/>
            <ac:spMk id="8" creationId="{1B15ED52-F352-441B-82BF-E0EA34836D08}"/>
          </ac:spMkLst>
        </pc:spChg>
        <pc:spChg chg="add">
          <ac:chgData name="Neelam Pandey" userId="2ae105414b09a5f5" providerId="LiveId" clId="{4F646F29-D351-43D5-BEB6-1C4463294515}" dt="2025-08-14T15:49:15.401" v="114" actId="26606"/>
          <ac:spMkLst>
            <pc:docMk/>
            <pc:sldMk cId="2066494654" sldId="262"/>
            <ac:spMk id="10" creationId="{3B2E3793-BFE6-45A2-9B7B-E18844431C99}"/>
          </ac:spMkLst>
        </pc:spChg>
        <pc:spChg chg="add">
          <ac:chgData name="Neelam Pandey" userId="2ae105414b09a5f5" providerId="LiveId" clId="{4F646F29-D351-43D5-BEB6-1C4463294515}" dt="2025-08-14T15:49:15.401" v="114" actId="26606"/>
          <ac:spMkLst>
            <pc:docMk/>
            <pc:sldMk cId="2066494654" sldId="262"/>
            <ac:spMk id="12" creationId="{BC4C4868-CB8F-4AF9-9CDB-8108F2C19B67}"/>
          </ac:spMkLst>
        </pc:spChg>
        <pc:spChg chg="add">
          <ac:chgData name="Neelam Pandey" userId="2ae105414b09a5f5" providerId="LiveId" clId="{4F646F29-D351-43D5-BEB6-1C4463294515}" dt="2025-08-14T15:49:15.401" v="114" actId="26606"/>
          <ac:spMkLst>
            <pc:docMk/>
            <pc:sldMk cId="2066494654" sldId="262"/>
            <ac:spMk id="14" creationId="{375E0459-6403-40CD-989D-56A4407CA12E}"/>
          </ac:spMkLst>
        </pc:spChg>
        <pc:spChg chg="add">
          <ac:chgData name="Neelam Pandey" userId="2ae105414b09a5f5" providerId="LiveId" clId="{4F646F29-D351-43D5-BEB6-1C4463294515}" dt="2025-08-14T15:49:15.401" v="114" actId="26606"/>
          <ac:spMkLst>
            <pc:docMk/>
            <pc:sldMk cId="2066494654" sldId="262"/>
            <ac:spMk id="16" creationId="{53E5B1A8-3AC9-4BD1-9BBC-78CA94F2D1BA}"/>
          </ac:spMkLst>
        </pc:spChg>
      </pc:sldChg>
      <pc:sldChg chg="add del">
        <pc:chgData name="Neelam Pandey" userId="2ae105414b09a5f5" providerId="LiveId" clId="{4F646F29-D351-43D5-BEB6-1C4463294515}" dt="2025-08-14T16:07:08.096" v="129" actId="2696"/>
        <pc:sldMkLst>
          <pc:docMk/>
          <pc:sldMk cId="27691181" sldId="263"/>
        </pc:sldMkLst>
      </pc:sldChg>
      <pc:sldChg chg="modSp add mod">
        <pc:chgData name="Neelam Pandey" userId="2ae105414b09a5f5" providerId="LiveId" clId="{4F646F29-D351-43D5-BEB6-1C4463294515}" dt="2025-08-14T16:29:54.760" v="468" actId="20577"/>
        <pc:sldMkLst>
          <pc:docMk/>
          <pc:sldMk cId="2874533776" sldId="263"/>
        </pc:sldMkLst>
        <pc:spChg chg="mod">
          <ac:chgData name="Neelam Pandey" userId="2ae105414b09a5f5" providerId="LiveId" clId="{4F646F29-D351-43D5-BEB6-1C4463294515}" dt="2025-08-14T16:29:54.760" v="468" actId="20577"/>
          <ac:spMkLst>
            <pc:docMk/>
            <pc:sldMk cId="2874533776" sldId="263"/>
            <ac:spMk id="3" creationId="{0A1DEB9E-5FBE-9AD9-F5E9-56443C606FC3}"/>
          </ac:spMkLst>
        </pc:spChg>
      </pc:sldChg>
      <pc:sldChg chg="modSp add mod">
        <pc:chgData name="Neelam Pandey" userId="2ae105414b09a5f5" providerId="LiveId" clId="{4F646F29-D351-43D5-BEB6-1C4463294515}" dt="2025-08-14T16:30:47.886" v="489" actId="20577"/>
        <pc:sldMkLst>
          <pc:docMk/>
          <pc:sldMk cId="4085223227" sldId="264"/>
        </pc:sldMkLst>
        <pc:spChg chg="mod">
          <ac:chgData name="Neelam Pandey" userId="2ae105414b09a5f5" providerId="LiveId" clId="{4F646F29-D351-43D5-BEB6-1C4463294515}" dt="2025-08-14T16:30:47.886" v="489" actId="20577"/>
          <ac:spMkLst>
            <pc:docMk/>
            <pc:sldMk cId="4085223227" sldId="264"/>
            <ac:spMk id="3" creationId="{9240F98B-C06A-234B-945C-D2D60A90B2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D8565-B55C-1771-286E-472609E96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227476-BD4C-491A-9DF0-E32F5C3172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10EB389-8F26-846A-4CAC-62F07DB48A28}"/>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5" name="Footer Placeholder 4">
            <a:extLst>
              <a:ext uri="{FF2B5EF4-FFF2-40B4-BE49-F238E27FC236}">
                <a16:creationId xmlns:a16="http://schemas.microsoft.com/office/drawing/2014/main" id="{63EBB978-E1F7-3613-FDF9-D90B956DB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7BC05-8579-9A08-A691-5910695B7F6A}"/>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4274987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CC3FB-CB0A-C260-AD80-F0F8581378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B86146-10F9-D211-E768-E422EA6FD4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EC5088-EAC5-0C10-366C-5EAA016919B2}"/>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5" name="Footer Placeholder 4">
            <a:extLst>
              <a:ext uri="{FF2B5EF4-FFF2-40B4-BE49-F238E27FC236}">
                <a16:creationId xmlns:a16="http://schemas.microsoft.com/office/drawing/2014/main" id="{68F3138F-0D2D-F39E-D94B-A377BC619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266B2-E3BA-5C67-1D83-061708A144AA}"/>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3071063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3304D6-1DE6-8B91-40B3-327C623E9C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87A47D-FED3-053C-6B5B-4597BBC69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1D6733-962D-46F7-F0A2-E9C500DE6DFA}"/>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5" name="Footer Placeholder 4">
            <a:extLst>
              <a:ext uri="{FF2B5EF4-FFF2-40B4-BE49-F238E27FC236}">
                <a16:creationId xmlns:a16="http://schemas.microsoft.com/office/drawing/2014/main" id="{32564284-E6F3-49DB-2663-80A8BF08C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C1E31-7507-464D-C70A-EB7C4EB7D3A3}"/>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23533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EABBD-2C26-3221-9AF5-438E474E37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156D55-C02D-A6DC-6CE8-9CDDF8D9DE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060A8-36AD-E902-8622-8910CBA91AA7}"/>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5" name="Footer Placeholder 4">
            <a:extLst>
              <a:ext uri="{FF2B5EF4-FFF2-40B4-BE49-F238E27FC236}">
                <a16:creationId xmlns:a16="http://schemas.microsoft.com/office/drawing/2014/main" id="{631EAC9E-B875-4F1A-F3B7-D8F0EB7B6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B26FB1-AE6C-AB88-F865-3F1ABBD94765}"/>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2081515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8A93A-894E-7316-667C-1BD4F01660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785C1E-6118-CE7B-DBE7-FF181B336C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2391C4-7B78-B262-6B4C-673FE1D55C90}"/>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5" name="Footer Placeholder 4">
            <a:extLst>
              <a:ext uri="{FF2B5EF4-FFF2-40B4-BE49-F238E27FC236}">
                <a16:creationId xmlns:a16="http://schemas.microsoft.com/office/drawing/2014/main" id="{076648E2-808B-49DA-CB7E-1C0053AF9E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6E632A-E282-9BA6-2B09-011B95D08EFA}"/>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1817631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EE5B-F9D3-710D-FE6F-459C94BDE1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0ADA2A-F7E7-CA61-A63A-879F96C173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48F3C0-CF85-1294-B414-41BECD3CBED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B34BF6-4EC4-8EAD-E403-7773722D7512}"/>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6" name="Footer Placeholder 5">
            <a:extLst>
              <a:ext uri="{FF2B5EF4-FFF2-40B4-BE49-F238E27FC236}">
                <a16:creationId xmlns:a16="http://schemas.microsoft.com/office/drawing/2014/main" id="{98053CEA-8D92-30F4-E79B-8BF54EFB6F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7E919-D69F-E4FD-DB27-614185D2BE3E}"/>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128455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CC8B-17EA-7E9D-1540-B16EA599A1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6795D1-9054-D83E-C5EF-F49028318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7CFA5E-0E44-D344-000F-D52F42A4A7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9C7768-19CE-801F-2B74-63C97F530F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10A5C4-743A-AA52-4547-ADA42A18F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469F4A-D0E9-D1F7-9A2C-7277FF34D3C1}"/>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8" name="Footer Placeholder 7">
            <a:extLst>
              <a:ext uri="{FF2B5EF4-FFF2-40B4-BE49-F238E27FC236}">
                <a16:creationId xmlns:a16="http://schemas.microsoft.com/office/drawing/2014/main" id="{62AB0302-612D-E3D0-2345-632A03204E1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C8DA4-E077-A1E7-387B-DA5F519012AB}"/>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354340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CED5-C37F-03FD-15FC-4CDD35C8DD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7BD660-997A-D2D2-8F78-A45B25A3453F}"/>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4" name="Footer Placeholder 3">
            <a:extLst>
              <a:ext uri="{FF2B5EF4-FFF2-40B4-BE49-F238E27FC236}">
                <a16:creationId xmlns:a16="http://schemas.microsoft.com/office/drawing/2014/main" id="{73E796B1-A462-8A61-B04C-20333BABFC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71AA6C-C7BC-8862-FDB5-9070401777C4}"/>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3329327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CE4CE2-6D98-4C7F-1378-32BEE443ABF9}"/>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3" name="Footer Placeholder 2">
            <a:extLst>
              <a:ext uri="{FF2B5EF4-FFF2-40B4-BE49-F238E27FC236}">
                <a16:creationId xmlns:a16="http://schemas.microsoft.com/office/drawing/2014/main" id="{BEF8A20C-7348-5A92-4DED-43226162D4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8808DE-9BCE-F43C-E3DF-921400ECB466}"/>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1110875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0EE2-FC77-BE71-2F7E-497141D9A9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7FD3B6-3FA6-2C06-05F0-D54284F36B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87A0ED-1A33-F58B-218A-9998BD9F6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90512-B2FC-1F6F-8773-EBF8CCA84747}"/>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6" name="Footer Placeholder 5">
            <a:extLst>
              <a:ext uri="{FF2B5EF4-FFF2-40B4-BE49-F238E27FC236}">
                <a16:creationId xmlns:a16="http://schemas.microsoft.com/office/drawing/2014/main" id="{76B74C70-2254-0E1E-CB01-6C355D89D4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48D47-7231-52C5-EB8F-798BC3D3262E}"/>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288139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6785-BD48-75E2-954B-8EC5DCBD4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C56CE2-02BE-6937-47DF-F865379B1D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A401BB-A728-FF6E-E041-B41A7B0133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1C66B5-68C7-6232-4042-577E0ABB223D}"/>
              </a:ext>
            </a:extLst>
          </p:cNvPr>
          <p:cNvSpPr>
            <a:spLocks noGrp="1"/>
          </p:cNvSpPr>
          <p:nvPr>
            <p:ph type="dt" sz="half" idx="10"/>
          </p:nvPr>
        </p:nvSpPr>
        <p:spPr/>
        <p:txBody>
          <a:bodyPr/>
          <a:lstStyle/>
          <a:p>
            <a:fld id="{384C55AA-91AC-4392-A8F4-00A8AF21A9DF}" type="datetimeFigureOut">
              <a:rPr lang="en-US" smtClean="0"/>
              <a:t>8/14/2025</a:t>
            </a:fld>
            <a:endParaRPr lang="en-US"/>
          </a:p>
        </p:txBody>
      </p:sp>
      <p:sp>
        <p:nvSpPr>
          <p:cNvPr id="6" name="Footer Placeholder 5">
            <a:extLst>
              <a:ext uri="{FF2B5EF4-FFF2-40B4-BE49-F238E27FC236}">
                <a16:creationId xmlns:a16="http://schemas.microsoft.com/office/drawing/2014/main" id="{CE4EF66C-1D92-7E2D-A9B6-49CAE70DB9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3B531A-026D-23B6-1729-2710CC5B3738}"/>
              </a:ext>
            </a:extLst>
          </p:cNvPr>
          <p:cNvSpPr>
            <a:spLocks noGrp="1"/>
          </p:cNvSpPr>
          <p:nvPr>
            <p:ph type="sldNum" sz="quarter" idx="12"/>
          </p:nvPr>
        </p:nvSpPr>
        <p:spPr/>
        <p:txBody>
          <a:bodyPr/>
          <a:lstStyle/>
          <a:p>
            <a:fld id="{49F294FE-91F8-4AF9-9F4A-2F6EBFF2C84D}" type="slidenum">
              <a:rPr lang="en-US" smtClean="0"/>
              <a:t>‹#›</a:t>
            </a:fld>
            <a:endParaRPr lang="en-US"/>
          </a:p>
        </p:txBody>
      </p:sp>
    </p:spTree>
    <p:extLst>
      <p:ext uri="{BB962C8B-B14F-4D97-AF65-F5344CB8AC3E}">
        <p14:creationId xmlns:p14="http://schemas.microsoft.com/office/powerpoint/2010/main" val="294622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557C2D-034A-96DF-5093-5D6245B48C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334254-1705-CE50-2992-F65A554723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85866-1382-87F1-B282-AC23E76AA5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4C55AA-91AC-4392-A8F4-00A8AF21A9DF}" type="datetimeFigureOut">
              <a:rPr lang="en-US" smtClean="0"/>
              <a:t>8/14/2025</a:t>
            </a:fld>
            <a:endParaRPr lang="en-US"/>
          </a:p>
        </p:txBody>
      </p:sp>
      <p:sp>
        <p:nvSpPr>
          <p:cNvPr id="5" name="Footer Placeholder 4">
            <a:extLst>
              <a:ext uri="{FF2B5EF4-FFF2-40B4-BE49-F238E27FC236}">
                <a16:creationId xmlns:a16="http://schemas.microsoft.com/office/drawing/2014/main" id="{39A39988-FFEB-75CC-2A81-436E5C0095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47F88D2-3B06-A205-49FA-05CF8F30FD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F294FE-91F8-4AF9-9F4A-2F6EBFF2C84D}" type="slidenum">
              <a:rPr lang="en-US" smtClean="0"/>
              <a:t>‹#›</a:t>
            </a:fld>
            <a:endParaRPr lang="en-US"/>
          </a:p>
        </p:txBody>
      </p:sp>
    </p:spTree>
    <p:extLst>
      <p:ext uri="{BB962C8B-B14F-4D97-AF65-F5344CB8AC3E}">
        <p14:creationId xmlns:p14="http://schemas.microsoft.com/office/powerpoint/2010/main" val="3771339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4C9FB95-1CAD-AC60-2C90-A4EBA785EA6A}"/>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Guided Capstone - for the Executive Team</a:t>
            </a:r>
            <a:br>
              <a:rPr lang="en-US" sz="4800">
                <a:solidFill>
                  <a:srgbClr val="FFFFFF"/>
                </a:solidFill>
              </a:rPr>
            </a:br>
            <a:endParaRPr lang="en-US" sz="4800">
              <a:solidFill>
                <a:srgbClr val="FFFFFF"/>
              </a:solidFill>
            </a:endParaRPr>
          </a:p>
        </p:txBody>
      </p:sp>
      <p:sp>
        <p:nvSpPr>
          <p:cNvPr id="3" name="Subtitle 2">
            <a:extLst>
              <a:ext uri="{FF2B5EF4-FFF2-40B4-BE49-F238E27FC236}">
                <a16:creationId xmlns:a16="http://schemas.microsoft.com/office/drawing/2014/main" id="{E32AF0F6-AEB4-9AC7-83F5-08315D30ABCA}"/>
              </a:ext>
            </a:extLst>
          </p:cNvPr>
          <p:cNvSpPr>
            <a:spLocks noGrp="1"/>
          </p:cNvSpPr>
          <p:nvPr>
            <p:ph type="subTitle" idx="1"/>
          </p:nvPr>
        </p:nvSpPr>
        <p:spPr>
          <a:xfrm>
            <a:off x="1350682" y="4870824"/>
            <a:ext cx="10005951" cy="1458258"/>
          </a:xfrm>
        </p:spPr>
        <p:txBody>
          <a:bodyPr anchor="ctr">
            <a:normAutofit/>
          </a:bodyPr>
          <a:lstStyle/>
          <a:p>
            <a:pPr algn="l"/>
            <a:r>
              <a:rPr lang="en-US" dirty="0"/>
              <a:t>Big Mountain Resort Ticket price and cost management</a:t>
            </a:r>
          </a:p>
        </p:txBody>
      </p:sp>
    </p:spTree>
    <p:extLst>
      <p:ext uri="{BB962C8B-B14F-4D97-AF65-F5344CB8AC3E}">
        <p14:creationId xmlns:p14="http://schemas.microsoft.com/office/powerpoint/2010/main" val="383798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2AF71-7348-17FA-3801-74F262CD6491}"/>
              </a:ext>
            </a:extLst>
          </p:cNvPr>
          <p:cNvSpPr>
            <a:spLocks noGrp="1"/>
          </p:cNvSpPr>
          <p:nvPr>
            <p:ph type="title"/>
          </p:nvPr>
        </p:nvSpPr>
        <p:spPr>
          <a:xfrm>
            <a:off x="466722" y="586855"/>
            <a:ext cx="3201366" cy="3387497"/>
          </a:xfrm>
        </p:spPr>
        <p:txBody>
          <a:bodyPr anchor="b">
            <a:normAutofit/>
          </a:bodyPr>
          <a:lstStyle/>
          <a:p>
            <a:r>
              <a:rPr lang="en-US" sz="2200" b="1" u="sng" dirty="0">
                <a:solidFill>
                  <a:srgbClr val="FFFFFF"/>
                </a:solidFill>
              </a:rPr>
              <a:t>Problem </a:t>
            </a:r>
            <a:r>
              <a:rPr lang="en-US" sz="2200" b="1" dirty="0">
                <a:solidFill>
                  <a:srgbClr val="FFFFFF"/>
                </a:solidFill>
              </a:rPr>
              <a:t>: </a:t>
            </a:r>
            <a:br>
              <a:rPr lang="en-US" sz="2200" b="1" dirty="0">
                <a:solidFill>
                  <a:srgbClr val="FFFFFF"/>
                </a:solidFill>
              </a:rPr>
            </a:br>
            <a:br>
              <a:rPr lang="en-US" sz="2200" b="1" dirty="0">
                <a:solidFill>
                  <a:srgbClr val="FFFFFF"/>
                </a:solidFill>
              </a:rPr>
            </a:br>
            <a:r>
              <a:rPr lang="en-US" sz="2200" b="1" dirty="0">
                <a:solidFill>
                  <a:srgbClr val="FFFFFF"/>
                </a:solidFill>
              </a:rPr>
              <a:t>What opportunities exist for Big Mountain Resort to increase revenue and improve ticket pricing based on facility importance through data driven strategy</a:t>
            </a:r>
            <a:br>
              <a:rPr lang="en-US" sz="2200" b="1" dirty="0">
                <a:solidFill>
                  <a:srgbClr val="FFFFFF"/>
                </a:solidFill>
              </a:rPr>
            </a:br>
            <a:endParaRPr lang="en-US" sz="2200" dirty="0">
              <a:solidFill>
                <a:srgbClr val="FFFFFF"/>
              </a:solidFill>
            </a:endParaRPr>
          </a:p>
        </p:txBody>
      </p:sp>
      <p:sp>
        <p:nvSpPr>
          <p:cNvPr id="3" name="Content Placeholder 2">
            <a:extLst>
              <a:ext uri="{FF2B5EF4-FFF2-40B4-BE49-F238E27FC236}">
                <a16:creationId xmlns:a16="http://schemas.microsoft.com/office/drawing/2014/main" id="{0A6E8ED5-21E4-48FA-CC73-DC0430112535}"/>
              </a:ext>
            </a:extLst>
          </p:cNvPr>
          <p:cNvSpPr>
            <a:spLocks noGrp="1"/>
          </p:cNvSpPr>
          <p:nvPr>
            <p:ph idx="1"/>
          </p:nvPr>
        </p:nvSpPr>
        <p:spPr>
          <a:xfrm>
            <a:off x="4810259" y="811370"/>
            <a:ext cx="6523149" cy="5384158"/>
          </a:xfrm>
        </p:spPr>
        <p:txBody>
          <a:bodyPr anchor="ctr">
            <a:normAutofit fontScale="92500" lnSpcReduction="10000"/>
          </a:bodyPr>
          <a:lstStyle/>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200" dirty="0">
                <a:cs typeface="Arial" panose="020B0604020202020204" pitchFamily="34" charset="0"/>
              </a:rPr>
              <a:t>Big Mountain Resort is located in Montana and serves around 350,000 visitors annually. ​The resort has 105 trails and 11 lifts, with a new lift increasing operating costs by $1,540,000.The pricing strategy is premium, but there are concerns about not maximizing facility usage. ​</a:t>
            </a:r>
          </a:p>
          <a:p>
            <a:r>
              <a:rPr lang="en-US" sz="2200" dirty="0">
                <a:cs typeface="Arial" panose="020B0604020202020204" pitchFamily="34" charset="0"/>
              </a:rPr>
              <a:t>The goal is to implement a data-driven strategy to improve ticket pricing and cost management.</a:t>
            </a:r>
          </a:p>
          <a:p>
            <a:r>
              <a:rPr lang="en-US" sz="2200" i="0" u="none" strike="noStrike" cap="none" dirty="0">
                <a:ea typeface="Arial"/>
                <a:cs typeface="Arial" panose="020B0604020202020204" pitchFamily="34" charset="0"/>
                <a:sym typeface="Arial"/>
              </a:rPr>
              <a:t>Data driven strategy will be implemented to increase Big Mountain Resort revenue and to improve ticket pricing and cost management.</a:t>
            </a:r>
          </a:p>
          <a:p>
            <a:pPr marL="285750" indent="-285750"/>
            <a:r>
              <a:rPr lang="en-US" sz="2200" dirty="0">
                <a:cs typeface="Arial" panose="020B0604020202020204" pitchFamily="34" charset="0"/>
              </a:rPr>
              <a:t>Single CSV file from the database manager  - provides ​important data columns including terrain parks, longest run, skiable terrain, snowmaking area, days open, years open, average snowfall, and ticket prices.</a:t>
            </a:r>
          </a:p>
          <a:p>
            <a:endParaRPr lang="en-US" sz="2000" i="0" u="none" strike="noStrike" cap="none" dirty="0">
              <a:latin typeface="Abadi" panose="020F0502020204030204" pitchFamily="34" charset="0"/>
              <a:ea typeface="Arial"/>
              <a:cs typeface="Arial"/>
              <a:sym typeface="Arial"/>
            </a:endParaRPr>
          </a:p>
          <a:p>
            <a:endParaRPr lang="en-US" sz="2000" i="0" u="none" strike="noStrike" cap="none" dirty="0">
              <a:latin typeface="Arial"/>
              <a:ea typeface="Arial"/>
              <a:cs typeface="Arial"/>
              <a:sym typeface="Arial"/>
            </a:endParaRPr>
          </a:p>
          <a:p>
            <a:endParaRPr lang="en-US" sz="2000" dirty="0"/>
          </a:p>
          <a:p>
            <a:endParaRPr lang="en-US" sz="2000" dirty="0"/>
          </a:p>
        </p:txBody>
      </p:sp>
    </p:spTree>
    <p:extLst>
      <p:ext uri="{BB962C8B-B14F-4D97-AF65-F5344CB8AC3E}">
        <p14:creationId xmlns:p14="http://schemas.microsoft.com/office/powerpoint/2010/main" val="1810659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BB926E-3B3A-FA36-0178-EDC32F8B744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Recommendation and key findings:</a:t>
            </a:r>
          </a:p>
        </p:txBody>
      </p:sp>
      <p:sp>
        <p:nvSpPr>
          <p:cNvPr id="3" name="Content Placeholder 2">
            <a:extLst>
              <a:ext uri="{FF2B5EF4-FFF2-40B4-BE49-F238E27FC236}">
                <a16:creationId xmlns:a16="http://schemas.microsoft.com/office/drawing/2014/main" id="{8E03E0DC-5949-21DF-A9CF-3517F50B2C6F}"/>
              </a:ext>
            </a:extLst>
          </p:cNvPr>
          <p:cNvSpPr>
            <a:spLocks noGrp="1"/>
          </p:cNvSpPr>
          <p:nvPr>
            <p:ph idx="1"/>
          </p:nvPr>
        </p:nvSpPr>
        <p:spPr>
          <a:xfrm>
            <a:off x="1371599" y="2318197"/>
            <a:ext cx="9724031" cy="3683358"/>
          </a:xfrm>
        </p:spPr>
        <p:txBody>
          <a:bodyPr anchor="ctr">
            <a:normAutofit/>
          </a:bodyPr>
          <a:lstStyle/>
          <a:p>
            <a:r>
              <a:rPr lang="en-US" sz="2000" dirty="0">
                <a:cs typeface="Arial" panose="020B0604020202020204" pitchFamily="34" charset="0"/>
              </a:rPr>
              <a:t>The random forest model has a lower cross-validation mean absolute error by almost $1. </a:t>
            </a:r>
          </a:p>
          <a:p>
            <a:r>
              <a:rPr lang="en-US" sz="2000" dirty="0">
                <a:cs typeface="Arial" panose="020B0604020202020204" pitchFamily="34" charset="0"/>
              </a:rPr>
              <a:t>It also exhibits less variability. </a:t>
            </a:r>
          </a:p>
          <a:p>
            <a:r>
              <a:rPr lang="en-US" sz="2000" dirty="0">
                <a:cs typeface="Arial" panose="020B0604020202020204" pitchFamily="34" charset="0"/>
              </a:rPr>
              <a:t>Verifying performance on the test set, produces performance consistent with the cross-validation results.</a:t>
            </a:r>
          </a:p>
        </p:txBody>
      </p:sp>
    </p:spTree>
    <p:extLst>
      <p:ext uri="{BB962C8B-B14F-4D97-AF65-F5344CB8AC3E}">
        <p14:creationId xmlns:p14="http://schemas.microsoft.com/office/powerpoint/2010/main" val="291710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11D53D-4475-8956-EA9B-A75054491360}"/>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Modeling results and analysis:</a:t>
            </a:r>
          </a:p>
        </p:txBody>
      </p:sp>
      <p:sp>
        <p:nvSpPr>
          <p:cNvPr id="3" name="Content Placeholder 2">
            <a:extLst>
              <a:ext uri="{FF2B5EF4-FFF2-40B4-BE49-F238E27FC236}">
                <a16:creationId xmlns:a16="http://schemas.microsoft.com/office/drawing/2014/main" id="{C33D7106-F1A2-2797-2743-E655DD9A4C9F}"/>
              </a:ext>
            </a:extLst>
          </p:cNvPr>
          <p:cNvSpPr>
            <a:spLocks noGrp="1"/>
          </p:cNvSpPr>
          <p:nvPr>
            <p:ph idx="1"/>
          </p:nvPr>
        </p:nvSpPr>
        <p:spPr>
          <a:xfrm>
            <a:off x="1371599" y="2318197"/>
            <a:ext cx="9724031" cy="3683358"/>
          </a:xfrm>
        </p:spPr>
        <p:txBody>
          <a:bodyPr anchor="ctr">
            <a:normAutofit fontScale="70000" lnSpcReduction="20000"/>
          </a:bodyPr>
          <a:lstStyle/>
          <a:p>
            <a:r>
              <a:rPr lang="en-US" dirty="0"/>
              <a:t>Big Mountain has good vertical drop feature, however there are still quite a few other resorts with a greater drop. </a:t>
            </a:r>
          </a:p>
          <a:p>
            <a:r>
              <a:rPr lang="en-US" dirty="0"/>
              <a:t>Big Mountain is very high up the league table of snow making area compare to other resorts. </a:t>
            </a:r>
          </a:p>
          <a:p>
            <a:r>
              <a:rPr lang="en-US" dirty="0"/>
              <a:t>Big Mountain has amongst the highest number of total chairs, other resorts with more chairs appear to be outliers. </a:t>
            </a:r>
          </a:p>
          <a:p>
            <a:r>
              <a:rPr lang="en-US" dirty="0"/>
              <a:t>Most resorts have no fast quads. Big Mountain has 3, which puts it high up that league table. </a:t>
            </a:r>
          </a:p>
          <a:p>
            <a:r>
              <a:rPr lang="en-US" dirty="0"/>
              <a:t>Big Mountain compares well for the number of runs. There are some resorts with more, but not many. Big Mountain has one of the longest runs. Although it is just over half the length of the longest, the longer ones are rare. </a:t>
            </a:r>
          </a:p>
          <a:p>
            <a:r>
              <a:rPr lang="en-US" dirty="0"/>
              <a:t>The vast majority of resorts, such as Big Mountain, have no trams. </a:t>
            </a:r>
          </a:p>
          <a:p>
            <a:r>
              <a:rPr lang="en-US" dirty="0"/>
              <a:t>Big Mountain is amongst the resorts with the largest amount of skiable terrain.</a:t>
            </a:r>
            <a:endParaRPr lang="en-US" sz="2000" dirty="0"/>
          </a:p>
        </p:txBody>
      </p:sp>
    </p:spTree>
    <p:extLst>
      <p:ext uri="{BB962C8B-B14F-4D97-AF65-F5344CB8AC3E}">
        <p14:creationId xmlns:p14="http://schemas.microsoft.com/office/powerpoint/2010/main" val="102629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8A6DBA-D851-5B68-40ED-4D989C73DA5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47C1DE6-B4CE-F735-5DE7-444CA345D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C4DD814-CE01-80E8-31CE-1C73ECD9F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770A0AD-5F79-39B7-56EA-505859D94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FA00C6-5957-E8FA-2723-F77660ADB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F37B9E-EFA7-9B7B-A37D-33DB0320C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E71603-39E6-943B-BCC1-3FC683349F8E}"/>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Modeling results and analysis:</a:t>
            </a:r>
          </a:p>
        </p:txBody>
      </p:sp>
      <p:sp>
        <p:nvSpPr>
          <p:cNvPr id="3" name="Content Placeholder 2">
            <a:extLst>
              <a:ext uri="{FF2B5EF4-FFF2-40B4-BE49-F238E27FC236}">
                <a16:creationId xmlns:a16="http://schemas.microsoft.com/office/drawing/2014/main" id="{0A1DEB9E-5FBE-9AD9-F5E9-56443C606FC3}"/>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t>Here is valuable business intelligence of our model:</a:t>
            </a:r>
          </a:p>
          <a:p>
            <a:r>
              <a:rPr lang="en-US" sz="2000" dirty="0"/>
              <a:t>Permanently closing down up to 10 of the least used runs. This doesn't impact any other resort statistics.</a:t>
            </a:r>
          </a:p>
          <a:p>
            <a:r>
              <a:rPr lang="en-US" sz="2000" dirty="0"/>
              <a:t>Increase the vertical drop by adding a run to a point 150 feet lower down but requiring the installation of an additional chair lift to bring skiers back up, without additional snow making coverage.</a:t>
            </a:r>
          </a:p>
          <a:p>
            <a:r>
              <a:rPr lang="en-US" sz="2000" dirty="0"/>
              <a:t>Same as above point, however add 2 acres of snow making cover.</a:t>
            </a:r>
          </a:p>
          <a:p>
            <a:r>
              <a:rPr lang="en-US" sz="2000" dirty="0"/>
              <a:t>Increase the longest run by 0.2 mile to boast 3.5 miles length, requiring an additional snow making coverage of 4 acres.</a:t>
            </a:r>
          </a:p>
          <a:p>
            <a:endParaRPr lang="en-US" sz="2000" dirty="0"/>
          </a:p>
        </p:txBody>
      </p:sp>
    </p:spTree>
    <p:extLst>
      <p:ext uri="{BB962C8B-B14F-4D97-AF65-F5344CB8AC3E}">
        <p14:creationId xmlns:p14="http://schemas.microsoft.com/office/powerpoint/2010/main" val="2874533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7C92FBE-CC61-6306-0546-4369FB64E2D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4439207-8326-16FD-DE54-34F1093FC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1D01F62-AEC5-0304-2D2A-E901070AC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9250D0-0412-9349-FB67-D3473B44E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0F526D8-D09A-7B46-3569-06F7E8DDA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54BA45A-1BC1-83C2-0841-8A26E3F3F8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381D05-90A1-1910-77FB-7A4385D7FE5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Modeling results and analysis:</a:t>
            </a:r>
          </a:p>
        </p:txBody>
      </p:sp>
      <p:sp>
        <p:nvSpPr>
          <p:cNvPr id="3" name="Content Placeholder 2">
            <a:extLst>
              <a:ext uri="{FF2B5EF4-FFF2-40B4-BE49-F238E27FC236}">
                <a16:creationId xmlns:a16="http://schemas.microsoft.com/office/drawing/2014/main" id="{9240F98B-C06A-234B-945C-D2D60A90B2CE}"/>
              </a:ext>
            </a:extLst>
          </p:cNvPr>
          <p:cNvSpPr>
            <a:spLocks noGrp="1"/>
          </p:cNvSpPr>
          <p:nvPr>
            <p:ph idx="1"/>
          </p:nvPr>
        </p:nvSpPr>
        <p:spPr>
          <a:xfrm>
            <a:off x="1371599" y="2318197"/>
            <a:ext cx="9724031" cy="3683358"/>
          </a:xfrm>
        </p:spPr>
        <p:txBody>
          <a:bodyPr anchor="ctr">
            <a:normAutofit/>
          </a:bodyPr>
          <a:lstStyle/>
          <a:p>
            <a:r>
              <a:rPr lang="en-US" sz="2000" dirty="0"/>
              <a:t>Big Mountain currently charge $81.00 for ticket.</a:t>
            </a:r>
          </a:p>
          <a:p>
            <a:r>
              <a:rPr lang="en-US" sz="2000" dirty="0"/>
              <a:t>Big Mountain Resort modelled price(Random Forest Model) is $90.50.</a:t>
            </a:r>
          </a:p>
        </p:txBody>
      </p:sp>
    </p:spTree>
    <p:extLst>
      <p:ext uri="{BB962C8B-B14F-4D97-AF65-F5344CB8AC3E}">
        <p14:creationId xmlns:p14="http://schemas.microsoft.com/office/powerpoint/2010/main" val="4085223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DCCF59-E156-DEBF-D068-373504AFCC2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Summary:</a:t>
            </a:r>
          </a:p>
        </p:txBody>
      </p:sp>
      <p:sp>
        <p:nvSpPr>
          <p:cNvPr id="3" name="Content Placeholder 2">
            <a:extLst>
              <a:ext uri="{FF2B5EF4-FFF2-40B4-BE49-F238E27FC236}">
                <a16:creationId xmlns:a16="http://schemas.microsoft.com/office/drawing/2014/main" id="{DF774D7D-AA40-15AB-0D8B-2C7BB10DCE03}"/>
              </a:ext>
            </a:extLst>
          </p:cNvPr>
          <p:cNvSpPr>
            <a:spLocks noGrp="1"/>
          </p:cNvSpPr>
          <p:nvPr>
            <p:ph idx="1"/>
          </p:nvPr>
        </p:nvSpPr>
        <p:spPr>
          <a:xfrm>
            <a:off x="1371599" y="2318197"/>
            <a:ext cx="9724031" cy="3683358"/>
          </a:xfrm>
        </p:spPr>
        <p:txBody>
          <a:bodyPr anchor="ctr">
            <a:normAutofit/>
          </a:bodyPr>
          <a:lstStyle/>
          <a:p>
            <a:r>
              <a:rPr lang="en-US" sz="2000" dirty="0"/>
              <a:t>Updated ticket price to $90.50 is proposed based on other resorts features comparison and ticket price variation to increase Big Mountain resort revenue.</a:t>
            </a:r>
          </a:p>
          <a:p>
            <a:pPr marL="0" indent="0">
              <a:buNone/>
            </a:pPr>
            <a:endParaRPr lang="en-US" sz="2000" dirty="0"/>
          </a:p>
          <a:p>
            <a:pPr marL="0" indent="0">
              <a:buNone/>
            </a:pPr>
            <a:r>
              <a:rPr lang="en-US" sz="2000" b="1" u="sng" dirty="0"/>
              <a:t>Note</a:t>
            </a:r>
            <a:r>
              <a:rPr lang="en-US" sz="2000" b="1" dirty="0"/>
              <a:t>: </a:t>
            </a:r>
            <a:r>
              <a:rPr lang="en-US" sz="2000" dirty="0"/>
              <a:t>We will provide detail of this model/Python code detail to respective team for newer/future uses.</a:t>
            </a:r>
          </a:p>
        </p:txBody>
      </p:sp>
    </p:spTree>
    <p:extLst>
      <p:ext uri="{BB962C8B-B14F-4D97-AF65-F5344CB8AC3E}">
        <p14:creationId xmlns:p14="http://schemas.microsoft.com/office/powerpoint/2010/main" val="2066494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TotalTime>
  <Words>561</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Abadi</vt:lpstr>
      <vt:lpstr>Aptos</vt:lpstr>
      <vt:lpstr>Aptos Display</vt:lpstr>
      <vt:lpstr>Arial</vt:lpstr>
      <vt:lpstr>Office Theme</vt:lpstr>
      <vt:lpstr>Guided Capstone - for the Executive Team </vt:lpstr>
      <vt:lpstr>Problem :   What opportunities exist for Big Mountain Resort to increase revenue and improve ticket pricing based on facility importance through data driven strategy </vt:lpstr>
      <vt:lpstr>Recommendation and key findings:</vt:lpstr>
      <vt:lpstr>Modeling results and analysis:</vt:lpstr>
      <vt:lpstr>Modeling results and analysis:</vt:lpstr>
      <vt:lpstr>Modeling results and analysis: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Neelam Pandey</dc:creator>
  <cp:lastModifiedBy>Neelam Pandey</cp:lastModifiedBy>
  <cp:revision>1</cp:revision>
  <dcterms:created xsi:type="dcterms:W3CDTF">2025-08-13T17:18:07Z</dcterms:created>
  <dcterms:modified xsi:type="dcterms:W3CDTF">2025-08-14T16:30:51Z</dcterms:modified>
</cp:coreProperties>
</file>