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265DE-B945-4660-AC78-D6F00B39047B}" v="4" dt="2025-08-04T14:35:50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854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lam Pandey" userId="2ae105414b09a5f5" providerId="LiveId" clId="{E13265DE-B945-4660-AC78-D6F00B39047B}"/>
    <pc:docChg chg="undo custSel modSld">
      <pc:chgData name="Neelam Pandey" userId="2ae105414b09a5f5" providerId="LiveId" clId="{E13265DE-B945-4660-AC78-D6F00B39047B}" dt="2025-08-04T14:40:39.507" v="723" actId="20577"/>
      <pc:docMkLst>
        <pc:docMk/>
      </pc:docMkLst>
      <pc:sldChg chg="modSp mod">
        <pc:chgData name="Neelam Pandey" userId="2ae105414b09a5f5" providerId="LiveId" clId="{E13265DE-B945-4660-AC78-D6F00B39047B}" dt="2025-08-04T14:40:39.507" v="723" actId="20577"/>
        <pc:sldMkLst>
          <pc:docMk/>
          <pc:sldMk cId="0" sldId="256"/>
        </pc:sldMkLst>
        <pc:spChg chg="mod">
          <ac:chgData name="Neelam Pandey" userId="2ae105414b09a5f5" providerId="LiveId" clId="{E13265DE-B945-4660-AC78-D6F00B39047B}" dt="2025-08-04T14:26:01.051" v="241" actId="20577"/>
          <ac:spMkLst>
            <pc:docMk/>
            <pc:sldMk cId="0" sldId="256"/>
            <ac:spMk id="34" creationId="{00000000-0000-0000-0000-000000000000}"/>
          </ac:spMkLst>
        </pc:spChg>
        <pc:spChg chg="mod">
          <ac:chgData name="Neelam Pandey" userId="2ae105414b09a5f5" providerId="LiveId" clId="{E13265DE-B945-4660-AC78-D6F00B39047B}" dt="2025-08-04T14:31:33.781" v="435" actId="20577"/>
          <ac:spMkLst>
            <pc:docMk/>
            <pc:sldMk cId="0" sldId="256"/>
            <ac:spMk id="35" creationId="{00000000-0000-0000-0000-000000000000}"/>
          </ac:spMkLst>
        </pc:spChg>
        <pc:spChg chg="mod">
          <ac:chgData name="Neelam Pandey" userId="2ae105414b09a5f5" providerId="LiveId" clId="{E13265DE-B945-4660-AC78-D6F00B39047B}" dt="2025-08-04T14:34:40.985" v="578" actId="20577"/>
          <ac:spMkLst>
            <pc:docMk/>
            <pc:sldMk cId="0" sldId="256"/>
            <ac:spMk id="36" creationId="{00000000-0000-0000-0000-000000000000}"/>
          </ac:spMkLst>
        </pc:spChg>
        <pc:spChg chg="mod">
          <ac:chgData name="Neelam Pandey" userId="2ae105414b09a5f5" providerId="LiveId" clId="{E13265DE-B945-4660-AC78-D6F00B39047B}" dt="2025-08-04T14:40:39.507" v="723" actId="20577"/>
          <ac:spMkLst>
            <pc:docMk/>
            <pc:sldMk cId="0" sldId="256"/>
            <ac:spMk id="37" creationId="{00000000-0000-0000-0000-000000000000}"/>
          </ac:spMkLst>
        </pc:spChg>
        <pc:spChg chg="mod">
          <ac:chgData name="Neelam Pandey" userId="2ae105414b09a5f5" providerId="LiveId" clId="{E13265DE-B945-4660-AC78-D6F00B39047B}" dt="2025-08-04T14:37:42.307" v="615" actId="20577"/>
          <ac:spMkLst>
            <pc:docMk/>
            <pc:sldMk cId="0" sldId="256"/>
            <ac:spMk id="38" creationId="{00000000-0000-0000-0000-000000000000}"/>
          </ac:spMkLst>
        </pc:spChg>
        <pc:spChg chg="mod">
          <ac:chgData name="Neelam Pandey" userId="2ae105414b09a5f5" providerId="LiveId" clId="{E13265DE-B945-4660-AC78-D6F00B39047B}" dt="2025-08-04T14:27:42.189" v="250" actId="255"/>
          <ac:spMkLst>
            <pc:docMk/>
            <pc:sldMk cId="0" sldId="256"/>
            <ac:spMk id="47" creationId="{00000000-0000-0000-0000-000000000000}"/>
          </ac:spMkLst>
        </pc:spChg>
        <pc:spChg chg="mod">
          <ac:chgData name="Neelam Pandey" userId="2ae105414b09a5f5" providerId="LiveId" clId="{E13265DE-B945-4660-AC78-D6F00B39047B}" dt="2025-08-04T14:32:13.063" v="444" actId="20577"/>
          <ac:spMkLst>
            <pc:docMk/>
            <pc:sldMk cId="0" sldId="256"/>
            <ac:spMk id="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dirty="0"/>
              <a:t>Big Mountain Resort is located in Montana and serves around 350,000 visitors annually. ​The resort has 105 trails and 11 lifts, with a new lift increasing operating costs by $1,540,000.The pricing strategy is premium, but there are concerns about not maximizing facility usage. ​</a:t>
            </a:r>
          </a:p>
          <a:p>
            <a:r>
              <a:rPr lang="en-US" sz="1100" dirty="0"/>
              <a:t>The goal is to implement a data-driven strategy to improve ticket pricing and cost management.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driven strategy will be implemented to increase Big Mountain Resort revenue and to improve ticket pricing and cost management.</a:t>
            </a:r>
            <a:endParaRPr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Through data driven strategy, increase Big Mountain Resort, revenue and improve ticket pricing based on facility importance.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conflicts in implementing recommendations or findings of this project</a:t>
            </a:r>
            <a:r>
              <a:rPr lang="en-US" sz="1100" dirty="0"/>
              <a:t>.</a:t>
            </a:r>
            <a:endParaRPr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Single CSV file from the database manager  - provides ​</a:t>
            </a:r>
          </a:p>
          <a:p>
            <a:r>
              <a:rPr lang="en-US" sz="1100" dirty="0"/>
              <a:t>important data columns including terrain parks, longest run, skiable terrain, snowmaking area, days open, years open, average snowfall, and ticket prices.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/>
              <a:t>Director of Operations Jimmy Blackburn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/>
              <a:t>Database Manager Alesha Eisen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b="1" dirty="0"/>
              <a:t>What opportunities exist for Big Mountain Resort to increase revenue and improve ticket pricing based on facility importance through data driven strategy.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cp:lastModifiedBy>Neelam Pandey</cp:lastModifiedBy>
  <cp:revision>1</cp:revision>
  <dcterms:modified xsi:type="dcterms:W3CDTF">2025-08-04T14:40:44Z</dcterms:modified>
</cp:coreProperties>
</file>