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9144000" cy="5143500" type="screen16x9"/>
  <p:notesSz cx="6858000" cy="9144000"/>
  <p:embeddedFontLst>
    <p:embeddedFont>
      <p:font typeface="Anaheim" panose="020B0604020202020204" charset="0"/>
      <p:regular r:id="rId7"/>
    </p:embeddedFont>
    <p:embeddedFont>
      <p:font typeface="Barlow" panose="00000500000000000000" pitchFamily="2" charset="0"/>
      <p:regular r:id="rId8"/>
      <p:bold r:id="rId9"/>
      <p:italic r:id="rId10"/>
      <p:boldItalic r:id="rId11"/>
    </p:embeddedFont>
    <p:embeddedFont>
      <p:font typeface="Barlow Condensed ExtraBold" panose="00000906000000000000" pitchFamily="2" charset="0"/>
      <p:bold r:id="rId12"/>
      <p:boldItalic r:id="rId13"/>
    </p:embeddedFont>
    <p:embeddedFont>
      <p:font typeface="Nunito Light" pitchFamily="2" charset="0"/>
      <p:regular r:id="rId14"/>
      <p:italic r:id="rId15"/>
    </p:embeddedFont>
    <p:embeddedFont>
      <p:font typeface="Overpass Mono" panose="020B0604020202020204" charset="0"/>
      <p:regular r:id="rId16"/>
      <p:bold r:id="rId17"/>
    </p:embeddedFont>
    <p:embeddedFont>
      <p:font typeface="Raleway SemiBold" pitchFamily="2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69DF23-15F1-435A-A3BE-1E7AA66E2100}" v="4" dt="2022-01-27T22:33:59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>
            <a:spLocks noGrp="1"/>
          </p:cNvSpPr>
          <p:nvPr>
            <p:ph type="ctrTitle"/>
          </p:nvPr>
        </p:nvSpPr>
        <p:spPr>
          <a:xfrm>
            <a:off x="720000" y="156219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  <p:pic>
        <p:nvPicPr>
          <p:cNvPr id="331" name="Google Shape;3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4550" y="3710375"/>
            <a:ext cx="1278400" cy="12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5"/>
          <p:cNvSpPr txBox="1"/>
          <p:nvPr/>
        </p:nvSpPr>
        <p:spPr>
          <a:xfrm>
            <a:off x="822200" y="3510075"/>
            <a:ext cx="27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Natalia Paredes Muñoz</a:t>
            </a:r>
            <a:endParaRPr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s-MX" dirty="0"/>
              <a:t>Aplicación que consta un menú y un buscador de películas utilizando la API </a:t>
            </a:r>
            <a:r>
              <a:rPr lang="es-MX" dirty="0" err="1"/>
              <a:t>moviesdb</a:t>
            </a:r>
            <a:r>
              <a:rPr lang="es-MX" dirty="0"/>
              <a:t> y </a:t>
            </a:r>
            <a:r>
              <a:rPr lang="es-MX" dirty="0" err="1"/>
              <a:t>PrimeNG</a:t>
            </a:r>
            <a:r>
              <a:rPr lang="es-MX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5" name="Google Shape;365;p2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25CC0D-DDB1-4E09-B9F2-64692C55E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610"/>
          <a:stretch/>
        </p:blipFill>
        <p:spPr>
          <a:xfrm>
            <a:off x="657225" y="1224389"/>
            <a:ext cx="4133323" cy="28832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el proceso que realizaste</a:t>
            </a:r>
            <a:endParaRPr/>
          </a:p>
        </p:txBody>
      </p:sp>
      <p:sp>
        <p:nvSpPr>
          <p:cNvPr id="429" name="Google Shape;429;p30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Creación de modelos necesarios de cada una de las secciones de la aplicación</a:t>
            </a:r>
            <a:endParaRPr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0" name="Google Shape;430;p30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431" name="Google Shape;431;p30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Revisar documentación de Angular y </a:t>
            </a:r>
            <a:r>
              <a:rPr lang="es-CO" dirty="0" err="1"/>
              <a:t>PrimeNG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p30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433" name="Google Shape;433;p30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/>
              <a:t>Instalar Angular y agregarle </a:t>
            </a:r>
            <a:r>
              <a:rPr lang="es-CO" sz="1100" dirty="0" err="1"/>
              <a:t>PrimeNG</a:t>
            </a:r>
            <a:r>
              <a:rPr lang="es-CO" sz="1100" dirty="0"/>
              <a:t> para elegir la manera en que se va a presentar la información (tablas)</a:t>
            </a:r>
            <a:endParaRPr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4" name="Google Shape;434;p30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435" name="Google Shape;435;p30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MX" sz="1200" dirty="0"/>
              <a:t>Agregarle estilos a cada una de las secciones de la aplicación como tipografías y márgenes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30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</a:t>
            </a:r>
            <a:endParaRPr/>
          </a:p>
        </p:txBody>
      </p:sp>
      <p:sp>
        <p:nvSpPr>
          <p:cNvPr id="437" name="Google Shape;437;p30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Creación de servicios para traer la información de la API de </a:t>
            </a:r>
            <a:r>
              <a:rPr lang="es-CO" sz="1200" dirty="0" err="1"/>
              <a:t>themoviedb</a:t>
            </a:r>
            <a:endParaRPr dirty="0"/>
          </a:p>
        </p:txBody>
      </p:sp>
      <p:sp>
        <p:nvSpPr>
          <p:cNvPr id="438" name="Google Shape;438;p30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439" name="Google Shape;439;p30"/>
          <p:cNvSpPr txBox="1">
            <a:spLocks noGrp="1"/>
          </p:cNvSpPr>
          <p:nvPr>
            <p:ph type="subTitle" idx="13"/>
          </p:nvPr>
        </p:nvSpPr>
        <p:spPr>
          <a:xfrm>
            <a:off x="3624150" y="36287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Crear los componentes necesarios para que la aplicación funcione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0" name="Google Shape;440;p30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"/>
          <p:cNvSpPr txBox="1">
            <a:spLocks noGrp="1"/>
          </p:cNvSpPr>
          <p:nvPr>
            <p:ph type="title"/>
          </p:nvPr>
        </p:nvSpPr>
        <p:spPr>
          <a:xfrm>
            <a:off x="2951850" y="90770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46" name="Google Shape;446;p31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mclopez@alltic.co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alltic.com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Presentación en pantalla (16:9)</PresentationFormat>
  <Paragraphs>28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Overpass Mono</vt:lpstr>
      <vt:lpstr>Nunito Light</vt:lpstr>
      <vt:lpstr>Anaheim</vt:lpstr>
      <vt:lpstr>Arial</vt:lpstr>
      <vt:lpstr>Barlow</vt:lpstr>
      <vt:lpstr>Raleway SemiBold</vt:lpstr>
      <vt:lpstr>Barlow Condensed ExtraBold</vt:lpstr>
      <vt:lpstr>Programming Lesson by Slidesgo</vt:lpstr>
      <vt:lpstr>PROGRAMMING ACTIVITY</vt:lpstr>
      <vt:lpstr>DEMO</vt:lpstr>
      <vt:lpstr>Describe el proceso que realizaste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ACTIVITY</dc:title>
  <dc:creator>Natalia Paredes</dc:creator>
  <cp:lastModifiedBy>Natalia Paredes</cp:lastModifiedBy>
  <cp:revision>3</cp:revision>
  <dcterms:modified xsi:type="dcterms:W3CDTF">2022-02-10T20:23:04Z</dcterms:modified>
</cp:coreProperties>
</file>