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123153-F00E-4C19-9DDB-BE7AA5149EEF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7C62C7-A23A-4DA2-A367-6B5EE0695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2667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Product buy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Product </a:t>
            </a:r>
            <a:r>
              <a:rPr lang="en-US" dirty="0" smtClean="0"/>
              <a:t>Sale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Update Available product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les summary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9077"/>
            <a:ext cx="8229600" cy="34900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Quantity also Updated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35" y="1481138"/>
            <a:ext cx="745973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</a:t>
            </a:r>
            <a:r>
              <a:rPr lang="en-US" dirty="0" smtClean="0"/>
              <a:t> Page in Home Tab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 Suc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34" y="1481138"/>
            <a:ext cx="7994531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Login </a:t>
            </a:r>
            <a:r>
              <a:rPr lang="en-US" dirty="0" smtClean="0"/>
              <a:t>Success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duct Category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17" y="1481138"/>
            <a:ext cx="806836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smtClean="0"/>
              <a:t>Shop Available </a:t>
            </a:r>
            <a:r>
              <a:rPr lang="en-US" dirty="0" smtClean="0"/>
              <a:t>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duct add to catag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644" y="1481138"/>
            <a:ext cx="789871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Added product 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urchase produ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09" y="1481138"/>
            <a:ext cx="778958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Customer ordered/purchase 				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urchase product add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32" y="1481138"/>
            <a:ext cx="778093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added on Order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les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99" y="1481138"/>
            <a:ext cx="805960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Table Inserted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les upd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2953"/>
            <a:ext cx="8229600" cy="32623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Salses</a:t>
            </a:r>
            <a:r>
              <a:rPr lang="en-US" dirty="0" smtClean="0"/>
              <a:t> Table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</TotalTime>
  <Words>38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Product Management System</vt:lpstr>
      <vt:lpstr>LogIn Page in Home Tab</vt:lpstr>
      <vt:lpstr>  Login Success</vt:lpstr>
      <vt:lpstr>Insert Shop Available product</vt:lpstr>
      <vt:lpstr>After Added product category</vt:lpstr>
      <vt:lpstr> Customer ordered/purchase     product</vt:lpstr>
      <vt:lpstr>Product added on Order list</vt:lpstr>
      <vt:lpstr>Sales Table Inserted</vt:lpstr>
      <vt:lpstr>Salses Table Update</vt:lpstr>
      <vt:lpstr>Available Quantity also Updated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System</dc:title>
  <dc:creator>masum</dc:creator>
  <cp:lastModifiedBy>masum</cp:lastModifiedBy>
  <cp:revision>13</cp:revision>
  <dcterms:created xsi:type="dcterms:W3CDTF">2018-02-05T17:53:00Z</dcterms:created>
  <dcterms:modified xsi:type="dcterms:W3CDTF">2018-02-06T16:58:17Z</dcterms:modified>
</cp:coreProperties>
</file>