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E8F9-48E3-4346-9DBA-5310A440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98B6-2C27-7840-A6A8-D92547A16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8D6F-C537-9343-8CB1-637D29E6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6130-964C-BD4B-9164-142BA9BC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FA61-6486-2648-8BBD-4FA55D4D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0916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B94C-7AF1-C349-BBFB-2A685CBA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D08CE-DBE6-AA4C-A492-67A890176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A600-5BD3-9743-953E-F9918DEC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9A78-381C-0D40-926B-420492D5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D447-0904-464B-BE16-49F25439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989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42F26-6844-0044-8CFE-71497DFA7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7BE6-4744-FE4B-8CC8-5FC4D0B1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7DEC-4CF4-574E-B7A4-E2B432C4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5CA5-B77C-9248-BA3E-9CC579CD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ED32-5FCB-5A44-A885-6977EF23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453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0643-162E-414B-A44B-4B70335A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6D48-FBF4-3340-A3AE-67A26A07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8792-81F4-3544-8ECD-E52A0EF6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8EAF-4431-B64D-ABE2-1912BB85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38C3-B281-744F-9F4D-91E57FA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91AA-250D-0F45-B74B-C86D1F82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04101-C311-524D-BEEA-83A57FD3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78E9-562C-D24C-B916-358AFB9D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9F24-5882-6B46-8ABF-52E2A219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EC36-990E-3748-AF40-C34F2A29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548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718F-B8AD-2349-9610-531BE29D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63EC-08BF-E345-A620-0B6B9CF35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E6A32-B31C-A04C-B699-29B740DB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1C81-E704-6748-8290-6A8EC47E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20B07-978F-E24D-AFF8-FF3BF32C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F894B-AAA2-F748-86FD-25D6BF13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7077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D4AF-C249-5C45-BE05-3AE5C728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D18A-9CF0-9348-810B-F004FA9B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C15E9-80E0-A542-A42B-10822AD23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7362C-FC80-8A48-B1A1-F98FBF23B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F9FF6-6196-E940-A522-E92A7B4C4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01B32-D6CE-914A-9723-C6D07D0B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1E95E-3861-9441-A217-698959A1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CC6EB-2B0B-7947-B078-22E7A9A0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039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C5A5-8AE4-974D-8D05-6BF156EE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F5A65-2F05-4C48-9309-FAA377AD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F4B8-EC11-134B-A73F-058F68E5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67EE7-DE92-1148-9517-E5CCC8B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893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30052-2D85-6947-B4A2-AD3173EA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38D8B-9FD0-644E-8DE3-1DDDF980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079D-BFBD-7846-8391-1ABC8836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257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177-0A74-C541-8722-C4FBE78C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BD1F-4C2B-E945-995B-D14CA829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4D13-2FAC-CE48-9ECD-5F75E67D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D715B-A7FD-F14D-AD23-B62CCA65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08CF1-E395-2F4B-AF00-4B740536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62A7-068D-204B-B0A6-7E61E91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741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2AB9-268F-634F-A251-3B4287B2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BD6F6-7A45-AB46-AF81-503E5EC88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A5911-7D93-B34B-A47B-D85CCDFE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A933-5E08-1C4C-8159-0F052878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F7D8-95EE-9C4B-8143-8D7082AB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8056-5032-EA49-AAD7-DC6352C9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014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900CC-4274-4444-AEC5-831587F3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B4D4-F1BE-5040-B333-5876E650D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1CCF-90F8-D943-8654-A68BC7DF8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A857-0F52-4E42-9673-0EA404321A63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B72A-8CF7-0F41-9886-724E534E3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CBFD-781B-2641-A42F-98642F816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EBFC-3988-9D41-8BCE-B2ABB313EE1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5603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84A02-3DFE-504F-9690-2ED40D727C52}"/>
              </a:ext>
            </a:extLst>
          </p:cNvPr>
          <p:cNvCxnSpPr>
            <a:cxnSpLocks/>
          </p:cNvCxnSpPr>
          <p:nvPr/>
        </p:nvCxnSpPr>
        <p:spPr>
          <a:xfrm>
            <a:off x="859142" y="2340078"/>
            <a:ext cx="0" cy="2545492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AFF74B-B161-474B-A0E9-BFD90BFFA765}"/>
              </a:ext>
            </a:extLst>
          </p:cNvPr>
          <p:cNvCxnSpPr>
            <a:cxnSpLocks/>
          </p:cNvCxnSpPr>
          <p:nvPr/>
        </p:nvCxnSpPr>
        <p:spPr>
          <a:xfrm flipH="1">
            <a:off x="859144" y="4882459"/>
            <a:ext cx="2538964" cy="311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CEFDB-9ACE-A346-B16F-AFD312C524FF}"/>
              </a:ext>
            </a:extLst>
          </p:cNvPr>
          <p:cNvCxnSpPr>
            <a:cxnSpLocks/>
          </p:cNvCxnSpPr>
          <p:nvPr/>
        </p:nvCxnSpPr>
        <p:spPr>
          <a:xfrm flipV="1">
            <a:off x="1216863" y="2594683"/>
            <a:ext cx="1569807" cy="116177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0C58459E-4F7B-A345-A5C8-78CF7643A980}"/>
              </a:ext>
            </a:extLst>
          </p:cNvPr>
          <p:cNvSpPr/>
          <p:nvPr/>
        </p:nvSpPr>
        <p:spPr>
          <a:xfrm>
            <a:off x="859142" y="2340078"/>
            <a:ext cx="6703189" cy="5090984"/>
          </a:xfrm>
          <a:prstGeom prst="arc">
            <a:avLst>
              <a:gd name="adj1" fmla="val 10803191"/>
              <a:gd name="adj2" fmla="val 14984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AE0A77-8C8C-7C47-8887-61AFA616A66A}"/>
              </a:ext>
            </a:extLst>
          </p:cNvPr>
          <p:cNvCxnSpPr/>
          <p:nvPr/>
        </p:nvCxnSpPr>
        <p:spPr>
          <a:xfrm>
            <a:off x="2248930" y="2113005"/>
            <a:ext cx="172994" cy="580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9436E6-BAE9-1E49-B602-ED5990954301}"/>
              </a:ext>
            </a:extLst>
          </p:cNvPr>
          <p:cNvSpPr txBox="1"/>
          <p:nvPr/>
        </p:nvSpPr>
        <p:spPr>
          <a:xfrm>
            <a:off x="1467306" y="179191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FR" dirty="0"/>
              <a:t>oncave utility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E0B90-3A1E-174F-8BB7-C941D41758BE}"/>
              </a:ext>
            </a:extLst>
          </p:cNvPr>
          <p:cNvCxnSpPr>
            <a:cxnSpLocks/>
          </p:cNvCxnSpPr>
          <p:nvPr/>
        </p:nvCxnSpPr>
        <p:spPr>
          <a:xfrm flipV="1">
            <a:off x="978299" y="2482337"/>
            <a:ext cx="2108297" cy="188222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CC9D20F-A582-1647-BE9E-E7813A91B86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59145" y="2432911"/>
            <a:ext cx="2462278" cy="244954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0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84A02-3DFE-504F-9690-2ED40D727C52}"/>
              </a:ext>
            </a:extLst>
          </p:cNvPr>
          <p:cNvCxnSpPr>
            <a:cxnSpLocks/>
          </p:cNvCxnSpPr>
          <p:nvPr/>
        </p:nvCxnSpPr>
        <p:spPr>
          <a:xfrm>
            <a:off x="859142" y="2340078"/>
            <a:ext cx="0" cy="2545492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AFF74B-B161-474B-A0E9-BFD90BFFA765}"/>
              </a:ext>
            </a:extLst>
          </p:cNvPr>
          <p:cNvCxnSpPr>
            <a:cxnSpLocks/>
          </p:cNvCxnSpPr>
          <p:nvPr/>
        </p:nvCxnSpPr>
        <p:spPr>
          <a:xfrm flipH="1">
            <a:off x="859144" y="4882459"/>
            <a:ext cx="2538964" cy="311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0C58459E-4F7B-A345-A5C8-78CF7643A980}"/>
              </a:ext>
            </a:extLst>
          </p:cNvPr>
          <p:cNvSpPr/>
          <p:nvPr/>
        </p:nvSpPr>
        <p:spPr>
          <a:xfrm>
            <a:off x="859142" y="2340078"/>
            <a:ext cx="6703189" cy="5090984"/>
          </a:xfrm>
          <a:prstGeom prst="arc">
            <a:avLst>
              <a:gd name="adj1" fmla="val 10803191"/>
              <a:gd name="adj2" fmla="val 14984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AE0A77-8C8C-7C47-8887-61AFA616A66A}"/>
              </a:ext>
            </a:extLst>
          </p:cNvPr>
          <p:cNvCxnSpPr/>
          <p:nvPr/>
        </p:nvCxnSpPr>
        <p:spPr>
          <a:xfrm>
            <a:off x="2248930" y="2113005"/>
            <a:ext cx="172994" cy="580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9436E6-BAE9-1E49-B602-ED5990954301}"/>
              </a:ext>
            </a:extLst>
          </p:cNvPr>
          <p:cNvSpPr txBox="1"/>
          <p:nvPr/>
        </p:nvSpPr>
        <p:spPr>
          <a:xfrm>
            <a:off x="1467306" y="179191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FR" dirty="0"/>
              <a:t>oncave utility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69CEA7-465F-6144-B62F-9D0E6A22A502}"/>
              </a:ext>
            </a:extLst>
          </p:cNvPr>
          <p:cNvCxnSpPr>
            <a:cxnSpLocks/>
          </p:cNvCxnSpPr>
          <p:nvPr/>
        </p:nvCxnSpPr>
        <p:spPr>
          <a:xfrm>
            <a:off x="5588166" y="2336967"/>
            <a:ext cx="0" cy="2148536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91ABC9-86EE-C243-918B-13E324D7B125}"/>
              </a:ext>
            </a:extLst>
          </p:cNvPr>
          <p:cNvCxnSpPr>
            <a:cxnSpLocks/>
          </p:cNvCxnSpPr>
          <p:nvPr/>
        </p:nvCxnSpPr>
        <p:spPr>
          <a:xfrm flipH="1">
            <a:off x="5588165" y="4853064"/>
            <a:ext cx="2538968" cy="2939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8408D2C9-8A6B-1C41-AC5D-0EE66C70A6C7}"/>
              </a:ext>
            </a:extLst>
          </p:cNvPr>
          <p:cNvSpPr/>
          <p:nvPr/>
        </p:nvSpPr>
        <p:spPr>
          <a:xfrm>
            <a:off x="5393773" y="1976774"/>
            <a:ext cx="7723356" cy="6070241"/>
          </a:xfrm>
          <a:prstGeom prst="arc">
            <a:avLst>
              <a:gd name="adj1" fmla="val 11634371"/>
              <a:gd name="adj2" fmla="val 1484721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7E50B8-A64F-5C45-B74E-69D395573B76}"/>
              </a:ext>
            </a:extLst>
          </p:cNvPr>
          <p:cNvSpPr/>
          <p:nvPr/>
        </p:nvSpPr>
        <p:spPr>
          <a:xfrm>
            <a:off x="4420342" y="1822674"/>
            <a:ext cx="4722376" cy="3629592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9F3CEB4-7157-B747-83A1-188E13111A5A}"/>
              </a:ext>
            </a:extLst>
          </p:cNvPr>
          <p:cNvSpPr/>
          <p:nvPr/>
        </p:nvSpPr>
        <p:spPr>
          <a:xfrm>
            <a:off x="1073769" y="2403389"/>
            <a:ext cx="1862780" cy="1513251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DF95FD-E2C0-5F4E-BBC4-A8A53CF56545}"/>
              </a:ext>
            </a:extLst>
          </p:cNvPr>
          <p:cNvCxnSpPr>
            <a:cxnSpLocks/>
            <a:stCxn id="83" idx="6"/>
            <a:endCxn id="82" idx="2"/>
          </p:cNvCxnSpPr>
          <p:nvPr/>
        </p:nvCxnSpPr>
        <p:spPr>
          <a:xfrm>
            <a:off x="2936549" y="3160015"/>
            <a:ext cx="1483793" cy="47745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10B493-B299-184E-8174-18F075692716}"/>
              </a:ext>
            </a:extLst>
          </p:cNvPr>
          <p:cNvCxnSpPr>
            <a:cxnSpLocks/>
          </p:cNvCxnSpPr>
          <p:nvPr/>
        </p:nvCxnSpPr>
        <p:spPr>
          <a:xfrm flipV="1">
            <a:off x="6544962" y="2362509"/>
            <a:ext cx="0" cy="25006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FC9919-0655-C74B-BF3E-9EFB6568AB93}"/>
              </a:ext>
            </a:extLst>
          </p:cNvPr>
          <p:cNvCxnSpPr>
            <a:cxnSpLocks/>
          </p:cNvCxnSpPr>
          <p:nvPr/>
        </p:nvCxnSpPr>
        <p:spPr>
          <a:xfrm flipV="1">
            <a:off x="7562331" y="2327296"/>
            <a:ext cx="0" cy="25257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320A84-AE36-0B48-A2B1-6D1BAF2D239B}"/>
              </a:ext>
            </a:extLst>
          </p:cNvPr>
          <p:cNvCxnSpPr>
            <a:cxnSpLocks/>
          </p:cNvCxnSpPr>
          <p:nvPr/>
        </p:nvCxnSpPr>
        <p:spPr>
          <a:xfrm flipV="1">
            <a:off x="5588165" y="2327296"/>
            <a:ext cx="1955261" cy="1752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8BBFF2-48FF-6D44-8C86-D6B2CC4CC533}"/>
              </a:ext>
            </a:extLst>
          </p:cNvPr>
          <p:cNvSpPr txBox="1"/>
          <p:nvPr/>
        </p:nvSpPr>
        <p:spPr>
          <a:xfrm>
            <a:off x="5393772" y="4848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C3B8A8-64BB-D747-9417-B09CD17A779F}"/>
              </a:ext>
            </a:extLst>
          </p:cNvPr>
          <p:cNvSpPr txBox="1"/>
          <p:nvPr/>
        </p:nvSpPr>
        <p:spPr>
          <a:xfrm>
            <a:off x="6330331" y="48523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BD1BC-319D-FA43-AE12-9BA6EC0A78E3}"/>
              </a:ext>
            </a:extLst>
          </p:cNvPr>
          <p:cNvSpPr txBox="1"/>
          <p:nvPr/>
        </p:nvSpPr>
        <p:spPr>
          <a:xfrm>
            <a:off x="7370622" y="48309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24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63FF83-229B-1E43-A606-724429FA3150}"/>
              </a:ext>
            </a:extLst>
          </p:cNvPr>
          <p:cNvCxnSpPr>
            <a:cxnSpLocks/>
          </p:cNvCxnSpPr>
          <p:nvPr/>
        </p:nvCxnSpPr>
        <p:spPr>
          <a:xfrm flipH="1">
            <a:off x="5588165" y="2829732"/>
            <a:ext cx="935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721088-5F91-7547-86BE-44264E7EF66E}"/>
              </a:ext>
            </a:extLst>
          </p:cNvPr>
          <p:cNvCxnSpPr>
            <a:cxnSpLocks/>
          </p:cNvCxnSpPr>
          <p:nvPr/>
        </p:nvCxnSpPr>
        <p:spPr>
          <a:xfrm flipH="1">
            <a:off x="5588165" y="3210652"/>
            <a:ext cx="95151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76FBBE-CE29-C244-93CB-3B398CB7FFEA}"/>
                  </a:ext>
                </a:extLst>
              </p:cNvPr>
              <p:cNvSpPr txBox="1"/>
              <p:nvPr/>
            </p:nvSpPr>
            <p:spPr>
              <a:xfrm>
                <a:off x="4926380" y="2693773"/>
                <a:ext cx="64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(18)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76FBBE-CE29-C244-93CB-3B398CB7F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80" y="2693773"/>
                <a:ext cx="640625" cy="276999"/>
              </a:xfrm>
              <a:prstGeom prst="rect">
                <a:avLst/>
              </a:prstGeom>
              <a:blipFill>
                <a:blip r:embed="rId2"/>
                <a:stretch>
                  <a:fillRect l="-3846" t="-4545" r="-11538" b="-3636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FE01B9-D766-FB4F-B6C3-D12B08A0456A}"/>
                  </a:ext>
                </a:extLst>
              </p:cNvPr>
              <p:cNvSpPr txBox="1"/>
              <p:nvPr/>
            </p:nvSpPr>
            <p:spPr>
              <a:xfrm>
                <a:off x="4880086" y="3072152"/>
                <a:ext cx="6869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FE01B9-D766-FB4F-B6C3-D12B08A0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086" y="3072152"/>
                <a:ext cx="686919" cy="276999"/>
              </a:xfrm>
              <a:prstGeom prst="rect">
                <a:avLst/>
              </a:prstGeom>
              <a:blipFill>
                <a:blip r:embed="rId3"/>
                <a:stretch>
                  <a:fillRect l="-7273" r="-10909" b="-3478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3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Pasquier</dc:creator>
  <cp:lastModifiedBy>Nicolas Pasquier</cp:lastModifiedBy>
  <cp:revision>1</cp:revision>
  <dcterms:created xsi:type="dcterms:W3CDTF">2022-01-09T17:22:44Z</dcterms:created>
  <dcterms:modified xsi:type="dcterms:W3CDTF">2022-01-10T10:53:43Z</dcterms:modified>
</cp:coreProperties>
</file>