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4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8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4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81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45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4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24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63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13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643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32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058F-8F76-4CAE-A3BC-09AE2BC32E5F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1843-1F3B-4F4B-9C68-681FB574A5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951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906087"/>
            <a:ext cx="10097909" cy="488700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9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51" y="266008"/>
            <a:ext cx="4339244" cy="6130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7829" y="3532274"/>
            <a:ext cx="10515600" cy="1325563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17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2881" y="1230284"/>
            <a:ext cx="10009424" cy="4946679"/>
          </a:xfrm>
          <a:prstGeom prst="rect">
            <a:avLst/>
          </a:prstGeom>
        </p:spPr>
      </p:pic>
      <p:pic>
        <p:nvPicPr>
          <p:cNvPr id="5" name="sonidoVamos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58349" y="4929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2</cp:revision>
  <dcterms:created xsi:type="dcterms:W3CDTF">2024-11-15T12:35:37Z</dcterms:created>
  <dcterms:modified xsi:type="dcterms:W3CDTF">2024-11-15T12:58:45Z</dcterms:modified>
</cp:coreProperties>
</file>