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5BEF-491D-4E7C-9406-091E481B8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dirty="0"/>
              <a:t>PEE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54DC4-EFE3-4320-8579-552E53B18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3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DB14-ED67-4A91-B9C2-C25D2D54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Coucou les amis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8491-86FE-429D-AED7-D180DE18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4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D3ED-2353-4FED-BD8D-07362E65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2BC566-037D-49DF-948B-B5539C852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608097"/>
              </p:ext>
            </p:extLst>
          </p:nvPr>
        </p:nvGraphicFramePr>
        <p:xfrm>
          <a:off x="1141413" y="2249488"/>
          <a:ext cx="9906000" cy="147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41282232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5667967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2334277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58908902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2226294"/>
                    </a:ext>
                  </a:extLst>
                </a:gridCol>
              </a:tblGrid>
              <a:tr h="739285">
                <a:tc>
                  <a:txBody>
                    <a:bodyPr/>
                    <a:lstStyle/>
                    <a:p>
                      <a:r>
                        <a:rPr lang="fr-FR" dirty="0" err="1"/>
                        <a:t>Isjsq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Kdsqkfd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Skjsq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sksq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74270"/>
                  </a:ext>
                </a:extLst>
              </a:tr>
              <a:tr h="739285">
                <a:tc>
                  <a:txBody>
                    <a:bodyPr/>
                    <a:lstStyle/>
                    <a:p>
                      <a:r>
                        <a:rPr lang="fr-FR" dirty="0" err="1"/>
                        <a:t>Dksqd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kdnkzad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E9B-DC00-4A4E-90DD-79947CF5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680C-C286-4A29-9D89-D53EEBD1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76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11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PEE</vt:lpstr>
      <vt:lpstr>Coucou les amis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</dc:title>
  <dc:creator>Jules</dc:creator>
  <cp:lastModifiedBy>Jules</cp:lastModifiedBy>
  <cp:revision>4</cp:revision>
  <dcterms:created xsi:type="dcterms:W3CDTF">2019-11-13T14:11:22Z</dcterms:created>
  <dcterms:modified xsi:type="dcterms:W3CDTF">2019-11-27T12:26:35Z</dcterms:modified>
</cp:coreProperties>
</file>