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13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41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1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5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1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5/28/14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22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5/28/14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1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5/28/14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00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22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18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164B-0ACF-0049-B67E-58383D80E56C}" type="datetimeFigureOut">
              <a:rPr kumimoji="1" lang="zh-CN" altLang="en-US" smtClean="0"/>
              <a:t>5/28/14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6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oleObject" Target="../embeddings/oleObject11.bin"/><Relationship Id="rId21" Type="http://schemas.openxmlformats.org/officeDocument/2006/relationships/oleObject" Target="../embeddings/oleObject12.bin"/><Relationship Id="rId22" Type="http://schemas.openxmlformats.org/officeDocument/2006/relationships/oleObject" Target="../embeddings/oleObject13.bin"/><Relationship Id="rId23" Type="http://schemas.openxmlformats.org/officeDocument/2006/relationships/oleObject" Target="../embeddings/oleObject14.bin"/><Relationship Id="rId24" Type="http://schemas.openxmlformats.org/officeDocument/2006/relationships/oleObject" Target="../embeddings/oleObject15.bin"/><Relationship Id="rId25" Type="http://schemas.openxmlformats.org/officeDocument/2006/relationships/oleObject" Target="../embeddings/oleObject16.bin"/><Relationship Id="rId26" Type="http://schemas.openxmlformats.org/officeDocument/2006/relationships/oleObject" Target="../embeddings/oleObject17.bin"/><Relationship Id="rId27" Type="http://schemas.openxmlformats.org/officeDocument/2006/relationships/oleObject" Target="../embeddings/oleObject18.bin"/><Relationship Id="rId28" Type="http://schemas.openxmlformats.org/officeDocument/2006/relationships/oleObject" Target="../embeddings/oleObject19.bin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oleObject" Target="../embeddings/oleObject9.bin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20" Type="http://schemas.openxmlformats.org/officeDocument/2006/relationships/image" Target="../media/image16.emf"/><Relationship Id="rId21" Type="http://schemas.openxmlformats.org/officeDocument/2006/relationships/oleObject" Target="../embeddings/oleObject29.bin"/><Relationship Id="rId22" Type="http://schemas.openxmlformats.org/officeDocument/2006/relationships/image" Target="../media/image17.emf"/><Relationship Id="rId23" Type="http://schemas.openxmlformats.org/officeDocument/2006/relationships/oleObject" Target="../embeddings/oleObject30.bin"/><Relationship Id="rId24" Type="http://schemas.openxmlformats.org/officeDocument/2006/relationships/image" Target="../media/image18.emf"/><Relationship Id="rId25" Type="http://schemas.openxmlformats.org/officeDocument/2006/relationships/oleObject" Target="../embeddings/oleObject31.bin"/><Relationship Id="rId26" Type="http://schemas.openxmlformats.org/officeDocument/2006/relationships/image" Target="../media/image19.emf"/><Relationship Id="rId10" Type="http://schemas.openxmlformats.org/officeDocument/2006/relationships/image" Target="../media/image11.emf"/><Relationship Id="rId11" Type="http://schemas.openxmlformats.org/officeDocument/2006/relationships/oleObject" Target="../embeddings/oleObject24.bin"/><Relationship Id="rId12" Type="http://schemas.openxmlformats.org/officeDocument/2006/relationships/image" Target="../media/image12.emf"/><Relationship Id="rId13" Type="http://schemas.openxmlformats.org/officeDocument/2006/relationships/oleObject" Target="../embeddings/oleObject25.bin"/><Relationship Id="rId14" Type="http://schemas.openxmlformats.org/officeDocument/2006/relationships/image" Target="../media/image13.emf"/><Relationship Id="rId15" Type="http://schemas.openxmlformats.org/officeDocument/2006/relationships/oleObject" Target="../embeddings/oleObject26.bin"/><Relationship Id="rId16" Type="http://schemas.openxmlformats.org/officeDocument/2006/relationships/image" Target="../media/image14.emf"/><Relationship Id="rId17" Type="http://schemas.openxmlformats.org/officeDocument/2006/relationships/oleObject" Target="../embeddings/oleObject27.bin"/><Relationship Id="rId18" Type="http://schemas.openxmlformats.org/officeDocument/2006/relationships/image" Target="../media/image15.emf"/><Relationship Id="rId19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846691" y="1287197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07510" y="2292002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25717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59767" y="1579021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30941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24023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34575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19294" y="5146798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10" idx="4"/>
            <a:endCxn id="11" idx="0"/>
          </p:cNvCxnSpPr>
          <p:nvPr/>
        </p:nvCxnSpPr>
        <p:spPr>
          <a:xfrm>
            <a:off x="2408273" y="2465678"/>
            <a:ext cx="78165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5" idx="4"/>
            <a:endCxn id="11" idx="0"/>
          </p:cNvCxnSpPr>
          <p:nvPr/>
        </p:nvCxnSpPr>
        <p:spPr>
          <a:xfrm>
            <a:off x="3024023" y="1641860"/>
            <a:ext cx="165908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8" idx="4"/>
            <a:endCxn id="11" idx="0"/>
          </p:cNvCxnSpPr>
          <p:nvPr/>
        </p:nvCxnSpPr>
        <p:spPr>
          <a:xfrm flipH="1">
            <a:off x="3189931" y="2465678"/>
            <a:ext cx="151311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0" idx="4"/>
            <a:endCxn id="13" idx="0"/>
          </p:cNvCxnSpPr>
          <p:nvPr/>
        </p:nvCxnSpPr>
        <p:spPr>
          <a:xfrm>
            <a:off x="2408273" y="2465678"/>
            <a:ext cx="2076929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5" idx="4"/>
            <a:endCxn id="13" idx="0"/>
          </p:cNvCxnSpPr>
          <p:nvPr/>
        </p:nvCxnSpPr>
        <p:spPr>
          <a:xfrm>
            <a:off x="3024023" y="1641860"/>
            <a:ext cx="1461179" cy="35049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8" idx="4"/>
            <a:endCxn id="13" idx="0"/>
          </p:cNvCxnSpPr>
          <p:nvPr/>
        </p:nvCxnSpPr>
        <p:spPr>
          <a:xfrm flipH="1">
            <a:off x="4485202" y="2465678"/>
            <a:ext cx="217847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9" idx="4"/>
            <a:endCxn id="12" idx="0"/>
          </p:cNvCxnSpPr>
          <p:nvPr/>
        </p:nvCxnSpPr>
        <p:spPr>
          <a:xfrm>
            <a:off x="5337099" y="1933684"/>
            <a:ext cx="463384" cy="24199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3"/>
            <a:endCxn id="12" idx="0"/>
          </p:cNvCxnSpPr>
          <p:nvPr/>
        </p:nvCxnSpPr>
        <p:spPr>
          <a:xfrm flipH="1">
            <a:off x="5800483" y="2594726"/>
            <a:ext cx="558966" cy="17589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5" idx="4"/>
            <a:endCxn id="12" idx="0"/>
          </p:cNvCxnSpPr>
          <p:nvPr/>
        </p:nvCxnSpPr>
        <p:spPr>
          <a:xfrm>
            <a:off x="3024023" y="1641860"/>
            <a:ext cx="2776460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11" idx="2"/>
            <a:endCxn id="13" idx="1"/>
          </p:cNvCxnSpPr>
          <p:nvPr/>
        </p:nvCxnSpPr>
        <p:spPr>
          <a:xfrm>
            <a:off x="3189931" y="4685467"/>
            <a:ext cx="112936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>
            <a:stCxn id="11" idx="3"/>
            <a:endCxn id="12" idx="1"/>
          </p:cNvCxnSpPr>
          <p:nvPr/>
        </p:nvCxnSpPr>
        <p:spPr>
          <a:xfrm>
            <a:off x="3355839" y="4519559"/>
            <a:ext cx="2278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13" idx="3"/>
            <a:endCxn id="12" idx="2"/>
          </p:cNvCxnSpPr>
          <p:nvPr/>
        </p:nvCxnSpPr>
        <p:spPr>
          <a:xfrm flipV="1">
            <a:off x="4651110" y="4685467"/>
            <a:ext cx="114937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34748" y="2815140"/>
            <a:ext cx="160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Element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4748" y="4519559"/>
            <a:ext cx="110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Set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32218" y="389025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绪论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第一章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0941" y="2870334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概念抽取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第三章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33495" y="2852538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实例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抽取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第四章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2218" y="4176933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系统设计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五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2218" y="1506200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相关工作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第二章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线箭头连接符 11"/>
          <p:cNvCxnSpPr>
            <a:stCxn id="4" idx="2"/>
            <a:endCxn id="10" idx="0"/>
          </p:cNvCxnSpPr>
          <p:nvPr/>
        </p:nvCxnSpPr>
        <p:spPr>
          <a:xfrm>
            <a:off x="4313154" y="1086982"/>
            <a:ext cx="0" cy="4192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0" idx="2"/>
            <a:endCxn id="6" idx="0"/>
          </p:cNvCxnSpPr>
          <p:nvPr/>
        </p:nvCxnSpPr>
        <p:spPr>
          <a:xfrm flipH="1">
            <a:off x="3111877" y="2204157"/>
            <a:ext cx="1201277" cy="6661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7" idx="0"/>
          </p:cNvCxnSpPr>
          <p:nvPr/>
        </p:nvCxnSpPr>
        <p:spPr>
          <a:xfrm>
            <a:off x="4313154" y="2204157"/>
            <a:ext cx="1201277" cy="6483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6" idx="2"/>
            <a:endCxn id="9" idx="0"/>
          </p:cNvCxnSpPr>
          <p:nvPr/>
        </p:nvCxnSpPr>
        <p:spPr>
          <a:xfrm>
            <a:off x="3111877" y="3568291"/>
            <a:ext cx="1201277" cy="6086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432218" y="5470815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结论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六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直线箭头连接符 38"/>
          <p:cNvCxnSpPr>
            <a:stCxn id="7" idx="2"/>
            <a:endCxn id="9" idx="0"/>
          </p:cNvCxnSpPr>
          <p:nvPr/>
        </p:nvCxnSpPr>
        <p:spPr>
          <a:xfrm flipH="1">
            <a:off x="4313154" y="3550495"/>
            <a:ext cx="1201277" cy="6264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9" idx="2"/>
            <a:endCxn id="38" idx="0"/>
          </p:cNvCxnSpPr>
          <p:nvPr/>
        </p:nvCxnSpPr>
        <p:spPr>
          <a:xfrm>
            <a:off x="4313154" y="4874890"/>
            <a:ext cx="0" cy="595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2082212" y="1487449"/>
            <a:ext cx="537714" cy="537714"/>
            <a:chOff x="2082212" y="1487449"/>
            <a:chExt cx="537714" cy="537714"/>
          </a:xfrm>
        </p:grpSpPr>
        <p:sp>
          <p:nvSpPr>
            <p:cNvPr id="4" name="椭圆 3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8943757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" name="Equation" r:id="rId3" imgW="228600" imgH="203200" progId="Equation.DSMT4">
                    <p:embed/>
                  </p:oleObj>
                </mc:Choice>
                <mc:Fallback>
                  <p:oleObj name="Equation" r:id="rId3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 7"/>
          <p:cNvGrpSpPr/>
          <p:nvPr/>
        </p:nvGrpSpPr>
        <p:grpSpPr>
          <a:xfrm>
            <a:off x="2081785" y="2578087"/>
            <a:ext cx="537714" cy="537714"/>
            <a:chOff x="2082212" y="1487449"/>
            <a:chExt cx="537714" cy="537714"/>
          </a:xfrm>
        </p:grpSpPr>
        <p:sp>
          <p:nvSpPr>
            <p:cNvPr id="9" name="椭圆 8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6269594"/>
                </p:ext>
              </p:extLst>
            </p:nvPr>
          </p:nvGraphicFramePr>
          <p:xfrm>
            <a:off x="2139775" y="1574775"/>
            <a:ext cx="4159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" name="Equation" r:id="rId5" imgW="241300" imgH="203200" progId="Equation.DSMT4">
                    <p:embed/>
                  </p:oleObj>
                </mc:Choice>
                <mc:Fallback>
                  <p:oleObj name="Equation" r:id="rId5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9775" y="1574775"/>
                          <a:ext cx="41592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 10"/>
          <p:cNvGrpSpPr/>
          <p:nvPr/>
        </p:nvGrpSpPr>
        <p:grpSpPr>
          <a:xfrm>
            <a:off x="3077126" y="1483920"/>
            <a:ext cx="537714" cy="537714"/>
            <a:chOff x="2082212" y="1487449"/>
            <a:chExt cx="537714" cy="537714"/>
          </a:xfrm>
        </p:grpSpPr>
        <p:sp>
          <p:nvSpPr>
            <p:cNvPr id="12" name="椭圆 11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898871"/>
                </p:ext>
              </p:extLst>
            </p:nvPr>
          </p:nvGraphicFramePr>
          <p:xfrm>
            <a:off x="2216599" y="1575154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5" name="Equation" r:id="rId7" imgW="152400" imgH="203200" progId="Equation.DSMT4">
                    <p:embed/>
                  </p:oleObj>
                </mc:Choice>
                <mc:Fallback>
                  <p:oleObj name="Equation" r:id="rId7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599" y="1575154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 13"/>
          <p:cNvGrpSpPr/>
          <p:nvPr/>
        </p:nvGrpSpPr>
        <p:grpSpPr>
          <a:xfrm>
            <a:off x="3077126" y="2578087"/>
            <a:ext cx="537714" cy="537714"/>
            <a:chOff x="2082212" y="1487449"/>
            <a:chExt cx="537714" cy="537714"/>
          </a:xfrm>
        </p:grpSpPr>
        <p:sp>
          <p:nvSpPr>
            <p:cNvPr id="15" name="椭圆 14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4643479"/>
                </p:ext>
              </p:extLst>
            </p:nvPr>
          </p:nvGraphicFramePr>
          <p:xfrm>
            <a:off x="2216599" y="1574775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6" name="Equation" r:id="rId9" imgW="152400" imgH="203200" progId="Equation.DSMT4">
                    <p:embed/>
                  </p:oleObj>
                </mc:Choice>
                <mc:Fallback>
                  <p:oleObj name="Equation" r:id="rId9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16599" y="1574775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 16"/>
          <p:cNvGrpSpPr/>
          <p:nvPr/>
        </p:nvGrpSpPr>
        <p:grpSpPr>
          <a:xfrm>
            <a:off x="4045782" y="1487449"/>
            <a:ext cx="537714" cy="537714"/>
            <a:chOff x="2082212" y="1487449"/>
            <a:chExt cx="537714" cy="537714"/>
          </a:xfrm>
        </p:grpSpPr>
        <p:sp>
          <p:nvSpPr>
            <p:cNvPr id="18" name="椭圆 17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857178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7" name="Equation" r:id="rId11" imgW="228600" imgH="203200" progId="Equation.DSMT4">
                    <p:embed/>
                  </p:oleObj>
                </mc:Choice>
                <mc:Fallback>
                  <p:oleObj name="Equation" r:id="rId11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 22"/>
          <p:cNvGrpSpPr/>
          <p:nvPr/>
        </p:nvGrpSpPr>
        <p:grpSpPr>
          <a:xfrm>
            <a:off x="4057223" y="2578087"/>
            <a:ext cx="537714" cy="537714"/>
            <a:chOff x="2082212" y="1487449"/>
            <a:chExt cx="537714" cy="537714"/>
          </a:xfrm>
        </p:grpSpPr>
        <p:sp>
          <p:nvSpPr>
            <p:cNvPr id="24" name="椭圆 23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679661"/>
                </p:ext>
              </p:extLst>
            </p:nvPr>
          </p:nvGraphicFramePr>
          <p:xfrm>
            <a:off x="2140118" y="1574775"/>
            <a:ext cx="4143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" name="Equation" r:id="rId13" imgW="241300" imgH="203200" progId="Equation.DSMT4">
                    <p:embed/>
                  </p:oleObj>
                </mc:Choice>
                <mc:Fallback>
                  <p:oleObj name="Equation" r:id="rId13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40118" y="1574775"/>
                          <a:ext cx="4143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" name="直线箭头连接符 26"/>
          <p:cNvCxnSpPr>
            <a:stCxn id="4" idx="6"/>
            <a:endCxn id="12" idx="2"/>
          </p:cNvCxnSpPr>
          <p:nvPr/>
        </p:nvCxnSpPr>
        <p:spPr>
          <a:xfrm flipV="1">
            <a:off x="2619926" y="1752777"/>
            <a:ext cx="457200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6"/>
            <a:endCxn id="18" idx="2"/>
          </p:cNvCxnSpPr>
          <p:nvPr/>
        </p:nvCxnSpPr>
        <p:spPr>
          <a:xfrm>
            <a:off x="3614840" y="1752777"/>
            <a:ext cx="430942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4" idx="4"/>
            <a:endCxn id="9" idx="0"/>
          </p:cNvCxnSpPr>
          <p:nvPr/>
        </p:nvCxnSpPr>
        <p:spPr>
          <a:xfrm flipH="1">
            <a:off x="2350642" y="2025163"/>
            <a:ext cx="427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2" idx="4"/>
            <a:endCxn id="15" idx="0"/>
          </p:cNvCxnSpPr>
          <p:nvPr/>
        </p:nvCxnSpPr>
        <p:spPr>
          <a:xfrm>
            <a:off x="3345983" y="2021634"/>
            <a:ext cx="0" cy="5564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8" idx="4"/>
            <a:endCxn id="24" idx="0"/>
          </p:cNvCxnSpPr>
          <p:nvPr/>
        </p:nvCxnSpPr>
        <p:spPr>
          <a:xfrm>
            <a:off x="4314639" y="2025163"/>
            <a:ext cx="11441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70419"/>
              </p:ext>
            </p:extLst>
          </p:nvPr>
        </p:nvGraphicFramePr>
        <p:xfrm>
          <a:off x="5262167" y="593597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Equation" r:id="rId15" imgW="114300" imgH="165100" progId="Equation.DSMT4">
                  <p:embed/>
                </p:oleObj>
              </mc:Choice>
              <mc:Fallback>
                <p:oleObj name="Equation" r:id="rId1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62167" y="593597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 41"/>
          <p:cNvGrpSpPr/>
          <p:nvPr/>
        </p:nvGrpSpPr>
        <p:grpSpPr>
          <a:xfrm>
            <a:off x="2829529" y="4076978"/>
            <a:ext cx="537714" cy="537714"/>
            <a:chOff x="2082212" y="1487449"/>
            <a:chExt cx="537714" cy="537714"/>
          </a:xfrm>
        </p:grpSpPr>
        <p:sp>
          <p:nvSpPr>
            <p:cNvPr id="43" name="椭圆 42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179456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" name="Equation" r:id="rId17" imgW="228600" imgH="203200" progId="Equation.DSMT4">
                    <p:embed/>
                  </p:oleObj>
                </mc:Choice>
                <mc:Fallback>
                  <p:oleObj name="Equation" r:id="rId17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组 44"/>
          <p:cNvGrpSpPr/>
          <p:nvPr/>
        </p:nvGrpSpPr>
        <p:grpSpPr>
          <a:xfrm>
            <a:off x="2829102" y="5167616"/>
            <a:ext cx="537714" cy="537714"/>
            <a:chOff x="2082212" y="1487449"/>
            <a:chExt cx="537714" cy="537714"/>
          </a:xfrm>
        </p:grpSpPr>
        <p:sp>
          <p:nvSpPr>
            <p:cNvPr id="46" name="椭圆 45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4435080"/>
                </p:ext>
              </p:extLst>
            </p:nvPr>
          </p:nvGraphicFramePr>
          <p:xfrm>
            <a:off x="2139775" y="1574775"/>
            <a:ext cx="4159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" name="Equation" r:id="rId18" imgW="241300" imgH="203200" progId="Equation.DSMT4">
                    <p:embed/>
                  </p:oleObj>
                </mc:Choice>
                <mc:Fallback>
                  <p:oleObj name="Equation" r:id="rId18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9775" y="1574775"/>
                          <a:ext cx="41592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 47"/>
          <p:cNvGrpSpPr/>
          <p:nvPr/>
        </p:nvGrpSpPr>
        <p:grpSpPr>
          <a:xfrm>
            <a:off x="3824443" y="4073449"/>
            <a:ext cx="537714" cy="537714"/>
            <a:chOff x="2082212" y="1487449"/>
            <a:chExt cx="537714" cy="537714"/>
          </a:xfrm>
        </p:grpSpPr>
        <p:sp>
          <p:nvSpPr>
            <p:cNvPr id="49" name="椭圆 48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669883"/>
                </p:ext>
              </p:extLst>
            </p:nvPr>
          </p:nvGraphicFramePr>
          <p:xfrm>
            <a:off x="2216599" y="1575154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" name="Equation" r:id="rId19" imgW="152400" imgH="203200" progId="Equation.DSMT4">
                    <p:embed/>
                  </p:oleObj>
                </mc:Choice>
                <mc:Fallback>
                  <p:oleObj name="Equation" r:id="rId19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599" y="1575154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 50"/>
          <p:cNvGrpSpPr/>
          <p:nvPr/>
        </p:nvGrpSpPr>
        <p:grpSpPr>
          <a:xfrm>
            <a:off x="3824443" y="5167616"/>
            <a:ext cx="537714" cy="537714"/>
            <a:chOff x="2082212" y="1487449"/>
            <a:chExt cx="537714" cy="537714"/>
          </a:xfrm>
        </p:grpSpPr>
        <p:sp>
          <p:nvSpPr>
            <p:cNvPr id="52" name="椭圆 51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57728"/>
                </p:ext>
              </p:extLst>
            </p:nvPr>
          </p:nvGraphicFramePr>
          <p:xfrm>
            <a:off x="2216599" y="1574775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" name="Equation" r:id="rId20" imgW="152400" imgH="203200" progId="Equation.DSMT4">
                    <p:embed/>
                  </p:oleObj>
                </mc:Choice>
                <mc:Fallback>
                  <p:oleObj name="Equation" r:id="rId20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16599" y="1574775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 53"/>
          <p:cNvGrpSpPr/>
          <p:nvPr/>
        </p:nvGrpSpPr>
        <p:grpSpPr>
          <a:xfrm>
            <a:off x="4793099" y="4076978"/>
            <a:ext cx="537714" cy="537714"/>
            <a:chOff x="2082212" y="1487449"/>
            <a:chExt cx="537714" cy="537714"/>
          </a:xfrm>
        </p:grpSpPr>
        <p:sp>
          <p:nvSpPr>
            <p:cNvPr id="55" name="椭圆 54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891541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4" name="Equation" r:id="rId21" imgW="228600" imgH="203200" progId="Equation.DSMT4">
                    <p:embed/>
                  </p:oleObj>
                </mc:Choice>
                <mc:Fallback>
                  <p:oleObj name="Equation" r:id="rId21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 56"/>
          <p:cNvGrpSpPr/>
          <p:nvPr/>
        </p:nvGrpSpPr>
        <p:grpSpPr>
          <a:xfrm>
            <a:off x="4804540" y="5167616"/>
            <a:ext cx="537714" cy="537714"/>
            <a:chOff x="2082212" y="1487449"/>
            <a:chExt cx="537714" cy="537714"/>
          </a:xfrm>
        </p:grpSpPr>
        <p:sp>
          <p:nvSpPr>
            <p:cNvPr id="58" name="椭圆 57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6547928"/>
                </p:ext>
              </p:extLst>
            </p:nvPr>
          </p:nvGraphicFramePr>
          <p:xfrm>
            <a:off x="2140118" y="1574775"/>
            <a:ext cx="4143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5" name="Equation" r:id="rId22" imgW="241300" imgH="203200" progId="Equation.DSMT4">
                    <p:embed/>
                  </p:oleObj>
                </mc:Choice>
                <mc:Fallback>
                  <p:oleObj name="Equation" r:id="rId22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40118" y="1574775"/>
                          <a:ext cx="4143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0" name="直线箭头连接符 59"/>
          <p:cNvCxnSpPr>
            <a:stCxn id="43" idx="6"/>
            <a:endCxn id="49" idx="2"/>
          </p:cNvCxnSpPr>
          <p:nvPr/>
        </p:nvCxnSpPr>
        <p:spPr>
          <a:xfrm flipV="1">
            <a:off x="3367243" y="4342306"/>
            <a:ext cx="457200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9" idx="6"/>
            <a:endCxn id="55" idx="2"/>
          </p:cNvCxnSpPr>
          <p:nvPr/>
        </p:nvCxnSpPr>
        <p:spPr>
          <a:xfrm>
            <a:off x="4362157" y="4342306"/>
            <a:ext cx="430942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6" idx="0"/>
            <a:endCxn id="43" idx="4"/>
          </p:cNvCxnSpPr>
          <p:nvPr/>
        </p:nvCxnSpPr>
        <p:spPr>
          <a:xfrm flipV="1">
            <a:off x="3097959" y="4614692"/>
            <a:ext cx="427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52" idx="0"/>
            <a:endCxn id="49" idx="4"/>
          </p:cNvCxnSpPr>
          <p:nvPr/>
        </p:nvCxnSpPr>
        <p:spPr>
          <a:xfrm flipV="1">
            <a:off x="4093300" y="4611163"/>
            <a:ext cx="0" cy="5564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58" idx="0"/>
            <a:endCxn id="55" idx="4"/>
          </p:cNvCxnSpPr>
          <p:nvPr/>
        </p:nvCxnSpPr>
        <p:spPr>
          <a:xfrm flipH="1" flipV="1">
            <a:off x="5061956" y="4614692"/>
            <a:ext cx="11441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组 73"/>
          <p:cNvGrpSpPr/>
          <p:nvPr/>
        </p:nvGrpSpPr>
        <p:grpSpPr>
          <a:xfrm>
            <a:off x="5254666" y="1305727"/>
            <a:ext cx="537714" cy="537714"/>
            <a:chOff x="2082212" y="1487449"/>
            <a:chExt cx="537714" cy="537714"/>
          </a:xfrm>
        </p:grpSpPr>
        <p:sp>
          <p:nvSpPr>
            <p:cNvPr id="75" name="椭圆 74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76" name="对象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3876277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6" name="Equation" r:id="rId23" imgW="228600" imgH="203200" progId="Equation.DSMT4">
                    <p:embed/>
                  </p:oleObj>
                </mc:Choice>
                <mc:Fallback>
                  <p:oleObj name="Equation" r:id="rId23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" name="组 76"/>
          <p:cNvGrpSpPr/>
          <p:nvPr/>
        </p:nvGrpSpPr>
        <p:grpSpPr>
          <a:xfrm>
            <a:off x="5254239" y="2396365"/>
            <a:ext cx="537714" cy="537714"/>
            <a:chOff x="2082212" y="1487449"/>
            <a:chExt cx="537714" cy="537714"/>
          </a:xfrm>
        </p:grpSpPr>
        <p:sp>
          <p:nvSpPr>
            <p:cNvPr id="78" name="椭圆 77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79" name="对象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911896"/>
                </p:ext>
              </p:extLst>
            </p:nvPr>
          </p:nvGraphicFramePr>
          <p:xfrm>
            <a:off x="2139775" y="1574775"/>
            <a:ext cx="4159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7" name="Equation" r:id="rId24" imgW="241300" imgH="203200" progId="Equation.DSMT4">
                    <p:embed/>
                  </p:oleObj>
                </mc:Choice>
                <mc:Fallback>
                  <p:oleObj name="Equation" r:id="rId24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9775" y="1574775"/>
                          <a:ext cx="41592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组 79"/>
          <p:cNvGrpSpPr/>
          <p:nvPr/>
        </p:nvGrpSpPr>
        <p:grpSpPr>
          <a:xfrm>
            <a:off x="6249580" y="1302198"/>
            <a:ext cx="537714" cy="537714"/>
            <a:chOff x="2082212" y="1487449"/>
            <a:chExt cx="537714" cy="537714"/>
          </a:xfrm>
        </p:grpSpPr>
        <p:sp>
          <p:nvSpPr>
            <p:cNvPr id="81" name="椭圆 80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82" name="对象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100645"/>
                </p:ext>
              </p:extLst>
            </p:nvPr>
          </p:nvGraphicFramePr>
          <p:xfrm>
            <a:off x="2216599" y="1575154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8" name="Equation" r:id="rId25" imgW="152400" imgH="203200" progId="Equation.DSMT4">
                    <p:embed/>
                  </p:oleObj>
                </mc:Choice>
                <mc:Fallback>
                  <p:oleObj name="Equation" r:id="rId25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599" y="1575154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" name="组 82"/>
          <p:cNvGrpSpPr/>
          <p:nvPr/>
        </p:nvGrpSpPr>
        <p:grpSpPr>
          <a:xfrm>
            <a:off x="6249580" y="2396365"/>
            <a:ext cx="537714" cy="537714"/>
            <a:chOff x="2082212" y="1487449"/>
            <a:chExt cx="537714" cy="537714"/>
          </a:xfrm>
        </p:grpSpPr>
        <p:sp>
          <p:nvSpPr>
            <p:cNvPr id="84" name="椭圆 83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85" name="对象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535129"/>
                </p:ext>
              </p:extLst>
            </p:nvPr>
          </p:nvGraphicFramePr>
          <p:xfrm>
            <a:off x="2216599" y="1574775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" name="Equation" r:id="rId26" imgW="152400" imgH="203200" progId="Equation.DSMT4">
                    <p:embed/>
                  </p:oleObj>
                </mc:Choice>
                <mc:Fallback>
                  <p:oleObj name="Equation" r:id="rId26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16599" y="1574775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" name="组 85"/>
          <p:cNvGrpSpPr/>
          <p:nvPr/>
        </p:nvGrpSpPr>
        <p:grpSpPr>
          <a:xfrm>
            <a:off x="7218236" y="1305727"/>
            <a:ext cx="537714" cy="537714"/>
            <a:chOff x="2082212" y="1487449"/>
            <a:chExt cx="537714" cy="537714"/>
          </a:xfrm>
        </p:grpSpPr>
        <p:sp>
          <p:nvSpPr>
            <p:cNvPr id="87" name="椭圆 86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1522882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0" name="Equation" r:id="rId27" imgW="228600" imgH="203200" progId="Equation.DSMT4">
                    <p:embed/>
                  </p:oleObj>
                </mc:Choice>
                <mc:Fallback>
                  <p:oleObj name="Equation" r:id="rId27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组 88"/>
          <p:cNvGrpSpPr/>
          <p:nvPr/>
        </p:nvGrpSpPr>
        <p:grpSpPr>
          <a:xfrm>
            <a:off x="7229677" y="2396365"/>
            <a:ext cx="537714" cy="537714"/>
            <a:chOff x="2082212" y="1487449"/>
            <a:chExt cx="537714" cy="537714"/>
          </a:xfrm>
        </p:grpSpPr>
        <p:sp>
          <p:nvSpPr>
            <p:cNvPr id="90" name="椭圆 89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9835563"/>
                </p:ext>
              </p:extLst>
            </p:nvPr>
          </p:nvGraphicFramePr>
          <p:xfrm>
            <a:off x="2140118" y="1574775"/>
            <a:ext cx="4143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" name="Equation" r:id="rId28" imgW="241300" imgH="203200" progId="Equation.DSMT4">
                    <p:embed/>
                  </p:oleObj>
                </mc:Choice>
                <mc:Fallback>
                  <p:oleObj name="Equation" r:id="rId28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40118" y="1574775"/>
                          <a:ext cx="4143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8" name="直线连接符 97"/>
          <p:cNvCxnSpPr>
            <a:stCxn id="75" idx="6"/>
            <a:endCxn id="81" idx="2"/>
          </p:cNvCxnSpPr>
          <p:nvPr/>
        </p:nvCxnSpPr>
        <p:spPr>
          <a:xfrm flipV="1">
            <a:off x="5792380" y="1571055"/>
            <a:ext cx="457200" cy="3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/>
          <p:cNvCxnSpPr>
            <a:stCxn id="81" idx="6"/>
            <a:endCxn id="87" idx="2"/>
          </p:cNvCxnSpPr>
          <p:nvPr/>
        </p:nvCxnSpPr>
        <p:spPr>
          <a:xfrm>
            <a:off x="6787294" y="1571055"/>
            <a:ext cx="430942" cy="3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/>
          <p:cNvCxnSpPr>
            <a:stCxn id="75" idx="4"/>
            <a:endCxn id="78" idx="0"/>
          </p:cNvCxnSpPr>
          <p:nvPr/>
        </p:nvCxnSpPr>
        <p:spPr>
          <a:xfrm flipH="1">
            <a:off x="5523096" y="1843441"/>
            <a:ext cx="427" cy="552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/>
          <p:cNvCxnSpPr>
            <a:stCxn id="84" idx="0"/>
            <a:endCxn id="81" idx="4"/>
          </p:cNvCxnSpPr>
          <p:nvPr/>
        </p:nvCxnSpPr>
        <p:spPr>
          <a:xfrm flipV="1">
            <a:off x="6518437" y="1839912"/>
            <a:ext cx="0" cy="5564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/>
          <p:cNvCxnSpPr>
            <a:stCxn id="90" idx="0"/>
            <a:endCxn id="87" idx="4"/>
          </p:cNvCxnSpPr>
          <p:nvPr/>
        </p:nvCxnSpPr>
        <p:spPr>
          <a:xfrm flipH="1" flipV="1">
            <a:off x="7487093" y="1843441"/>
            <a:ext cx="11441" cy="552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 88"/>
          <p:cNvGrpSpPr/>
          <p:nvPr/>
        </p:nvGrpSpPr>
        <p:grpSpPr>
          <a:xfrm>
            <a:off x="1455738" y="1185563"/>
            <a:ext cx="6987056" cy="4538249"/>
            <a:chOff x="1455738" y="1185563"/>
            <a:chExt cx="6987056" cy="4538249"/>
          </a:xfrm>
        </p:grpSpPr>
        <p:grpSp>
          <p:nvGrpSpPr>
            <p:cNvPr id="9" name="组 8"/>
            <p:cNvGrpSpPr/>
            <p:nvPr/>
          </p:nvGrpSpPr>
          <p:grpSpPr>
            <a:xfrm>
              <a:off x="4047482" y="4466473"/>
              <a:ext cx="1704668" cy="415100"/>
              <a:chOff x="1750431" y="4304691"/>
              <a:chExt cx="1704668" cy="415100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750431" y="4365092"/>
                <a:ext cx="1704668" cy="354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853395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188844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092232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551282" y="43046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1612272" y="4466473"/>
              <a:ext cx="1704668" cy="415100"/>
              <a:chOff x="1750431" y="4304691"/>
              <a:chExt cx="1704668" cy="415100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750431" y="4365092"/>
                <a:ext cx="1704668" cy="354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53395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188844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092232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551282" y="43046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</p:grpSp>
        <p:grpSp>
          <p:nvGrpSpPr>
            <p:cNvPr id="16" name="组 15"/>
            <p:cNvGrpSpPr/>
            <p:nvPr/>
          </p:nvGrpSpPr>
          <p:grpSpPr>
            <a:xfrm>
              <a:off x="5915612" y="4454116"/>
              <a:ext cx="1704668" cy="415100"/>
              <a:chOff x="1750431" y="4304691"/>
              <a:chExt cx="1704668" cy="41510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1750431" y="4365092"/>
                <a:ext cx="1704668" cy="354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853395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188844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092232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551282" y="43046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</p:grpSp>
        <p:sp>
          <p:nvSpPr>
            <p:cNvPr id="23" name="圆角矩形 22"/>
            <p:cNvSpPr/>
            <p:nvPr/>
          </p:nvSpPr>
          <p:spPr>
            <a:xfrm>
              <a:off x="3234714" y="3088847"/>
              <a:ext cx="3337451" cy="3546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443674" y="3168962"/>
              <a:ext cx="217521" cy="2173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779350" y="3168962"/>
              <a:ext cx="217521" cy="2173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125121" y="3168962"/>
              <a:ext cx="217521" cy="2173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42034" y="3028446"/>
              <a:ext cx="344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2323212" y="5399879"/>
              <a:ext cx="286048" cy="2860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094624"/>
                </p:ext>
              </p:extLst>
            </p:nvPr>
          </p:nvGraphicFramePr>
          <p:xfrm>
            <a:off x="1599961" y="5366259"/>
            <a:ext cx="600452" cy="33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" name="Equation" r:id="rId3" imgW="368300" imgH="203200" progId="Equation.DSMT4">
                    <p:embed/>
                  </p:oleObj>
                </mc:Choice>
                <mc:Fallback>
                  <p:oleObj name="Equation" r:id="rId3" imgW="368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99961" y="5366259"/>
                          <a:ext cx="600452" cy="331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9116322"/>
                </p:ext>
              </p:extLst>
            </p:nvPr>
          </p:nvGraphicFramePr>
          <p:xfrm>
            <a:off x="4296081" y="5354643"/>
            <a:ext cx="454025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Equation" r:id="rId5" imgW="279400" imgH="203200" progId="Equation.DSMT4">
                    <p:embed/>
                  </p:oleObj>
                </mc:Choice>
                <mc:Fallback>
                  <p:oleObj name="Equation" r:id="rId5" imgW="279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96081" y="5354643"/>
                          <a:ext cx="454025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/>
            <p:cNvSpPr txBox="1"/>
            <p:nvPr/>
          </p:nvSpPr>
          <p:spPr>
            <a:xfrm>
              <a:off x="3520861" y="4481126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4760416" y="5400052"/>
              <a:ext cx="286048" cy="2860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55733"/>
                </p:ext>
              </p:extLst>
            </p:nvPr>
          </p:nvGraphicFramePr>
          <p:xfrm>
            <a:off x="6108168" y="5380289"/>
            <a:ext cx="433387" cy="343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Equation" r:id="rId7" imgW="266700" imgH="203200" progId="Equation.DSMT4">
                    <p:embed/>
                  </p:oleObj>
                </mc:Choice>
                <mc:Fallback>
                  <p:oleObj name="Equation" r:id="rId7" imgW="2667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08168" y="5380289"/>
                          <a:ext cx="433387" cy="3435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6638709" y="5403706"/>
              <a:ext cx="286048" cy="2860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9" name="直线箭头连接符 38"/>
            <p:cNvCxnSpPr>
              <a:stCxn id="28" idx="0"/>
              <a:endCxn id="11" idx="2"/>
            </p:cNvCxnSpPr>
            <p:nvPr/>
          </p:nvCxnSpPr>
          <p:spPr>
            <a:xfrm flipH="1" flipV="1">
              <a:off x="2464606" y="4881573"/>
              <a:ext cx="1630" cy="5183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4" idx="0"/>
              <a:endCxn id="4" idx="2"/>
            </p:cNvCxnSpPr>
            <p:nvPr/>
          </p:nvCxnSpPr>
          <p:spPr>
            <a:xfrm flipH="1" flipV="1">
              <a:off x="4899816" y="4881573"/>
              <a:ext cx="3624" cy="51847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>
              <a:stCxn id="37" idx="0"/>
              <a:endCxn id="17" idx="2"/>
            </p:cNvCxnSpPr>
            <p:nvPr/>
          </p:nvCxnSpPr>
          <p:spPr>
            <a:xfrm flipH="1" flipV="1">
              <a:off x="6767946" y="4869216"/>
              <a:ext cx="13787" cy="53449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5192372" y="3028446"/>
              <a:ext cx="344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4791055" y="3157048"/>
              <a:ext cx="217521" cy="2173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0" name="直线箭头连接符 49"/>
            <p:cNvCxnSpPr>
              <a:stCxn id="11" idx="0"/>
            </p:cNvCxnSpPr>
            <p:nvPr/>
          </p:nvCxnSpPr>
          <p:spPr>
            <a:xfrm flipV="1">
              <a:off x="2464606" y="3443546"/>
              <a:ext cx="1831475" cy="10833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>
              <a:stCxn id="4" idx="0"/>
              <a:endCxn id="23" idx="2"/>
            </p:cNvCxnSpPr>
            <p:nvPr/>
          </p:nvCxnSpPr>
          <p:spPr>
            <a:xfrm flipV="1">
              <a:off x="4899816" y="3443546"/>
              <a:ext cx="3624" cy="10833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>
              <a:stCxn id="17" idx="0"/>
            </p:cNvCxnSpPr>
            <p:nvPr/>
          </p:nvCxnSpPr>
          <p:spPr>
            <a:xfrm flipH="1" flipV="1">
              <a:off x="5428084" y="3458199"/>
              <a:ext cx="1339862" cy="105631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5433189"/>
                </p:ext>
              </p:extLst>
            </p:nvPr>
          </p:nvGraphicFramePr>
          <p:xfrm>
            <a:off x="6723922" y="3102507"/>
            <a:ext cx="522916" cy="271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Equation" r:id="rId9" imgW="317500" imgH="165100" progId="Equation.DSMT4">
                    <p:embed/>
                  </p:oleObj>
                </mc:Choice>
                <mc:Fallback>
                  <p:oleObj name="Equation" r:id="rId9" imgW="3175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23922" y="3102507"/>
                          <a:ext cx="522916" cy="2719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5" name="组 84"/>
            <p:cNvGrpSpPr/>
            <p:nvPr/>
          </p:nvGrpSpPr>
          <p:grpSpPr>
            <a:xfrm>
              <a:off x="2348280" y="1612853"/>
              <a:ext cx="5110320" cy="426542"/>
              <a:chOff x="2360475" y="1910793"/>
              <a:chExt cx="5110320" cy="426542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360475" y="1982636"/>
                <a:ext cx="5110320" cy="354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603875" y="2050837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66742" y="2050837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6707236" y="2074193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3520861" y="1925419"/>
                <a:ext cx="344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899023" y="1910793"/>
                <a:ext cx="344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4828943" y="2043051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7075929" y="2077377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8672473"/>
                </p:ext>
              </p:extLst>
            </p:nvPr>
          </p:nvGraphicFramePr>
          <p:xfrm>
            <a:off x="7654764" y="2039395"/>
            <a:ext cx="788030" cy="243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Equation" r:id="rId11" imgW="533400" imgH="165100" progId="Equation.DSMT4">
                    <p:embed/>
                  </p:oleObj>
                </mc:Choice>
                <mc:Fallback>
                  <p:oleObj name="Equation" r:id="rId11" imgW="5334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54764" y="2039395"/>
                          <a:ext cx="788030" cy="2439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4" name="直线箭头连接符 73"/>
            <p:cNvCxnSpPr>
              <a:stCxn id="23" idx="0"/>
              <a:endCxn id="64" idx="2"/>
            </p:cNvCxnSpPr>
            <p:nvPr/>
          </p:nvCxnSpPr>
          <p:spPr>
            <a:xfrm flipV="1">
              <a:off x="4903440" y="2039395"/>
              <a:ext cx="0" cy="10494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7" name="对象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387748"/>
                </p:ext>
              </p:extLst>
            </p:nvPr>
          </p:nvGraphicFramePr>
          <p:xfrm>
            <a:off x="3825618" y="1185563"/>
            <a:ext cx="2414060" cy="288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Equation" r:id="rId13" imgW="1701800" imgH="203200" progId="Equation.DSMT4">
                    <p:embed/>
                  </p:oleObj>
                </mc:Choice>
                <mc:Fallback>
                  <p:oleObj name="Equation" r:id="rId13" imgW="17018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25618" y="1185563"/>
                          <a:ext cx="2414060" cy="2882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对象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2991685"/>
                </p:ext>
              </p:extLst>
            </p:nvPr>
          </p:nvGraphicFramePr>
          <p:xfrm>
            <a:off x="7742891" y="4594631"/>
            <a:ext cx="237788" cy="229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Equation" r:id="rId15" imgW="127000" imgH="127000" progId="Equation.DSMT4">
                    <p:embed/>
                  </p:oleObj>
                </mc:Choice>
                <mc:Fallback>
                  <p:oleObj name="Equation" r:id="rId15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742891" y="4594631"/>
                          <a:ext cx="237788" cy="2297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2926429"/>
                </p:ext>
              </p:extLst>
            </p:nvPr>
          </p:nvGraphicFramePr>
          <p:xfrm>
            <a:off x="5008576" y="3867686"/>
            <a:ext cx="333352" cy="285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17" imgW="177800" imgH="152400" progId="Equation.DSMT4">
                    <p:embed/>
                  </p:oleObj>
                </mc:Choice>
                <mc:Fallback>
                  <p:oleObj name="Equation" r:id="rId17" imgW="1778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08576" y="3867686"/>
                          <a:ext cx="333352" cy="2857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对象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395301"/>
                </p:ext>
              </p:extLst>
            </p:nvPr>
          </p:nvGraphicFramePr>
          <p:xfrm>
            <a:off x="5079895" y="2493365"/>
            <a:ext cx="254306" cy="254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Equation" r:id="rId19" imgW="152400" imgH="152400" progId="Equation.DSMT4">
                    <p:embed/>
                  </p:oleObj>
                </mc:Choice>
                <mc:Fallback>
                  <p:oleObj name="Equation" r:id="rId19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079895" y="2493365"/>
                          <a:ext cx="254306" cy="2543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530266"/>
                </p:ext>
              </p:extLst>
            </p:nvPr>
          </p:nvGraphicFramePr>
          <p:xfrm>
            <a:off x="1455738" y="4103688"/>
            <a:ext cx="954087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" name="Equation" r:id="rId21" imgW="584200" imgH="203200" progId="Equation.DSMT4">
                    <p:embed/>
                  </p:oleObj>
                </mc:Choice>
                <mc:Fallback>
                  <p:oleObj name="Equation" r:id="rId21" imgW="5842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455738" y="4103688"/>
                          <a:ext cx="954087" cy="331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8203937"/>
                </p:ext>
              </p:extLst>
            </p:nvPr>
          </p:nvGraphicFramePr>
          <p:xfrm>
            <a:off x="3881438" y="4130675"/>
            <a:ext cx="830262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" name="Equation" r:id="rId23" imgW="508000" imgH="203200" progId="Equation.DSMT4">
                    <p:embed/>
                  </p:oleObj>
                </mc:Choice>
                <mc:Fallback>
                  <p:oleObj name="Equation" r:id="rId23" imgW="5080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881438" y="4130675"/>
                          <a:ext cx="830262" cy="331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3887273"/>
                </p:ext>
              </p:extLst>
            </p:nvPr>
          </p:nvGraphicFramePr>
          <p:xfrm>
            <a:off x="6862763" y="4130675"/>
            <a:ext cx="788987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" name="Equation" r:id="rId25" imgW="482600" imgH="203200" progId="Equation.DSMT4">
                    <p:embed/>
                  </p:oleObj>
                </mc:Choice>
                <mc:Fallback>
                  <p:oleObj name="Equation" r:id="rId25" imgW="482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862763" y="4130675"/>
                          <a:ext cx="788987" cy="331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041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27</Words>
  <Application>Microsoft Macintosh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Ningping</dc:creator>
  <cp:lastModifiedBy>Wang Ningping</cp:lastModifiedBy>
  <cp:revision>20</cp:revision>
  <dcterms:created xsi:type="dcterms:W3CDTF">2014-05-19T17:57:05Z</dcterms:created>
  <dcterms:modified xsi:type="dcterms:W3CDTF">2014-05-28T05:09:12Z</dcterms:modified>
</cp:coreProperties>
</file>