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6" Type="http://schemas.openxmlformats.org/officeDocument/2006/relationships/image" Target="../media/image6.emf"/><Relationship Id="rId7" Type="http://schemas.openxmlformats.org/officeDocument/2006/relationships/image" Target="../media/image7.emf"/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4164B-0ACF-0049-B67E-58383D80E56C}" type="datetimeFigureOut">
              <a:rPr kumimoji="1" lang="zh-CN" altLang="en-US" smtClean="0"/>
              <a:t>5/24/14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6CB29-D449-A84F-8537-41A07B2491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6134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4164B-0ACF-0049-B67E-58383D80E56C}" type="datetimeFigureOut">
              <a:rPr kumimoji="1" lang="zh-CN" altLang="en-US" smtClean="0"/>
              <a:t>5/24/14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6CB29-D449-A84F-8537-41A07B2491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6417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4164B-0ACF-0049-B67E-58383D80E56C}" type="datetimeFigureOut">
              <a:rPr kumimoji="1" lang="zh-CN" altLang="en-US" smtClean="0"/>
              <a:t>5/24/14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6CB29-D449-A84F-8537-41A07B2491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2709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4164B-0ACF-0049-B67E-58383D80E56C}" type="datetimeFigureOut">
              <a:rPr kumimoji="1" lang="zh-CN" altLang="en-US" smtClean="0"/>
              <a:t>5/24/14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6CB29-D449-A84F-8537-41A07B2491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3102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4164B-0ACF-0049-B67E-58383D80E56C}" type="datetimeFigureOut">
              <a:rPr kumimoji="1" lang="zh-CN" altLang="en-US" smtClean="0"/>
              <a:t>5/24/14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6CB29-D449-A84F-8537-41A07B2491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5543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4164B-0ACF-0049-B67E-58383D80E56C}" type="datetimeFigureOut">
              <a:rPr kumimoji="1" lang="zh-CN" altLang="en-US" smtClean="0"/>
              <a:t>5/24/14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6CB29-D449-A84F-8537-41A07B2491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010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4164B-0ACF-0049-B67E-58383D80E56C}" type="datetimeFigureOut">
              <a:rPr kumimoji="1" lang="zh-CN" altLang="en-US" smtClean="0"/>
              <a:t>5/24/14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6CB29-D449-A84F-8537-41A07B2491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9229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4164B-0ACF-0049-B67E-58383D80E56C}" type="datetimeFigureOut">
              <a:rPr kumimoji="1" lang="zh-CN" altLang="en-US" smtClean="0"/>
              <a:t>5/24/14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6CB29-D449-A84F-8537-41A07B2491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6142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4164B-0ACF-0049-B67E-58383D80E56C}" type="datetimeFigureOut">
              <a:rPr kumimoji="1" lang="zh-CN" altLang="en-US" smtClean="0"/>
              <a:t>5/24/14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6CB29-D449-A84F-8537-41A07B2491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3001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4164B-0ACF-0049-B67E-58383D80E56C}" type="datetimeFigureOut">
              <a:rPr kumimoji="1" lang="zh-CN" altLang="en-US" smtClean="0"/>
              <a:t>5/24/14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6CB29-D449-A84F-8537-41A07B2491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8224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4164B-0ACF-0049-B67E-58383D80E56C}" type="datetimeFigureOut">
              <a:rPr kumimoji="1" lang="zh-CN" altLang="en-US" smtClean="0"/>
              <a:t>5/24/14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6CB29-D449-A84F-8537-41A07B2491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4182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4164B-0ACF-0049-B67E-58383D80E56C}" type="datetimeFigureOut">
              <a:rPr kumimoji="1" lang="zh-CN" altLang="en-US" smtClean="0"/>
              <a:t>5/24/14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6CB29-D449-A84F-8537-41A07B2491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8603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.bin"/><Relationship Id="rId20" Type="http://schemas.openxmlformats.org/officeDocument/2006/relationships/oleObject" Target="../embeddings/oleObject11.bin"/><Relationship Id="rId21" Type="http://schemas.openxmlformats.org/officeDocument/2006/relationships/oleObject" Target="../embeddings/oleObject12.bin"/><Relationship Id="rId22" Type="http://schemas.openxmlformats.org/officeDocument/2006/relationships/oleObject" Target="../embeddings/oleObject13.bin"/><Relationship Id="rId23" Type="http://schemas.openxmlformats.org/officeDocument/2006/relationships/oleObject" Target="../embeddings/oleObject14.bin"/><Relationship Id="rId24" Type="http://schemas.openxmlformats.org/officeDocument/2006/relationships/oleObject" Target="../embeddings/oleObject15.bin"/><Relationship Id="rId25" Type="http://schemas.openxmlformats.org/officeDocument/2006/relationships/oleObject" Target="../embeddings/oleObject16.bin"/><Relationship Id="rId26" Type="http://schemas.openxmlformats.org/officeDocument/2006/relationships/oleObject" Target="../embeddings/oleObject17.bin"/><Relationship Id="rId27" Type="http://schemas.openxmlformats.org/officeDocument/2006/relationships/oleObject" Target="../embeddings/oleObject18.bin"/><Relationship Id="rId28" Type="http://schemas.openxmlformats.org/officeDocument/2006/relationships/oleObject" Target="../embeddings/oleObject19.bin"/><Relationship Id="rId10" Type="http://schemas.openxmlformats.org/officeDocument/2006/relationships/image" Target="../media/image4.emf"/><Relationship Id="rId11" Type="http://schemas.openxmlformats.org/officeDocument/2006/relationships/oleObject" Target="../embeddings/oleObject5.bin"/><Relationship Id="rId12" Type="http://schemas.openxmlformats.org/officeDocument/2006/relationships/image" Target="../media/image5.emf"/><Relationship Id="rId13" Type="http://schemas.openxmlformats.org/officeDocument/2006/relationships/oleObject" Target="../embeddings/oleObject6.bin"/><Relationship Id="rId14" Type="http://schemas.openxmlformats.org/officeDocument/2006/relationships/image" Target="../media/image6.emf"/><Relationship Id="rId15" Type="http://schemas.openxmlformats.org/officeDocument/2006/relationships/oleObject" Target="../embeddings/oleObject7.bin"/><Relationship Id="rId16" Type="http://schemas.openxmlformats.org/officeDocument/2006/relationships/image" Target="../media/image7.emf"/><Relationship Id="rId17" Type="http://schemas.openxmlformats.org/officeDocument/2006/relationships/oleObject" Target="../embeddings/oleObject8.bin"/><Relationship Id="rId18" Type="http://schemas.openxmlformats.org/officeDocument/2006/relationships/oleObject" Target="../embeddings/oleObject9.bin"/><Relationship Id="rId19" Type="http://schemas.openxmlformats.org/officeDocument/2006/relationships/oleObject" Target="../embeddings/oleObject10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2846691" y="1287197"/>
            <a:ext cx="354663" cy="3546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307510" y="2292002"/>
            <a:ext cx="354663" cy="3546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525717" y="2111015"/>
            <a:ext cx="354663" cy="3546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159767" y="1579021"/>
            <a:ext cx="354663" cy="3546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230941" y="2111015"/>
            <a:ext cx="354663" cy="3546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024023" y="4353651"/>
            <a:ext cx="331816" cy="33181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634575" y="4353651"/>
            <a:ext cx="331816" cy="33181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319294" y="5146798"/>
            <a:ext cx="331816" cy="33181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" name="直线连接符 14"/>
          <p:cNvCxnSpPr>
            <a:stCxn id="10" idx="4"/>
            <a:endCxn id="11" idx="0"/>
          </p:cNvCxnSpPr>
          <p:nvPr/>
        </p:nvCxnSpPr>
        <p:spPr>
          <a:xfrm>
            <a:off x="2408273" y="2465678"/>
            <a:ext cx="781658" cy="188797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>
            <a:stCxn id="5" idx="4"/>
            <a:endCxn id="11" idx="0"/>
          </p:cNvCxnSpPr>
          <p:nvPr/>
        </p:nvCxnSpPr>
        <p:spPr>
          <a:xfrm>
            <a:off x="3024023" y="1641860"/>
            <a:ext cx="165908" cy="271179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/>
          <p:cNvCxnSpPr>
            <a:stCxn id="8" idx="4"/>
            <a:endCxn id="11" idx="0"/>
          </p:cNvCxnSpPr>
          <p:nvPr/>
        </p:nvCxnSpPr>
        <p:spPr>
          <a:xfrm flipH="1">
            <a:off x="3189931" y="2465678"/>
            <a:ext cx="1513118" cy="188797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/>
          <p:cNvCxnSpPr>
            <a:stCxn id="10" idx="4"/>
            <a:endCxn id="13" idx="0"/>
          </p:cNvCxnSpPr>
          <p:nvPr/>
        </p:nvCxnSpPr>
        <p:spPr>
          <a:xfrm>
            <a:off x="2408273" y="2465678"/>
            <a:ext cx="2076929" cy="26811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/>
          <p:cNvCxnSpPr>
            <a:stCxn id="5" idx="4"/>
            <a:endCxn id="13" idx="0"/>
          </p:cNvCxnSpPr>
          <p:nvPr/>
        </p:nvCxnSpPr>
        <p:spPr>
          <a:xfrm>
            <a:off x="3024023" y="1641860"/>
            <a:ext cx="1461179" cy="350493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30"/>
          <p:cNvCxnSpPr>
            <a:stCxn id="8" idx="4"/>
            <a:endCxn id="13" idx="0"/>
          </p:cNvCxnSpPr>
          <p:nvPr/>
        </p:nvCxnSpPr>
        <p:spPr>
          <a:xfrm flipH="1">
            <a:off x="4485202" y="2465678"/>
            <a:ext cx="217847" cy="26811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/>
          <p:cNvCxnSpPr>
            <a:stCxn id="9" idx="4"/>
            <a:endCxn id="12" idx="0"/>
          </p:cNvCxnSpPr>
          <p:nvPr/>
        </p:nvCxnSpPr>
        <p:spPr>
          <a:xfrm>
            <a:off x="5337099" y="1933684"/>
            <a:ext cx="463384" cy="24199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/>
          <p:cNvCxnSpPr>
            <a:stCxn id="7" idx="3"/>
            <a:endCxn id="12" idx="0"/>
          </p:cNvCxnSpPr>
          <p:nvPr/>
        </p:nvCxnSpPr>
        <p:spPr>
          <a:xfrm flipH="1">
            <a:off x="5800483" y="2594726"/>
            <a:ext cx="558966" cy="175892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/>
          <p:cNvCxnSpPr>
            <a:stCxn id="5" idx="4"/>
            <a:endCxn id="12" idx="0"/>
          </p:cNvCxnSpPr>
          <p:nvPr/>
        </p:nvCxnSpPr>
        <p:spPr>
          <a:xfrm>
            <a:off x="3024023" y="1641860"/>
            <a:ext cx="2776460" cy="271179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/>
          <p:cNvCxnSpPr>
            <a:stCxn id="11" idx="2"/>
            <a:endCxn id="13" idx="1"/>
          </p:cNvCxnSpPr>
          <p:nvPr/>
        </p:nvCxnSpPr>
        <p:spPr>
          <a:xfrm>
            <a:off x="3189931" y="4685467"/>
            <a:ext cx="1129363" cy="6272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/>
          <p:cNvCxnSpPr>
            <a:stCxn id="11" idx="3"/>
            <a:endCxn id="12" idx="1"/>
          </p:cNvCxnSpPr>
          <p:nvPr/>
        </p:nvCxnSpPr>
        <p:spPr>
          <a:xfrm>
            <a:off x="3355839" y="4519559"/>
            <a:ext cx="227873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线连接符 57"/>
          <p:cNvCxnSpPr>
            <a:stCxn id="13" idx="3"/>
            <a:endCxn id="12" idx="2"/>
          </p:cNvCxnSpPr>
          <p:nvPr/>
        </p:nvCxnSpPr>
        <p:spPr>
          <a:xfrm flipV="1">
            <a:off x="4651110" y="4685467"/>
            <a:ext cx="1149373" cy="6272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434748" y="2815140"/>
            <a:ext cx="160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Arial"/>
                <a:cs typeface="Arial"/>
              </a:rPr>
              <a:t>Element</a:t>
            </a:r>
            <a:r>
              <a:rPr kumimoji="1" lang="zh-CN" altLang="en-US" dirty="0" smtClean="0">
                <a:latin typeface="Arial"/>
                <a:cs typeface="Arial"/>
              </a:rPr>
              <a:t> </a:t>
            </a:r>
            <a:r>
              <a:rPr kumimoji="1" lang="en-US" altLang="zh-CN" dirty="0" smtClean="0">
                <a:latin typeface="Arial"/>
                <a:cs typeface="Arial"/>
              </a:rPr>
              <a:t>node</a:t>
            </a:r>
            <a:endParaRPr kumimoji="1" lang="zh-CN" altLang="en-US" dirty="0">
              <a:latin typeface="Arial"/>
              <a:cs typeface="Arial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434748" y="4519559"/>
            <a:ext cx="1108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Arial"/>
                <a:cs typeface="Arial"/>
              </a:rPr>
              <a:t>Set</a:t>
            </a:r>
            <a:r>
              <a:rPr kumimoji="1" lang="zh-CN" altLang="en-US" dirty="0" smtClean="0">
                <a:latin typeface="Arial"/>
                <a:cs typeface="Arial"/>
              </a:rPr>
              <a:t> </a:t>
            </a:r>
            <a:r>
              <a:rPr kumimoji="1" lang="en-US" altLang="zh-CN" dirty="0" smtClean="0">
                <a:latin typeface="Arial"/>
                <a:cs typeface="Arial"/>
              </a:rPr>
              <a:t>node</a:t>
            </a:r>
            <a:endParaRPr kumimoji="1" lang="zh-CN" alt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143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32218" y="389025"/>
            <a:ext cx="1761872" cy="697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  <a:latin typeface="+mn-ea"/>
              </a:rPr>
              <a:t>绪论</a:t>
            </a:r>
            <a:endParaRPr kumimoji="1" lang="en-US" altLang="zh-CN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kumimoji="1" lang="zh-CN" altLang="en-US" dirty="0" smtClean="0">
                <a:solidFill>
                  <a:schemeClr val="tx1"/>
                </a:solidFill>
                <a:latin typeface="+mn-ea"/>
              </a:rPr>
              <a:t>第一章</a:t>
            </a:r>
            <a:endParaRPr kumimoji="1" lang="zh-CN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32218" y="2660879"/>
            <a:ext cx="1761872" cy="697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  <a:latin typeface="+mn-ea"/>
              </a:rPr>
              <a:t>概念抽取</a:t>
            </a:r>
            <a:endParaRPr kumimoji="1" lang="en-US" altLang="zh-CN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kumimoji="1" lang="zh-CN" altLang="en-US" dirty="0" smtClean="0">
                <a:solidFill>
                  <a:schemeClr val="tx1"/>
                </a:solidFill>
                <a:latin typeface="+mn-ea"/>
              </a:rPr>
              <a:t>第三章</a:t>
            </a:r>
            <a:endParaRPr kumimoji="1" lang="zh-CN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32218" y="3841619"/>
            <a:ext cx="1761872" cy="69795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>
                <a:solidFill>
                  <a:schemeClr val="tx1"/>
                </a:solidFill>
                <a:latin typeface="+mn-ea"/>
              </a:rPr>
              <a:t>实例构建</a:t>
            </a:r>
            <a:endParaRPr kumimoji="1" lang="en-US" altLang="zh-CN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kumimoji="1" lang="zh-CN" altLang="en-US" dirty="0" smtClean="0">
                <a:solidFill>
                  <a:schemeClr val="tx1"/>
                </a:solidFill>
                <a:latin typeface="+mn-ea"/>
              </a:rPr>
              <a:t>第四章</a:t>
            </a:r>
            <a:endParaRPr kumimoji="1" lang="zh-CN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32230" y="3326100"/>
            <a:ext cx="1761872" cy="697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  <a:latin typeface="+mn-ea"/>
              </a:rPr>
              <a:t>知识发现</a:t>
            </a:r>
            <a:endParaRPr kumimoji="1" lang="en-US" altLang="zh-CN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kumimoji="1" lang="zh-CN" altLang="en-US" dirty="0" smtClean="0">
                <a:solidFill>
                  <a:schemeClr val="tx1"/>
                </a:solidFill>
                <a:latin typeface="+mn-ea"/>
              </a:rPr>
              <a:t>第五章</a:t>
            </a:r>
            <a:endParaRPr kumimoji="1" lang="zh-CN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32230" y="4530355"/>
            <a:ext cx="1761872" cy="697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  <a:latin typeface="+mn-ea"/>
              </a:rPr>
              <a:t>系统设计</a:t>
            </a:r>
            <a:endParaRPr kumimoji="1" lang="en-US" altLang="zh-CN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kumimoji="1" lang="zh-CN" altLang="en-US" dirty="0" smtClean="0">
                <a:solidFill>
                  <a:schemeClr val="tx1"/>
                </a:solidFill>
                <a:latin typeface="+mn-ea"/>
              </a:rPr>
              <a:t>第六章</a:t>
            </a:r>
            <a:endParaRPr kumimoji="1" lang="zh-CN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432218" y="1506200"/>
            <a:ext cx="1761872" cy="697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  <a:latin typeface="+mn-ea"/>
              </a:rPr>
              <a:t>相关工作</a:t>
            </a:r>
            <a:endParaRPr kumimoji="1" lang="en-US" altLang="zh-CN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kumimoji="1" lang="zh-CN" altLang="en-US" dirty="0" smtClean="0">
                <a:solidFill>
                  <a:schemeClr val="tx1"/>
                </a:solidFill>
                <a:latin typeface="+mn-ea"/>
              </a:rPr>
              <a:t>第二章</a:t>
            </a:r>
            <a:endParaRPr kumimoji="1" lang="zh-CN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2" name="直线箭头连接符 11"/>
          <p:cNvCxnSpPr>
            <a:stCxn id="4" idx="2"/>
            <a:endCxn id="10" idx="0"/>
          </p:cNvCxnSpPr>
          <p:nvPr/>
        </p:nvCxnSpPr>
        <p:spPr>
          <a:xfrm>
            <a:off x="4313154" y="1086982"/>
            <a:ext cx="0" cy="41921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>
            <a:stCxn id="10" idx="2"/>
            <a:endCxn id="6" idx="0"/>
          </p:cNvCxnSpPr>
          <p:nvPr/>
        </p:nvCxnSpPr>
        <p:spPr>
          <a:xfrm>
            <a:off x="4313154" y="2204157"/>
            <a:ext cx="0" cy="45672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>
            <a:stCxn id="6" idx="2"/>
            <a:endCxn id="7" idx="0"/>
          </p:cNvCxnSpPr>
          <p:nvPr/>
        </p:nvCxnSpPr>
        <p:spPr>
          <a:xfrm>
            <a:off x="4313154" y="3358836"/>
            <a:ext cx="0" cy="48278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6" idx="3"/>
            <a:endCxn id="8" idx="1"/>
          </p:cNvCxnSpPr>
          <p:nvPr/>
        </p:nvCxnSpPr>
        <p:spPr>
          <a:xfrm>
            <a:off x="5194090" y="3009858"/>
            <a:ext cx="938140" cy="66522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>
            <a:stCxn id="7" idx="3"/>
            <a:endCxn id="8" idx="1"/>
          </p:cNvCxnSpPr>
          <p:nvPr/>
        </p:nvCxnSpPr>
        <p:spPr>
          <a:xfrm flipV="1">
            <a:off x="5194090" y="3675079"/>
            <a:ext cx="938140" cy="51551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>
            <a:stCxn id="8" idx="2"/>
            <a:endCxn id="9" idx="0"/>
          </p:cNvCxnSpPr>
          <p:nvPr/>
        </p:nvCxnSpPr>
        <p:spPr>
          <a:xfrm>
            <a:off x="7013166" y="4024057"/>
            <a:ext cx="0" cy="50629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6132230" y="5767516"/>
            <a:ext cx="1761872" cy="69795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  <a:latin typeface="+mn-ea"/>
              </a:rPr>
              <a:t>结论</a:t>
            </a:r>
            <a:endParaRPr kumimoji="1" lang="en-US" altLang="zh-CN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kumimoji="1" lang="zh-CN" altLang="en-US" dirty="0" smtClean="0">
                <a:solidFill>
                  <a:schemeClr val="tx1"/>
                </a:solidFill>
                <a:latin typeface="+mn-ea"/>
              </a:rPr>
              <a:t>第四章</a:t>
            </a:r>
            <a:endParaRPr kumimoji="1" lang="zh-CN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9" name="直线箭头连接符 38"/>
          <p:cNvCxnSpPr>
            <a:stCxn id="9" idx="2"/>
            <a:endCxn id="38" idx="0"/>
          </p:cNvCxnSpPr>
          <p:nvPr/>
        </p:nvCxnSpPr>
        <p:spPr>
          <a:xfrm>
            <a:off x="7013166" y="5228312"/>
            <a:ext cx="0" cy="53920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36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/>
        </p:nvGrpSpPr>
        <p:grpSpPr>
          <a:xfrm>
            <a:off x="2082212" y="1487449"/>
            <a:ext cx="537714" cy="537714"/>
            <a:chOff x="2082212" y="1487449"/>
            <a:chExt cx="537714" cy="537714"/>
          </a:xfrm>
        </p:grpSpPr>
        <p:sp>
          <p:nvSpPr>
            <p:cNvPr id="4" name="椭圆 3"/>
            <p:cNvSpPr/>
            <p:nvPr/>
          </p:nvSpPr>
          <p:spPr>
            <a:xfrm>
              <a:off x="2082212" y="1487449"/>
              <a:ext cx="537714" cy="5377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78943757"/>
                </p:ext>
              </p:extLst>
            </p:nvPr>
          </p:nvGraphicFramePr>
          <p:xfrm>
            <a:off x="2150858" y="1574584"/>
            <a:ext cx="393168" cy="3494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5" name="Equation" r:id="rId3" imgW="228600" imgH="203200" progId="Equation.DSMT4">
                    <p:embed/>
                  </p:oleObj>
                </mc:Choice>
                <mc:Fallback>
                  <p:oleObj name="Equation" r:id="rId3" imgW="228600" imgH="203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150858" y="1574584"/>
                          <a:ext cx="393168" cy="3494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组 7"/>
          <p:cNvGrpSpPr/>
          <p:nvPr/>
        </p:nvGrpSpPr>
        <p:grpSpPr>
          <a:xfrm>
            <a:off x="2081785" y="2578087"/>
            <a:ext cx="537714" cy="537714"/>
            <a:chOff x="2082212" y="1487449"/>
            <a:chExt cx="537714" cy="537714"/>
          </a:xfrm>
        </p:grpSpPr>
        <p:sp>
          <p:nvSpPr>
            <p:cNvPr id="9" name="椭圆 8"/>
            <p:cNvSpPr/>
            <p:nvPr/>
          </p:nvSpPr>
          <p:spPr>
            <a:xfrm>
              <a:off x="2082212" y="1487449"/>
              <a:ext cx="537714" cy="5377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56269594"/>
                </p:ext>
              </p:extLst>
            </p:nvPr>
          </p:nvGraphicFramePr>
          <p:xfrm>
            <a:off x="2139775" y="1574775"/>
            <a:ext cx="415925" cy="349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6" name="Equation" r:id="rId5" imgW="241300" imgH="203200" progId="Equation.DSMT4">
                    <p:embed/>
                  </p:oleObj>
                </mc:Choice>
                <mc:Fallback>
                  <p:oleObj name="Equation" r:id="rId5" imgW="241300" imgH="203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139775" y="1574775"/>
                          <a:ext cx="415925" cy="3492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组 10"/>
          <p:cNvGrpSpPr/>
          <p:nvPr/>
        </p:nvGrpSpPr>
        <p:grpSpPr>
          <a:xfrm>
            <a:off x="3077126" y="1483920"/>
            <a:ext cx="537714" cy="537714"/>
            <a:chOff x="2082212" y="1487449"/>
            <a:chExt cx="537714" cy="537714"/>
          </a:xfrm>
        </p:grpSpPr>
        <p:sp>
          <p:nvSpPr>
            <p:cNvPr id="12" name="椭圆 11"/>
            <p:cNvSpPr/>
            <p:nvPr/>
          </p:nvSpPr>
          <p:spPr>
            <a:xfrm>
              <a:off x="2082212" y="1487449"/>
              <a:ext cx="537714" cy="5377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88898871"/>
                </p:ext>
              </p:extLst>
            </p:nvPr>
          </p:nvGraphicFramePr>
          <p:xfrm>
            <a:off x="2216599" y="1575154"/>
            <a:ext cx="261937" cy="349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7" name="Equation" r:id="rId7" imgW="152400" imgH="203200" progId="Equation.DSMT4">
                    <p:embed/>
                  </p:oleObj>
                </mc:Choice>
                <mc:Fallback>
                  <p:oleObj name="Equation" r:id="rId7" imgW="152400" imgH="203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216599" y="1575154"/>
                          <a:ext cx="261937" cy="3492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组 13"/>
          <p:cNvGrpSpPr/>
          <p:nvPr/>
        </p:nvGrpSpPr>
        <p:grpSpPr>
          <a:xfrm>
            <a:off x="3077126" y="2578087"/>
            <a:ext cx="537714" cy="537714"/>
            <a:chOff x="2082212" y="1487449"/>
            <a:chExt cx="537714" cy="537714"/>
          </a:xfrm>
        </p:grpSpPr>
        <p:sp>
          <p:nvSpPr>
            <p:cNvPr id="15" name="椭圆 14"/>
            <p:cNvSpPr/>
            <p:nvPr/>
          </p:nvSpPr>
          <p:spPr>
            <a:xfrm>
              <a:off x="2082212" y="1487449"/>
              <a:ext cx="537714" cy="5377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graphicFrame>
          <p:nvGraphicFramePr>
            <p:cNvPr id="16" name="对象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84643479"/>
                </p:ext>
              </p:extLst>
            </p:nvPr>
          </p:nvGraphicFramePr>
          <p:xfrm>
            <a:off x="2216599" y="1574775"/>
            <a:ext cx="261937" cy="349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8" name="Equation" r:id="rId9" imgW="152400" imgH="203200" progId="Equation.DSMT4">
                    <p:embed/>
                  </p:oleObj>
                </mc:Choice>
                <mc:Fallback>
                  <p:oleObj name="Equation" r:id="rId9" imgW="152400" imgH="203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216599" y="1574775"/>
                          <a:ext cx="261937" cy="3492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组 16"/>
          <p:cNvGrpSpPr/>
          <p:nvPr/>
        </p:nvGrpSpPr>
        <p:grpSpPr>
          <a:xfrm>
            <a:off x="4045782" y="1487449"/>
            <a:ext cx="537714" cy="537714"/>
            <a:chOff x="2082212" y="1487449"/>
            <a:chExt cx="537714" cy="537714"/>
          </a:xfrm>
        </p:grpSpPr>
        <p:sp>
          <p:nvSpPr>
            <p:cNvPr id="18" name="椭圆 17"/>
            <p:cNvSpPr/>
            <p:nvPr/>
          </p:nvSpPr>
          <p:spPr>
            <a:xfrm>
              <a:off x="2082212" y="1487449"/>
              <a:ext cx="537714" cy="5377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graphicFrame>
          <p:nvGraphicFramePr>
            <p:cNvPr id="19" name="对象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65857178"/>
                </p:ext>
              </p:extLst>
            </p:nvPr>
          </p:nvGraphicFramePr>
          <p:xfrm>
            <a:off x="2150858" y="1574584"/>
            <a:ext cx="393168" cy="3494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9" name="Equation" r:id="rId11" imgW="228600" imgH="203200" progId="Equation.DSMT4">
                    <p:embed/>
                  </p:oleObj>
                </mc:Choice>
                <mc:Fallback>
                  <p:oleObj name="Equation" r:id="rId11" imgW="228600" imgH="203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150858" y="1574584"/>
                          <a:ext cx="393168" cy="3494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" name="组 22"/>
          <p:cNvGrpSpPr/>
          <p:nvPr/>
        </p:nvGrpSpPr>
        <p:grpSpPr>
          <a:xfrm>
            <a:off x="4057223" y="2578087"/>
            <a:ext cx="537714" cy="537714"/>
            <a:chOff x="2082212" y="1487449"/>
            <a:chExt cx="537714" cy="537714"/>
          </a:xfrm>
        </p:grpSpPr>
        <p:sp>
          <p:nvSpPr>
            <p:cNvPr id="24" name="椭圆 23"/>
            <p:cNvSpPr/>
            <p:nvPr/>
          </p:nvSpPr>
          <p:spPr>
            <a:xfrm>
              <a:off x="2082212" y="1487449"/>
              <a:ext cx="537714" cy="5377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graphicFrame>
          <p:nvGraphicFramePr>
            <p:cNvPr id="25" name="对象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17679661"/>
                </p:ext>
              </p:extLst>
            </p:nvPr>
          </p:nvGraphicFramePr>
          <p:xfrm>
            <a:off x="2140118" y="1574775"/>
            <a:ext cx="414337" cy="349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0" name="Equation" r:id="rId13" imgW="241300" imgH="203200" progId="Equation.DSMT4">
                    <p:embed/>
                  </p:oleObj>
                </mc:Choice>
                <mc:Fallback>
                  <p:oleObj name="Equation" r:id="rId13" imgW="241300" imgH="203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140118" y="1574775"/>
                          <a:ext cx="414337" cy="3492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27" name="直线箭头连接符 26"/>
          <p:cNvCxnSpPr>
            <a:stCxn id="4" idx="6"/>
            <a:endCxn id="12" idx="2"/>
          </p:cNvCxnSpPr>
          <p:nvPr/>
        </p:nvCxnSpPr>
        <p:spPr>
          <a:xfrm flipV="1">
            <a:off x="2619926" y="1752777"/>
            <a:ext cx="457200" cy="35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2" idx="6"/>
            <a:endCxn id="18" idx="2"/>
          </p:cNvCxnSpPr>
          <p:nvPr/>
        </p:nvCxnSpPr>
        <p:spPr>
          <a:xfrm>
            <a:off x="3614840" y="1752777"/>
            <a:ext cx="430942" cy="35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>
            <a:stCxn id="4" idx="4"/>
            <a:endCxn id="9" idx="0"/>
          </p:cNvCxnSpPr>
          <p:nvPr/>
        </p:nvCxnSpPr>
        <p:spPr>
          <a:xfrm flipH="1">
            <a:off x="2350642" y="2025163"/>
            <a:ext cx="427" cy="55292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12" idx="4"/>
            <a:endCxn id="15" idx="0"/>
          </p:cNvCxnSpPr>
          <p:nvPr/>
        </p:nvCxnSpPr>
        <p:spPr>
          <a:xfrm>
            <a:off x="3345983" y="2021634"/>
            <a:ext cx="0" cy="55645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>
            <a:stCxn id="18" idx="4"/>
            <a:endCxn id="24" idx="0"/>
          </p:cNvCxnSpPr>
          <p:nvPr/>
        </p:nvCxnSpPr>
        <p:spPr>
          <a:xfrm>
            <a:off x="4314639" y="2025163"/>
            <a:ext cx="11441" cy="55292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对象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3470419"/>
              </p:ext>
            </p:extLst>
          </p:nvPr>
        </p:nvGraphicFramePr>
        <p:xfrm>
          <a:off x="5262167" y="5935979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Equation" r:id="rId15" imgW="114300" imgH="165100" progId="Equation.DSMT4">
                  <p:embed/>
                </p:oleObj>
              </mc:Choice>
              <mc:Fallback>
                <p:oleObj name="Equation" r:id="rId15" imgW="1143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262167" y="5935979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" name="组 41"/>
          <p:cNvGrpSpPr/>
          <p:nvPr/>
        </p:nvGrpSpPr>
        <p:grpSpPr>
          <a:xfrm>
            <a:off x="2829529" y="4076978"/>
            <a:ext cx="537714" cy="537714"/>
            <a:chOff x="2082212" y="1487449"/>
            <a:chExt cx="537714" cy="537714"/>
          </a:xfrm>
        </p:grpSpPr>
        <p:sp>
          <p:nvSpPr>
            <p:cNvPr id="43" name="椭圆 42"/>
            <p:cNvSpPr/>
            <p:nvPr/>
          </p:nvSpPr>
          <p:spPr>
            <a:xfrm>
              <a:off x="2082212" y="1487449"/>
              <a:ext cx="537714" cy="5377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graphicFrame>
          <p:nvGraphicFramePr>
            <p:cNvPr id="44" name="对象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1179456"/>
                </p:ext>
              </p:extLst>
            </p:nvPr>
          </p:nvGraphicFramePr>
          <p:xfrm>
            <a:off x="2150858" y="1574584"/>
            <a:ext cx="393168" cy="3494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2" name="Equation" r:id="rId17" imgW="228600" imgH="203200" progId="Equation.DSMT4">
                    <p:embed/>
                  </p:oleObj>
                </mc:Choice>
                <mc:Fallback>
                  <p:oleObj name="Equation" r:id="rId17" imgW="228600" imgH="203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150858" y="1574584"/>
                          <a:ext cx="393168" cy="3494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" name="组 44"/>
          <p:cNvGrpSpPr/>
          <p:nvPr/>
        </p:nvGrpSpPr>
        <p:grpSpPr>
          <a:xfrm>
            <a:off x="2829102" y="5167616"/>
            <a:ext cx="537714" cy="537714"/>
            <a:chOff x="2082212" y="1487449"/>
            <a:chExt cx="537714" cy="537714"/>
          </a:xfrm>
        </p:grpSpPr>
        <p:sp>
          <p:nvSpPr>
            <p:cNvPr id="46" name="椭圆 45"/>
            <p:cNvSpPr/>
            <p:nvPr/>
          </p:nvSpPr>
          <p:spPr>
            <a:xfrm>
              <a:off x="2082212" y="1487449"/>
              <a:ext cx="537714" cy="5377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graphicFrame>
          <p:nvGraphicFramePr>
            <p:cNvPr id="47" name="对象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54435080"/>
                </p:ext>
              </p:extLst>
            </p:nvPr>
          </p:nvGraphicFramePr>
          <p:xfrm>
            <a:off x="2139775" y="1574775"/>
            <a:ext cx="415925" cy="349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3" name="Equation" r:id="rId18" imgW="241300" imgH="203200" progId="Equation.DSMT4">
                    <p:embed/>
                  </p:oleObj>
                </mc:Choice>
                <mc:Fallback>
                  <p:oleObj name="Equation" r:id="rId18" imgW="241300" imgH="203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139775" y="1574775"/>
                          <a:ext cx="415925" cy="3492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8" name="组 47"/>
          <p:cNvGrpSpPr/>
          <p:nvPr/>
        </p:nvGrpSpPr>
        <p:grpSpPr>
          <a:xfrm>
            <a:off x="3824443" y="4073449"/>
            <a:ext cx="537714" cy="537714"/>
            <a:chOff x="2082212" y="1487449"/>
            <a:chExt cx="537714" cy="537714"/>
          </a:xfrm>
        </p:grpSpPr>
        <p:sp>
          <p:nvSpPr>
            <p:cNvPr id="49" name="椭圆 48"/>
            <p:cNvSpPr/>
            <p:nvPr/>
          </p:nvSpPr>
          <p:spPr>
            <a:xfrm>
              <a:off x="2082212" y="1487449"/>
              <a:ext cx="537714" cy="5377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graphicFrame>
          <p:nvGraphicFramePr>
            <p:cNvPr id="50" name="对象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45669883"/>
                </p:ext>
              </p:extLst>
            </p:nvPr>
          </p:nvGraphicFramePr>
          <p:xfrm>
            <a:off x="2216599" y="1575154"/>
            <a:ext cx="261937" cy="349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4" name="Equation" r:id="rId19" imgW="152400" imgH="203200" progId="Equation.DSMT4">
                    <p:embed/>
                  </p:oleObj>
                </mc:Choice>
                <mc:Fallback>
                  <p:oleObj name="Equation" r:id="rId19" imgW="152400" imgH="203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216599" y="1575154"/>
                          <a:ext cx="261937" cy="3492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" name="组 50"/>
          <p:cNvGrpSpPr/>
          <p:nvPr/>
        </p:nvGrpSpPr>
        <p:grpSpPr>
          <a:xfrm>
            <a:off x="3824443" y="5167616"/>
            <a:ext cx="537714" cy="537714"/>
            <a:chOff x="2082212" y="1487449"/>
            <a:chExt cx="537714" cy="537714"/>
          </a:xfrm>
        </p:grpSpPr>
        <p:sp>
          <p:nvSpPr>
            <p:cNvPr id="52" name="椭圆 51"/>
            <p:cNvSpPr/>
            <p:nvPr/>
          </p:nvSpPr>
          <p:spPr>
            <a:xfrm>
              <a:off x="2082212" y="1487449"/>
              <a:ext cx="537714" cy="5377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graphicFrame>
          <p:nvGraphicFramePr>
            <p:cNvPr id="53" name="对象 5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4057728"/>
                </p:ext>
              </p:extLst>
            </p:nvPr>
          </p:nvGraphicFramePr>
          <p:xfrm>
            <a:off x="2216599" y="1574775"/>
            <a:ext cx="261937" cy="349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5" name="Equation" r:id="rId20" imgW="152400" imgH="203200" progId="Equation.DSMT4">
                    <p:embed/>
                  </p:oleObj>
                </mc:Choice>
                <mc:Fallback>
                  <p:oleObj name="Equation" r:id="rId20" imgW="152400" imgH="203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216599" y="1574775"/>
                          <a:ext cx="261937" cy="3492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4" name="组 53"/>
          <p:cNvGrpSpPr/>
          <p:nvPr/>
        </p:nvGrpSpPr>
        <p:grpSpPr>
          <a:xfrm>
            <a:off x="4793099" y="4076978"/>
            <a:ext cx="537714" cy="537714"/>
            <a:chOff x="2082212" y="1487449"/>
            <a:chExt cx="537714" cy="537714"/>
          </a:xfrm>
        </p:grpSpPr>
        <p:sp>
          <p:nvSpPr>
            <p:cNvPr id="55" name="椭圆 54"/>
            <p:cNvSpPr/>
            <p:nvPr/>
          </p:nvSpPr>
          <p:spPr>
            <a:xfrm>
              <a:off x="2082212" y="1487449"/>
              <a:ext cx="537714" cy="5377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graphicFrame>
          <p:nvGraphicFramePr>
            <p:cNvPr id="56" name="对象 5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29891541"/>
                </p:ext>
              </p:extLst>
            </p:nvPr>
          </p:nvGraphicFramePr>
          <p:xfrm>
            <a:off x="2150858" y="1574584"/>
            <a:ext cx="393168" cy="3494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6" name="Equation" r:id="rId21" imgW="228600" imgH="203200" progId="Equation.DSMT4">
                    <p:embed/>
                  </p:oleObj>
                </mc:Choice>
                <mc:Fallback>
                  <p:oleObj name="Equation" r:id="rId21" imgW="228600" imgH="203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150858" y="1574584"/>
                          <a:ext cx="393168" cy="3494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7" name="组 56"/>
          <p:cNvGrpSpPr/>
          <p:nvPr/>
        </p:nvGrpSpPr>
        <p:grpSpPr>
          <a:xfrm>
            <a:off x="4804540" y="5167616"/>
            <a:ext cx="537714" cy="537714"/>
            <a:chOff x="2082212" y="1487449"/>
            <a:chExt cx="537714" cy="537714"/>
          </a:xfrm>
        </p:grpSpPr>
        <p:sp>
          <p:nvSpPr>
            <p:cNvPr id="58" name="椭圆 57"/>
            <p:cNvSpPr/>
            <p:nvPr/>
          </p:nvSpPr>
          <p:spPr>
            <a:xfrm>
              <a:off x="2082212" y="1487449"/>
              <a:ext cx="537714" cy="5377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graphicFrame>
          <p:nvGraphicFramePr>
            <p:cNvPr id="59" name="对象 5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26547928"/>
                </p:ext>
              </p:extLst>
            </p:nvPr>
          </p:nvGraphicFramePr>
          <p:xfrm>
            <a:off x="2140118" y="1574775"/>
            <a:ext cx="414337" cy="349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7" name="Equation" r:id="rId22" imgW="241300" imgH="203200" progId="Equation.DSMT4">
                    <p:embed/>
                  </p:oleObj>
                </mc:Choice>
                <mc:Fallback>
                  <p:oleObj name="Equation" r:id="rId22" imgW="241300" imgH="203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140118" y="1574775"/>
                          <a:ext cx="414337" cy="3492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60" name="直线箭头连接符 59"/>
          <p:cNvCxnSpPr>
            <a:stCxn id="43" idx="6"/>
            <a:endCxn id="49" idx="2"/>
          </p:cNvCxnSpPr>
          <p:nvPr/>
        </p:nvCxnSpPr>
        <p:spPr>
          <a:xfrm flipV="1">
            <a:off x="3367243" y="4342306"/>
            <a:ext cx="457200" cy="35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60"/>
          <p:cNvCxnSpPr>
            <a:stCxn id="49" idx="6"/>
            <a:endCxn id="55" idx="2"/>
          </p:cNvCxnSpPr>
          <p:nvPr/>
        </p:nvCxnSpPr>
        <p:spPr>
          <a:xfrm>
            <a:off x="4362157" y="4342306"/>
            <a:ext cx="430942" cy="35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/>
          <p:cNvCxnSpPr>
            <a:stCxn id="46" idx="0"/>
            <a:endCxn id="43" idx="4"/>
          </p:cNvCxnSpPr>
          <p:nvPr/>
        </p:nvCxnSpPr>
        <p:spPr>
          <a:xfrm flipV="1">
            <a:off x="3097959" y="4614692"/>
            <a:ext cx="427" cy="55292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/>
          <p:cNvCxnSpPr>
            <a:stCxn id="52" idx="0"/>
            <a:endCxn id="49" idx="4"/>
          </p:cNvCxnSpPr>
          <p:nvPr/>
        </p:nvCxnSpPr>
        <p:spPr>
          <a:xfrm flipV="1">
            <a:off x="4093300" y="4611163"/>
            <a:ext cx="0" cy="55645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线箭头连接符 69"/>
          <p:cNvCxnSpPr>
            <a:stCxn id="58" idx="0"/>
            <a:endCxn id="55" idx="4"/>
          </p:cNvCxnSpPr>
          <p:nvPr/>
        </p:nvCxnSpPr>
        <p:spPr>
          <a:xfrm flipH="1" flipV="1">
            <a:off x="5061956" y="4614692"/>
            <a:ext cx="11441" cy="55292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4" name="组 73"/>
          <p:cNvGrpSpPr/>
          <p:nvPr/>
        </p:nvGrpSpPr>
        <p:grpSpPr>
          <a:xfrm>
            <a:off x="5254666" y="1305727"/>
            <a:ext cx="537714" cy="537714"/>
            <a:chOff x="2082212" y="1487449"/>
            <a:chExt cx="537714" cy="537714"/>
          </a:xfrm>
        </p:grpSpPr>
        <p:sp>
          <p:nvSpPr>
            <p:cNvPr id="75" name="椭圆 74"/>
            <p:cNvSpPr/>
            <p:nvPr/>
          </p:nvSpPr>
          <p:spPr>
            <a:xfrm>
              <a:off x="2082212" y="1487449"/>
              <a:ext cx="537714" cy="5377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graphicFrame>
          <p:nvGraphicFramePr>
            <p:cNvPr id="76" name="对象 7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73876277"/>
                </p:ext>
              </p:extLst>
            </p:nvPr>
          </p:nvGraphicFramePr>
          <p:xfrm>
            <a:off x="2150858" y="1574584"/>
            <a:ext cx="393168" cy="3494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8" name="Equation" r:id="rId23" imgW="228600" imgH="203200" progId="Equation.DSMT4">
                    <p:embed/>
                  </p:oleObj>
                </mc:Choice>
                <mc:Fallback>
                  <p:oleObj name="Equation" r:id="rId23" imgW="228600" imgH="203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150858" y="1574584"/>
                          <a:ext cx="393168" cy="3494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7" name="组 76"/>
          <p:cNvGrpSpPr/>
          <p:nvPr/>
        </p:nvGrpSpPr>
        <p:grpSpPr>
          <a:xfrm>
            <a:off x="5254239" y="2396365"/>
            <a:ext cx="537714" cy="537714"/>
            <a:chOff x="2082212" y="1487449"/>
            <a:chExt cx="537714" cy="537714"/>
          </a:xfrm>
        </p:grpSpPr>
        <p:sp>
          <p:nvSpPr>
            <p:cNvPr id="78" name="椭圆 77"/>
            <p:cNvSpPr/>
            <p:nvPr/>
          </p:nvSpPr>
          <p:spPr>
            <a:xfrm>
              <a:off x="2082212" y="1487449"/>
              <a:ext cx="537714" cy="5377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graphicFrame>
          <p:nvGraphicFramePr>
            <p:cNvPr id="79" name="对象 7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3911896"/>
                </p:ext>
              </p:extLst>
            </p:nvPr>
          </p:nvGraphicFramePr>
          <p:xfrm>
            <a:off x="2139775" y="1574775"/>
            <a:ext cx="415925" cy="349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9" name="Equation" r:id="rId24" imgW="241300" imgH="203200" progId="Equation.DSMT4">
                    <p:embed/>
                  </p:oleObj>
                </mc:Choice>
                <mc:Fallback>
                  <p:oleObj name="Equation" r:id="rId24" imgW="241300" imgH="203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139775" y="1574775"/>
                          <a:ext cx="415925" cy="3492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0" name="组 79"/>
          <p:cNvGrpSpPr/>
          <p:nvPr/>
        </p:nvGrpSpPr>
        <p:grpSpPr>
          <a:xfrm>
            <a:off x="6249580" y="1302198"/>
            <a:ext cx="537714" cy="537714"/>
            <a:chOff x="2082212" y="1487449"/>
            <a:chExt cx="537714" cy="537714"/>
          </a:xfrm>
        </p:grpSpPr>
        <p:sp>
          <p:nvSpPr>
            <p:cNvPr id="81" name="椭圆 80"/>
            <p:cNvSpPr/>
            <p:nvPr/>
          </p:nvSpPr>
          <p:spPr>
            <a:xfrm>
              <a:off x="2082212" y="1487449"/>
              <a:ext cx="537714" cy="5377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graphicFrame>
          <p:nvGraphicFramePr>
            <p:cNvPr id="82" name="对象 8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72100645"/>
                </p:ext>
              </p:extLst>
            </p:nvPr>
          </p:nvGraphicFramePr>
          <p:xfrm>
            <a:off x="2216599" y="1575154"/>
            <a:ext cx="261937" cy="349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0" name="Equation" r:id="rId25" imgW="152400" imgH="203200" progId="Equation.DSMT4">
                    <p:embed/>
                  </p:oleObj>
                </mc:Choice>
                <mc:Fallback>
                  <p:oleObj name="Equation" r:id="rId25" imgW="152400" imgH="203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216599" y="1575154"/>
                          <a:ext cx="261937" cy="3492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3" name="组 82"/>
          <p:cNvGrpSpPr/>
          <p:nvPr/>
        </p:nvGrpSpPr>
        <p:grpSpPr>
          <a:xfrm>
            <a:off x="6249580" y="2396365"/>
            <a:ext cx="537714" cy="537714"/>
            <a:chOff x="2082212" y="1487449"/>
            <a:chExt cx="537714" cy="537714"/>
          </a:xfrm>
        </p:grpSpPr>
        <p:sp>
          <p:nvSpPr>
            <p:cNvPr id="84" name="椭圆 83"/>
            <p:cNvSpPr/>
            <p:nvPr/>
          </p:nvSpPr>
          <p:spPr>
            <a:xfrm>
              <a:off x="2082212" y="1487449"/>
              <a:ext cx="537714" cy="5377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graphicFrame>
          <p:nvGraphicFramePr>
            <p:cNvPr id="85" name="对象 8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79535129"/>
                </p:ext>
              </p:extLst>
            </p:nvPr>
          </p:nvGraphicFramePr>
          <p:xfrm>
            <a:off x="2216599" y="1574775"/>
            <a:ext cx="261937" cy="349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1" name="Equation" r:id="rId26" imgW="152400" imgH="203200" progId="Equation.DSMT4">
                    <p:embed/>
                  </p:oleObj>
                </mc:Choice>
                <mc:Fallback>
                  <p:oleObj name="Equation" r:id="rId26" imgW="152400" imgH="203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216599" y="1574775"/>
                          <a:ext cx="261937" cy="3492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6" name="组 85"/>
          <p:cNvGrpSpPr/>
          <p:nvPr/>
        </p:nvGrpSpPr>
        <p:grpSpPr>
          <a:xfrm>
            <a:off x="7218236" y="1305727"/>
            <a:ext cx="537714" cy="537714"/>
            <a:chOff x="2082212" y="1487449"/>
            <a:chExt cx="537714" cy="537714"/>
          </a:xfrm>
        </p:grpSpPr>
        <p:sp>
          <p:nvSpPr>
            <p:cNvPr id="87" name="椭圆 86"/>
            <p:cNvSpPr/>
            <p:nvPr/>
          </p:nvSpPr>
          <p:spPr>
            <a:xfrm>
              <a:off x="2082212" y="1487449"/>
              <a:ext cx="537714" cy="5377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graphicFrame>
          <p:nvGraphicFramePr>
            <p:cNvPr id="88" name="对象 8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51522882"/>
                </p:ext>
              </p:extLst>
            </p:nvPr>
          </p:nvGraphicFramePr>
          <p:xfrm>
            <a:off x="2150858" y="1574584"/>
            <a:ext cx="393168" cy="3494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2" name="Equation" r:id="rId27" imgW="228600" imgH="203200" progId="Equation.DSMT4">
                    <p:embed/>
                  </p:oleObj>
                </mc:Choice>
                <mc:Fallback>
                  <p:oleObj name="Equation" r:id="rId27" imgW="228600" imgH="203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150858" y="1574584"/>
                          <a:ext cx="393168" cy="3494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9" name="组 88"/>
          <p:cNvGrpSpPr/>
          <p:nvPr/>
        </p:nvGrpSpPr>
        <p:grpSpPr>
          <a:xfrm>
            <a:off x="7229677" y="2396365"/>
            <a:ext cx="537714" cy="537714"/>
            <a:chOff x="2082212" y="1487449"/>
            <a:chExt cx="537714" cy="537714"/>
          </a:xfrm>
        </p:grpSpPr>
        <p:sp>
          <p:nvSpPr>
            <p:cNvPr id="90" name="椭圆 89"/>
            <p:cNvSpPr/>
            <p:nvPr/>
          </p:nvSpPr>
          <p:spPr>
            <a:xfrm>
              <a:off x="2082212" y="1487449"/>
              <a:ext cx="537714" cy="5377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graphicFrame>
          <p:nvGraphicFramePr>
            <p:cNvPr id="91" name="对象 9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80981130"/>
                </p:ext>
              </p:extLst>
            </p:nvPr>
          </p:nvGraphicFramePr>
          <p:xfrm>
            <a:off x="2140118" y="1574775"/>
            <a:ext cx="414337" cy="349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3" name="Equation" r:id="rId28" imgW="241300" imgH="203200" progId="Equation.DSMT4">
                    <p:embed/>
                  </p:oleObj>
                </mc:Choice>
                <mc:Fallback>
                  <p:oleObj name="Equation" r:id="rId28" imgW="241300" imgH="203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140118" y="1574775"/>
                          <a:ext cx="414337" cy="3492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98" name="直线连接符 97"/>
          <p:cNvCxnSpPr>
            <a:stCxn id="75" idx="6"/>
            <a:endCxn id="81" idx="2"/>
          </p:cNvCxnSpPr>
          <p:nvPr/>
        </p:nvCxnSpPr>
        <p:spPr>
          <a:xfrm flipV="1">
            <a:off x="5792380" y="1571055"/>
            <a:ext cx="457200" cy="352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线连接符 99"/>
          <p:cNvCxnSpPr>
            <a:stCxn id="81" idx="6"/>
            <a:endCxn id="87" idx="2"/>
          </p:cNvCxnSpPr>
          <p:nvPr/>
        </p:nvCxnSpPr>
        <p:spPr>
          <a:xfrm>
            <a:off x="6787294" y="1571055"/>
            <a:ext cx="430942" cy="352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线连接符 102"/>
          <p:cNvCxnSpPr>
            <a:stCxn id="75" idx="4"/>
            <a:endCxn id="78" idx="0"/>
          </p:cNvCxnSpPr>
          <p:nvPr/>
        </p:nvCxnSpPr>
        <p:spPr>
          <a:xfrm flipH="1">
            <a:off x="5523096" y="1843441"/>
            <a:ext cx="427" cy="55292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直线连接符 105"/>
          <p:cNvCxnSpPr>
            <a:stCxn id="84" idx="0"/>
            <a:endCxn id="81" idx="4"/>
          </p:cNvCxnSpPr>
          <p:nvPr/>
        </p:nvCxnSpPr>
        <p:spPr>
          <a:xfrm flipV="1">
            <a:off x="6518437" y="1839912"/>
            <a:ext cx="0" cy="55645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直线连接符 108"/>
          <p:cNvCxnSpPr>
            <a:stCxn id="90" idx="0"/>
            <a:endCxn id="87" idx="4"/>
          </p:cNvCxnSpPr>
          <p:nvPr/>
        </p:nvCxnSpPr>
        <p:spPr>
          <a:xfrm flipH="1" flipV="1">
            <a:off x="7487093" y="1843441"/>
            <a:ext cx="11441" cy="55292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85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21</Words>
  <Application>Microsoft Macintosh PowerPoint</Application>
  <PresentationFormat>全屏显示(4:3)</PresentationFormat>
  <Paragraphs>16</Paragraphs>
  <Slides>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嵌入的 OLE 服务器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5" baseType="lpstr">
      <vt:lpstr>Office 主题</vt:lpstr>
      <vt:lpstr>MathType 6.0 Equation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Ningping</dc:creator>
  <cp:lastModifiedBy>Wang Ningping</cp:lastModifiedBy>
  <cp:revision>8</cp:revision>
  <dcterms:created xsi:type="dcterms:W3CDTF">2014-05-19T17:57:05Z</dcterms:created>
  <dcterms:modified xsi:type="dcterms:W3CDTF">2014-05-24T03:22:45Z</dcterms:modified>
</cp:coreProperties>
</file>