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6/4/14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20" Type="http://schemas.openxmlformats.org/officeDocument/2006/relationships/image" Target="../media/image16.emf"/><Relationship Id="rId21" Type="http://schemas.openxmlformats.org/officeDocument/2006/relationships/oleObject" Target="../embeddings/oleObject29.bin"/><Relationship Id="rId22" Type="http://schemas.openxmlformats.org/officeDocument/2006/relationships/image" Target="../media/image17.emf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8.emf"/><Relationship Id="rId25" Type="http://schemas.openxmlformats.org/officeDocument/2006/relationships/oleObject" Target="../embeddings/oleObject31.bin"/><Relationship Id="rId26" Type="http://schemas.openxmlformats.org/officeDocument/2006/relationships/image" Target="../media/image19.emf"/><Relationship Id="rId10" Type="http://schemas.openxmlformats.org/officeDocument/2006/relationships/image" Target="../media/image11.emf"/><Relationship Id="rId11" Type="http://schemas.openxmlformats.org/officeDocument/2006/relationships/oleObject" Target="../embeddings/oleObject24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14.e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15.emf"/><Relationship Id="rId1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0941" y="2870334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3495" y="2852538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实例抽取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2218" y="4176933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 flipH="1">
            <a:off x="3111877" y="2204157"/>
            <a:ext cx="1201277" cy="6661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7" idx="0"/>
          </p:cNvCxnSpPr>
          <p:nvPr/>
        </p:nvCxnSpPr>
        <p:spPr>
          <a:xfrm>
            <a:off x="4313154" y="2204157"/>
            <a:ext cx="1201277" cy="6483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6" idx="2"/>
            <a:endCxn id="9" idx="0"/>
          </p:cNvCxnSpPr>
          <p:nvPr/>
        </p:nvCxnSpPr>
        <p:spPr>
          <a:xfrm>
            <a:off x="3111877" y="3568291"/>
            <a:ext cx="1201277" cy="6086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32218" y="5470815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7" idx="2"/>
            <a:endCxn id="9" idx="0"/>
          </p:cNvCxnSpPr>
          <p:nvPr/>
        </p:nvCxnSpPr>
        <p:spPr>
          <a:xfrm flipH="1">
            <a:off x="4313154" y="3550495"/>
            <a:ext cx="1201277" cy="626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9" idx="2"/>
            <a:endCxn id="38" idx="0"/>
          </p:cNvCxnSpPr>
          <p:nvPr/>
        </p:nvCxnSpPr>
        <p:spPr>
          <a:xfrm>
            <a:off x="4313154" y="4874890"/>
            <a:ext cx="0" cy="595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081785" y="1483920"/>
            <a:ext cx="2513152" cy="1631881"/>
            <a:chOff x="2081785" y="1483920"/>
            <a:chExt cx="2513152" cy="1631881"/>
          </a:xfrm>
        </p:grpSpPr>
        <p:grpSp>
          <p:nvGrpSpPr>
            <p:cNvPr id="7" name="组 6"/>
            <p:cNvGrpSpPr/>
            <p:nvPr/>
          </p:nvGrpSpPr>
          <p:grpSpPr>
            <a:xfrm>
              <a:off x="2082212" y="1487449"/>
              <a:ext cx="537714" cy="537714"/>
              <a:chOff x="2082212" y="1487449"/>
              <a:chExt cx="537714" cy="53771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8943757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" name="Equation" r:id="rId3" imgW="228600" imgH="203200" progId="Equation.DSMT4">
                      <p:embed/>
                    </p:oleObj>
                  </mc:Choice>
                  <mc:Fallback>
                    <p:oleObj name="Equation" r:id="rId3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组 7"/>
            <p:cNvGrpSpPr/>
            <p:nvPr/>
          </p:nvGrpSpPr>
          <p:grpSpPr>
            <a:xfrm>
              <a:off x="2081785" y="2578087"/>
              <a:ext cx="537714" cy="537714"/>
              <a:chOff x="2082212" y="1487449"/>
              <a:chExt cx="537714" cy="53771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269594"/>
                  </p:ext>
                </p:extLst>
              </p:nvPr>
            </p:nvGraphicFramePr>
            <p:xfrm>
              <a:off x="2139775" y="1574775"/>
              <a:ext cx="415925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1" name="Equation" r:id="rId5" imgW="241300" imgH="203200" progId="Equation.DSMT4">
                      <p:embed/>
                    </p:oleObj>
                  </mc:Choice>
                  <mc:Fallback>
                    <p:oleObj name="Equation" r:id="rId5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39775" y="1574775"/>
                            <a:ext cx="415925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组 10"/>
            <p:cNvGrpSpPr/>
            <p:nvPr/>
          </p:nvGrpSpPr>
          <p:grpSpPr>
            <a:xfrm>
              <a:off x="3077126" y="1483920"/>
              <a:ext cx="537714" cy="537714"/>
              <a:chOff x="2082212" y="1487449"/>
              <a:chExt cx="537714" cy="53771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8898871"/>
                  </p:ext>
                </p:extLst>
              </p:nvPr>
            </p:nvGraphicFramePr>
            <p:xfrm>
              <a:off x="2216599" y="1575154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2" name="Equation" r:id="rId7" imgW="152400" imgH="203200" progId="Equation.DSMT4">
                      <p:embed/>
                    </p:oleObj>
                  </mc:Choice>
                  <mc:Fallback>
                    <p:oleObj name="Equation" r:id="rId7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5154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 13"/>
            <p:cNvGrpSpPr/>
            <p:nvPr/>
          </p:nvGrpSpPr>
          <p:grpSpPr>
            <a:xfrm>
              <a:off x="3077126" y="2578087"/>
              <a:ext cx="537714" cy="537714"/>
              <a:chOff x="2082212" y="1487449"/>
              <a:chExt cx="537714" cy="53771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643479"/>
                  </p:ext>
                </p:extLst>
              </p:nvPr>
            </p:nvGraphicFramePr>
            <p:xfrm>
              <a:off x="2216599" y="1574775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3" name="Equation" r:id="rId9" imgW="152400" imgH="203200" progId="Equation.DSMT4">
                      <p:embed/>
                    </p:oleObj>
                  </mc:Choice>
                  <mc:Fallback>
                    <p:oleObj name="Equation" r:id="rId9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4775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组 16"/>
            <p:cNvGrpSpPr/>
            <p:nvPr/>
          </p:nvGrpSpPr>
          <p:grpSpPr>
            <a:xfrm>
              <a:off x="4045782" y="1487449"/>
              <a:ext cx="537714" cy="537714"/>
              <a:chOff x="2082212" y="1487449"/>
              <a:chExt cx="537714" cy="53771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5857178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" name="Equation" r:id="rId11" imgW="228600" imgH="203200" progId="Equation.DSMT4">
                      <p:embed/>
                    </p:oleObj>
                  </mc:Choice>
                  <mc:Fallback>
                    <p:oleObj name="Equation" r:id="rId11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 22"/>
            <p:cNvGrpSpPr/>
            <p:nvPr/>
          </p:nvGrpSpPr>
          <p:grpSpPr>
            <a:xfrm>
              <a:off x="4057223" y="2578087"/>
              <a:ext cx="537714" cy="537714"/>
              <a:chOff x="2082212" y="1487449"/>
              <a:chExt cx="537714" cy="53771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679661"/>
                  </p:ext>
                </p:extLst>
              </p:nvPr>
            </p:nvGraphicFramePr>
            <p:xfrm>
              <a:off x="2140118" y="1574775"/>
              <a:ext cx="4143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5" name="Equation" r:id="rId13" imgW="241300" imgH="203200" progId="Equation.DSMT4">
                      <p:embed/>
                    </p:oleObj>
                  </mc:Choice>
                  <mc:Fallback>
                    <p:oleObj name="Equation" r:id="rId13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40118" y="1574775"/>
                            <a:ext cx="4143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线箭头连接符 26"/>
            <p:cNvCxnSpPr>
              <a:stCxn id="4" idx="6"/>
              <a:endCxn id="12" idx="2"/>
            </p:cNvCxnSpPr>
            <p:nvPr/>
          </p:nvCxnSpPr>
          <p:spPr>
            <a:xfrm flipV="1">
              <a:off x="2619926" y="1752777"/>
              <a:ext cx="457200" cy="35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2" idx="6"/>
              <a:endCxn id="18" idx="2"/>
            </p:cNvCxnSpPr>
            <p:nvPr/>
          </p:nvCxnSpPr>
          <p:spPr>
            <a:xfrm>
              <a:off x="3614840" y="1752777"/>
              <a:ext cx="430942" cy="35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>
              <a:stCxn id="4" idx="4"/>
              <a:endCxn id="9" idx="0"/>
            </p:cNvCxnSpPr>
            <p:nvPr/>
          </p:nvCxnSpPr>
          <p:spPr>
            <a:xfrm flipH="1">
              <a:off x="2350642" y="2025163"/>
              <a:ext cx="427" cy="552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12" idx="4"/>
              <a:endCxn id="15" idx="0"/>
            </p:cNvCxnSpPr>
            <p:nvPr/>
          </p:nvCxnSpPr>
          <p:spPr>
            <a:xfrm>
              <a:off x="3345983" y="2021634"/>
              <a:ext cx="0" cy="55645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18" idx="4"/>
              <a:endCxn id="24" idx="0"/>
            </p:cNvCxnSpPr>
            <p:nvPr/>
          </p:nvCxnSpPr>
          <p:spPr>
            <a:xfrm>
              <a:off x="4314639" y="2025163"/>
              <a:ext cx="11441" cy="552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0419"/>
              </p:ext>
            </p:extLst>
          </p:nvPr>
        </p:nvGraphicFramePr>
        <p:xfrm>
          <a:off x="5262167" y="593597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2167" y="593597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-694641" y="1483920"/>
            <a:ext cx="2513152" cy="1631881"/>
            <a:chOff x="2829102" y="4073449"/>
            <a:chExt cx="2513152" cy="1631881"/>
          </a:xfrm>
        </p:grpSpPr>
        <p:grpSp>
          <p:nvGrpSpPr>
            <p:cNvPr id="42" name="组 41"/>
            <p:cNvGrpSpPr/>
            <p:nvPr/>
          </p:nvGrpSpPr>
          <p:grpSpPr>
            <a:xfrm>
              <a:off x="2829529" y="4076978"/>
              <a:ext cx="537714" cy="537714"/>
              <a:chOff x="2082212" y="1487449"/>
              <a:chExt cx="537714" cy="53771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44" name="对象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179456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" name="Equation" r:id="rId17" imgW="228600" imgH="203200" progId="Equation.DSMT4">
                      <p:embed/>
                    </p:oleObj>
                  </mc:Choice>
                  <mc:Fallback>
                    <p:oleObj name="Equation" r:id="rId17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" name="组 44"/>
            <p:cNvGrpSpPr/>
            <p:nvPr/>
          </p:nvGrpSpPr>
          <p:grpSpPr>
            <a:xfrm>
              <a:off x="2829102" y="5167616"/>
              <a:ext cx="537714" cy="537714"/>
              <a:chOff x="2082212" y="1487449"/>
              <a:chExt cx="537714" cy="53771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4435080"/>
                  </p:ext>
                </p:extLst>
              </p:nvPr>
            </p:nvGraphicFramePr>
            <p:xfrm>
              <a:off x="2139775" y="1574775"/>
              <a:ext cx="415925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8" name="Equation" r:id="rId18" imgW="241300" imgH="203200" progId="Equation.DSMT4">
                      <p:embed/>
                    </p:oleObj>
                  </mc:Choice>
                  <mc:Fallback>
                    <p:oleObj name="Equation" r:id="rId18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39775" y="1574775"/>
                            <a:ext cx="415925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" name="组 47"/>
            <p:cNvGrpSpPr/>
            <p:nvPr/>
          </p:nvGrpSpPr>
          <p:grpSpPr>
            <a:xfrm>
              <a:off x="3824443" y="4073449"/>
              <a:ext cx="537714" cy="537714"/>
              <a:chOff x="2082212" y="1487449"/>
              <a:chExt cx="537714" cy="53771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5669883"/>
                  </p:ext>
                </p:extLst>
              </p:nvPr>
            </p:nvGraphicFramePr>
            <p:xfrm>
              <a:off x="2216599" y="1575154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9" name="Equation" r:id="rId19" imgW="152400" imgH="203200" progId="Equation.DSMT4">
                      <p:embed/>
                    </p:oleObj>
                  </mc:Choice>
                  <mc:Fallback>
                    <p:oleObj name="Equation" r:id="rId19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5154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组 50"/>
            <p:cNvGrpSpPr/>
            <p:nvPr/>
          </p:nvGrpSpPr>
          <p:grpSpPr>
            <a:xfrm>
              <a:off x="3824443" y="5167616"/>
              <a:ext cx="537714" cy="537714"/>
              <a:chOff x="2082212" y="1487449"/>
              <a:chExt cx="537714" cy="53771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057728"/>
                  </p:ext>
                </p:extLst>
              </p:nvPr>
            </p:nvGraphicFramePr>
            <p:xfrm>
              <a:off x="2216599" y="1574775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" name="Equation" r:id="rId20" imgW="152400" imgH="203200" progId="Equation.DSMT4">
                      <p:embed/>
                    </p:oleObj>
                  </mc:Choice>
                  <mc:Fallback>
                    <p:oleObj name="Equation" r:id="rId20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4775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组 53"/>
            <p:cNvGrpSpPr/>
            <p:nvPr/>
          </p:nvGrpSpPr>
          <p:grpSpPr>
            <a:xfrm>
              <a:off x="4793099" y="4076978"/>
              <a:ext cx="537714" cy="537714"/>
              <a:chOff x="2082212" y="1487449"/>
              <a:chExt cx="537714" cy="537714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9891541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" name="Equation" r:id="rId21" imgW="228600" imgH="203200" progId="Equation.DSMT4">
                      <p:embed/>
                    </p:oleObj>
                  </mc:Choice>
                  <mc:Fallback>
                    <p:oleObj name="Equation" r:id="rId21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 56"/>
            <p:cNvGrpSpPr/>
            <p:nvPr/>
          </p:nvGrpSpPr>
          <p:grpSpPr>
            <a:xfrm>
              <a:off x="4804540" y="5167616"/>
              <a:ext cx="537714" cy="537714"/>
              <a:chOff x="2082212" y="1487449"/>
              <a:chExt cx="537714" cy="537714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59" name="对象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6547928"/>
                  </p:ext>
                </p:extLst>
              </p:nvPr>
            </p:nvGraphicFramePr>
            <p:xfrm>
              <a:off x="2140118" y="1574775"/>
              <a:ext cx="4143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2" name="Equation" r:id="rId22" imgW="241300" imgH="203200" progId="Equation.DSMT4">
                      <p:embed/>
                    </p:oleObj>
                  </mc:Choice>
                  <mc:Fallback>
                    <p:oleObj name="Equation" r:id="rId22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40118" y="1574775"/>
                            <a:ext cx="4143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0" name="直线箭头连接符 59"/>
            <p:cNvCxnSpPr>
              <a:stCxn id="43" idx="6"/>
              <a:endCxn id="49" idx="2"/>
            </p:cNvCxnSpPr>
            <p:nvPr/>
          </p:nvCxnSpPr>
          <p:spPr>
            <a:xfrm flipV="1">
              <a:off x="3367243" y="4342306"/>
              <a:ext cx="457200" cy="35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>
              <a:stCxn id="49" idx="6"/>
              <a:endCxn id="55" idx="2"/>
            </p:cNvCxnSpPr>
            <p:nvPr/>
          </p:nvCxnSpPr>
          <p:spPr>
            <a:xfrm>
              <a:off x="4362157" y="4342306"/>
              <a:ext cx="430942" cy="35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>
              <a:stCxn id="46" idx="0"/>
              <a:endCxn id="43" idx="4"/>
            </p:cNvCxnSpPr>
            <p:nvPr/>
          </p:nvCxnSpPr>
          <p:spPr>
            <a:xfrm flipV="1">
              <a:off x="3097959" y="4614692"/>
              <a:ext cx="427" cy="552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52" idx="0"/>
              <a:endCxn id="49" idx="4"/>
            </p:cNvCxnSpPr>
            <p:nvPr/>
          </p:nvCxnSpPr>
          <p:spPr>
            <a:xfrm flipV="1">
              <a:off x="4093300" y="4611163"/>
              <a:ext cx="0" cy="55645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58" idx="0"/>
              <a:endCxn id="55" idx="4"/>
            </p:cNvCxnSpPr>
            <p:nvPr/>
          </p:nvCxnSpPr>
          <p:spPr>
            <a:xfrm flipH="1" flipV="1">
              <a:off x="5061956" y="4614692"/>
              <a:ext cx="11441" cy="552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061956" y="1487449"/>
            <a:ext cx="2513152" cy="1631881"/>
            <a:chOff x="5254239" y="1302198"/>
            <a:chExt cx="2513152" cy="1631881"/>
          </a:xfrm>
        </p:grpSpPr>
        <p:grpSp>
          <p:nvGrpSpPr>
            <p:cNvPr id="74" name="组 73"/>
            <p:cNvGrpSpPr/>
            <p:nvPr/>
          </p:nvGrpSpPr>
          <p:grpSpPr>
            <a:xfrm>
              <a:off x="5254666" y="1305727"/>
              <a:ext cx="537714" cy="537714"/>
              <a:chOff x="2082212" y="1487449"/>
              <a:chExt cx="537714" cy="537714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76" name="对象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3876277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3" name="Equation" r:id="rId23" imgW="228600" imgH="203200" progId="Equation.DSMT4">
                      <p:embed/>
                    </p:oleObj>
                  </mc:Choice>
                  <mc:Fallback>
                    <p:oleObj name="Equation" r:id="rId23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组 76"/>
            <p:cNvGrpSpPr/>
            <p:nvPr/>
          </p:nvGrpSpPr>
          <p:grpSpPr>
            <a:xfrm>
              <a:off x="5254239" y="2396365"/>
              <a:ext cx="537714" cy="537714"/>
              <a:chOff x="2082212" y="1487449"/>
              <a:chExt cx="537714" cy="53771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79" name="对象 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911896"/>
                  </p:ext>
                </p:extLst>
              </p:nvPr>
            </p:nvGraphicFramePr>
            <p:xfrm>
              <a:off x="2139775" y="1574775"/>
              <a:ext cx="415925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" name="Equation" r:id="rId24" imgW="241300" imgH="203200" progId="Equation.DSMT4">
                      <p:embed/>
                    </p:oleObj>
                  </mc:Choice>
                  <mc:Fallback>
                    <p:oleObj name="Equation" r:id="rId24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39775" y="1574775"/>
                            <a:ext cx="415925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 79"/>
            <p:cNvGrpSpPr/>
            <p:nvPr/>
          </p:nvGrpSpPr>
          <p:grpSpPr>
            <a:xfrm>
              <a:off x="6249580" y="1302198"/>
              <a:ext cx="537714" cy="537714"/>
              <a:chOff x="2082212" y="1487449"/>
              <a:chExt cx="537714" cy="53771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2100645"/>
                  </p:ext>
                </p:extLst>
              </p:nvPr>
            </p:nvGraphicFramePr>
            <p:xfrm>
              <a:off x="2216599" y="1575154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" name="Equation" r:id="rId25" imgW="152400" imgH="203200" progId="Equation.DSMT4">
                      <p:embed/>
                    </p:oleObj>
                  </mc:Choice>
                  <mc:Fallback>
                    <p:oleObj name="Equation" r:id="rId25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5154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3" name="组 82"/>
            <p:cNvGrpSpPr/>
            <p:nvPr/>
          </p:nvGrpSpPr>
          <p:grpSpPr>
            <a:xfrm>
              <a:off x="6249580" y="2396365"/>
              <a:ext cx="537714" cy="537714"/>
              <a:chOff x="2082212" y="1487449"/>
              <a:chExt cx="537714" cy="537714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85" name="对象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535129"/>
                  </p:ext>
                </p:extLst>
              </p:nvPr>
            </p:nvGraphicFramePr>
            <p:xfrm>
              <a:off x="2216599" y="1574775"/>
              <a:ext cx="2619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6" name="Equation" r:id="rId26" imgW="152400" imgH="203200" progId="Equation.DSMT4">
                      <p:embed/>
                    </p:oleObj>
                  </mc:Choice>
                  <mc:Fallback>
                    <p:oleObj name="Equation" r:id="rId26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216599" y="1574775"/>
                            <a:ext cx="2619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6" name="组 85"/>
            <p:cNvGrpSpPr/>
            <p:nvPr/>
          </p:nvGrpSpPr>
          <p:grpSpPr>
            <a:xfrm>
              <a:off x="7218236" y="1305727"/>
              <a:ext cx="537714" cy="537714"/>
              <a:chOff x="2082212" y="1487449"/>
              <a:chExt cx="537714" cy="537714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88" name="对象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1522882"/>
                  </p:ext>
                </p:extLst>
              </p:nvPr>
            </p:nvGraphicFramePr>
            <p:xfrm>
              <a:off x="2150858" y="1574584"/>
              <a:ext cx="393168" cy="34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7" name="Equation" r:id="rId27" imgW="228600" imgH="203200" progId="Equation.DSMT4">
                      <p:embed/>
                    </p:oleObj>
                  </mc:Choice>
                  <mc:Fallback>
                    <p:oleObj name="Equation" r:id="rId27" imgW="2286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150858" y="1574584"/>
                            <a:ext cx="393168" cy="34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" name="组 88"/>
            <p:cNvGrpSpPr/>
            <p:nvPr/>
          </p:nvGrpSpPr>
          <p:grpSpPr>
            <a:xfrm>
              <a:off x="7229677" y="2396365"/>
              <a:ext cx="537714" cy="537714"/>
              <a:chOff x="2082212" y="1487449"/>
              <a:chExt cx="537714" cy="53771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082212" y="1487449"/>
                <a:ext cx="537714" cy="5377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aphicFrame>
            <p:nvGraphicFramePr>
              <p:cNvPr id="91" name="对象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9835563"/>
                  </p:ext>
                </p:extLst>
              </p:nvPr>
            </p:nvGraphicFramePr>
            <p:xfrm>
              <a:off x="2140118" y="1574775"/>
              <a:ext cx="4143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" name="Equation" r:id="rId28" imgW="241300" imgH="203200" progId="Equation.DSMT4">
                      <p:embed/>
                    </p:oleObj>
                  </mc:Choice>
                  <mc:Fallback>
                    <p:oleObj name="Equation" r:id="rId28" imgW="2413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40118" y="1574775"/>
                            <a:ext cx="414337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8" name="直线连接符 97"/>
            <p:cNvCxnSpPr>
              <a:stCxn id="75" idx="6"/>
              <a:endCxn id="81" idx="2"/>
            </p:cNvCxnSpPr>
            <p:nvPr/>
          </p:nvCxnSpPr>
          <p:spPr>
            <a:xfrm flipV="1">
              <a:off x="5792380" y="1571055"/>
              <a:ext cx="457200" cy="3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1" idx="6"/>
              <a:endCxn id="87" idx="2"/>
            </p:cNvCxnSpPr>
            <p:nvPr/>
          </p:nvCxnSpPr>
          <p:spPr>
            <a:xfrm>
              <a:off x="6787294" y="1571055"/>
              <a:ext cx="430942" cy="3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75" idx="4"/>
              <a:endCxn id="78" idx="0"/>
            </p:cNvCxnSpPr>
            <p:nvPr/>
          </p:nvCxnSpPr>
          <p:spPr>
            <a:xfrm flipH="1">
              <a:off x="5523096" y="1843441"/>
              <a:ext cx="427" cy="552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/>
            <p:cNvCxnSpPr>
              <a:stCxn id="84" idx="0"/>
              <a:endCxn id="81" idx="4"/>
            </p:cNvCxnSpPr>
            <p:nvPr/>
          </p:nvCxnSpPr>
          <p:spPr>
            <a:xfrm flipV="1">
              <a:off x="6518437" y="1839912"/>
              <a:ext cx="0" cy="55645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90" idx="0"/>
              <a:endCxn id="87" idx="4"/>
            </p:cNvCxnSpPr>
            <p:nvPr/>
          </p:nvCxnSpPr>
          <p:spPr>
            <a:xfrm flipH="1" flipV="1">
              <a:off x="7487093" y="1843441"/>
              <a:ext cx="11441" cy="552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2351069" y="46911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 88"/>
          <p:cNvGrpSpPr/>
          <p:nvPr/>
        </p:nvGrpSpPr>
        <p:grpSpPr>
          <a:xfrm>
            <a:off x="1485900" y="1185563"/>
            <a:ext cx="6956894" cy="4538249"/>
            <a:chOff x="1485900" y="1185563"/>
            <a:chExt cx="6956894" cy="4538249"/>
          </a:xfrm>
        </p:grpSpPr>
        <p:grpSp>
          <p:nvGrpSpPr>
            <p:cNvPr id="9" name="组 8"/>
            <p:cNvGrpSpPr/>
            <p:nvPr/>
          </p:nvGrpSpPr>
          <p:grpSpPr>
            <a:xfrm>
              <a:off x="4047482" y="4466473"/>
              <a:ext cx="1704668" cy="415100"/>
              <a:chOff x="1750431" y="4304691"/>
              <a:chExt cx="1704668" cy="41510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1612272" y="4466473"/>
              <a:ext cx="1704668" cy="415100"/>
              <a:chOff x="1750431" y="4304691"/>
              <a:chExt cx="1704668" cy="4151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5915612" y="4454116"/>
              <a:ext cx="1704668" cy="415100"/>
              <a:chOff x="1750431" y="4304691"/>
              <a:chExt cx="1704668" cy="41510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750431" y="4365092"/>
                <a:ext cx="1704668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53395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88844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92232" y="4445207"/>
                <a:ext cx="217374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551282" y="43046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3234714" y="3088847"/>
              <a:ext cx="3337451" cy="354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43674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79350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125121" y="3168962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42034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2323212" y="5399879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94624"/>
                </p:ext>
              </p:extLst>
            </p:nvPr>
          </p:nvGraphicFramePr>
          <p:xfrm>
            <a:off x="1599961" y="5366259"/>
            <a:ext cx="600452" cy="33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3" imgW="368300" imgH="203200" progId="Equation.DSMT4">
                    <p:embed/>
                  </p:oleObj>
                </mc:Choice>
                <mc:Fallback>
                  <p:oleObj name="Equation" r:id="rId3" imgW="368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9961" y="5366259"/>
                          <a:ext cx="600452" cy="331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116322"/>
                </p:ext>
              </p:extLst>
            </p:nvPr>
          </p:nvGraphicFramePr>
          <p:xfrm>
            <a:off x="4296081" y="5354643"/>
            <a:ext cx="45402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Equation" r:id="rId5" imgW="279400" imgH="203200" progId="Equation.DSMT4">
                    <p:embed/>
                  </p:oleObj>
                </mc:Choice>
                <mc:Fallback>
                  <p:oleObj name="Equation" r:id="rId5" imgW="279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96081" y="5354643"/>
                          <a:ext cx="454025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3520861" y="4481126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60416" y="5400052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55733"/>
                </p:ext>
              </p:extLst>
            </p:nvPr>
          </p:nvGraphicFramePr>
          <p:xfrm>
            <a:off x="6108168" y="5380289"/>
            <a:ext cx="433387" cy="343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Equation" r:id="rId7" imgW="266700" imgH="203200" progId="Equation.DSMT4">
                    <p:embed/>
                  </p:oleObj>
                </mc:Choice>
                <mc:Fallback>
                  <p:oleObj name="Equation" r:id="rId7" imgW="2667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8168" y="5380289"/>
                          <a:ext cx="433387" cy="343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6638709" y="5403706"/>
              <a:ext cx="286048" cy="286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箭头连接符 38"/>
            <p:cNvCxnSpPr>
              <a:stCxn id="28" idx="0"/>
              <a:endCxn id="11" idx="2"/>
            </p:cNvCxnSpPr>
            <p:nvPr/>
          </p:nvCxnSpPr>
          <p:spPr>
            <a:xfrm flipH="1" flipV="1">
              <a:off x="2464606" y="4881573"/>
              <a:ext cx="1630" cy="518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4" idx="0"/>
              <a:endCxn id="4" idx="2"/>
            </p:cNvCxnSpPr>
            <p:nvPr/>
          </p:nvCxnSpPr>
          <p:spPr>
            <a:xfrm flipH="1" flipV="1">
              <a:off x="4899816" y="4881573"/>
              <a:ext cx="3624" cy="5184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7" idx="0"/>
              <a:endCxn id="17" idx="2"/>
            </p:cNvCxnSpPr>
            <p:nvPr/>
          </p:nvCxnSpPr>
          <p:spPr>
            <a:xfrm flipH="1" flipV="1">
              <a:off x="6767946" y="4869216"/>
              <a:ext cx="13787" cy="5344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192372" y="3028446"/>
              <a:ext cx="34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91055" y="3157048"/>
              <a:ext cx="217521" cy="217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箭头连接符 49"/>
            <p:cNvCxnSpPr>
              <a:stCxn id="11" idx="0"/>
            </p:cNvCxnSpPr>
            <p:nvPr/>
          </p:nvCxnSpPr>
          <p:spPr>
            <a:xfrm flipV="1">
              <a:off x="2464606" y="3443546"/>
              <a:ext cx="1831475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4" idx="0"/>
              <a:endCxn id="23" idx="2"/>
            </p:cNvCxnSpPr>
            <p:nvPr/>
          </p:nvCxnSpPr>
          <p:spPr>
            <a:xfrm flipV="1">
              <a:off x="4899816" y="3443546"/>
              <a:ext cx="3624" cy="1083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17" idx="0"/>
            </p:cNvCxnSpPr>
            <p:nvPr/>
          </p:nvCxnSpPr>
          <p:spPr>
            <a:xfrm flipH="1" flipV="1">
              <a:off x="5428084" y="3458199"/>
              <a:ext cx="1339862" cy="105631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433189"/>
                </p:ext>
              </p:extLst>
            </p:nvPr>
          </p:nvGraphicFramePr>
          <p:xfrm>
            <a:off x="6723922" y="3102507"/>
            <a:ext cx="522916" cy="271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Equation" r:id="rId9" imgW="317500" imgH="165100" progId="Equation.DSMT4">
                    <p:embed/>
                  </p:oleObj>
                </mc:Choice>
                <mc:Fallback>
                  <p:oleObj name="Equation" r:id="rId9" imgW="3175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3922" y="3102507"/>
                          <a:ext cx="522916" cy="271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" name="组 84"/>
            <p:cNvGrpSpPr/>
            <p:nvPr/>
          </p:nvGrpSpPr>
          <p:grpSpPr>
            <a:xfrm>
              <a:off x="2348280" y="1612853"/>
              <a:ext cx="5110320" cy="426542"/>
              <a:chOff x="2360475" y="1910793"/>
              <a:chExt cx="5110320" cy="426542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360475" y="1982636"/>
                <a:ext cx="5110320" cy="354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03875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66742" y="205083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707236" y="2074193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3520861" y="1925419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9023" y="1910793"/>
                <a:ext cx="34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…</a:t>
                </a:r>
                <a:endParaRPr kumimoji="1" lang="zh-CN" altLang="en-US" dirty="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828943" y="2043051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075929" y="2077377"/>
                <a:ext cx="217521" cy="217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672473"/>
                </p:ext>
              </p:extLst>
            </p:nvPr>
          </p:nvGraphicFramePr>
          <p:xfrm>
            <a:off x="7654764" y="2039395"/>
            <a:ext cx="788030" cy="243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Equation" r:id="rId11" imgW="533400" imgH="165100" progId="Equation.DSMT4">
                    <p:embed/>
                  </p:oleObj>
                </mc:Choice>
                <mc:Fallback>
                  <p:oleObj name="Equation" r:id="rId11" imgW="5334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54764" y="2039395"/>
                          <a:ext cx="788030" cy="243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线箭头连接符 73"/>
            <p:cNvCxnSpPr>
              <a:stCxn id="23" idx="0"/>
              <a:endCxn id="64" idx="2"/>
            </p:cNvCxnSpPr>
            <p:nvPr/>
          </p:nvCxnSpPr>
          <p:spPr>
            <a:xfrm flipV="1">
              <a:off x="4903440" y="2039395"/>
              <a:ext cx="0" cy="10494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387748"/>
                </p:ext>
              </p:extLst>
            </p:nvPr>
          </p:nvGraphicFramePr>
          <p:xfrm>
            <a:off x="3825618" y="1185563"/>
            <a:ext cx="2414060" cy="288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Equation" r:id="rId13" imgW="1701800" imgH="203200" progId="Equation.DSMT4">
                    <p:embed/>
                  </p:oleObj>
                </mc:Choice>
                <mc:Fallback>
                  <p:oleObj name="Equation" r:id="rId13" imgW="1701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25618" y="1185563"/>
                          <a:ext cx="2414060" cy="2882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991685"/>
                </p:ext>
              </p:extLst>
            </p:nvPr>
          </p:nvGraphicFramePr>
          <p:xfrm>
            <a:off x="7742891" y="4594631"/>
            <a:ext cx="237788" cy="229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Equation" r:id="rId15" imgW="127000" imgH="127000" progId="Equation.DSMT4">
                    <p:embed/>
                  </p:oleObj>
                </mc:Choice>
                <mc:Fallback>
                  <p:oleObj name="Equation" r:id="rId15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42891" y="4594631"/>
                          <a:ext cx="237788" cy="229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926429"/>
                </p:ext>
              </p:extLst>
            </p:nvPr>
          </p:nvGraphicFramePr>
          <p:xfrm>
            <a:off x="5008576" y="3867686"/>
            <a:ext cx="333352" cy="285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Equation" r:id="rId17" imgW="177800" imgH="152400" progId="Equation.DSMT4">
                    <p:embed/>
                  </p:oleObj>
                </mc:Choice>
                <mc:Fallback>
                  <p:oleObj name="Equation" r:id="rId17" imgW="1778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08576" y="3867686"/>
                          <a:ext cx="333352" cy="285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395301"/>
                </p:ext>
              </p:extLst>
            </p:nvPr>
          </p:nvGraphicFramePr>
          <p:xfrm>
            <a:off x="5079895" y="2493365"/>
            <a:ext cx="254306" cy="254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79895" y="2493365"/>
                          <a:ext cx="254306" cy="254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903876"/>
                </p:ext>
              </p:extLst>
            </p:nvPr>
          </p:nvGraphicFramePr>
          <p:xfrm>
            <a:off x="1485900" y="4103688"/>
            <a:ext cx="89217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21" imgW="546100" imgH="203200" progId="Equation.DSMT4">
                    <p:embed/>
                  </p:oleObj>
                </mc:Choice>
                <mc:Fallback>
                  <p:oleObj name="Equation" r:id="rId21" imgW="5461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85900" y="4103688"/>
                          <a:ext cx="892175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703763"/>
                </p:ext>
              </p:extLst>
            </p:nvPr>
          </p:nvGraphicFramePr>
          <p:xfrm>
            <a:off x="3913188" y="4130675"/>
            <a:ext cx="7667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23" imgW="469900" imgH="203200" progId="Equation.DSMT4">
                    <p:embed/>
                  </p:oleObj>
                </mc:Choice>
                <mc:Fallback>
                  <p:oleObj name="Equation" r:id="rId23" imgW="4699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913188" y="4130675"/>
                          <a:ext cx="766762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0282010"/>
                </p:ext>
              </p:extLst>
            </p:nvPr>
          </p:nvGraphicFramePr>
          <p:xfrm>
            <a:off x="6894513" y="4130675"/>
            <a:ext cx="7254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Equation" r:id="rId25" imgW="444500" imgH="203200" progId="Equation.DSMT4">
                    <p:embed/>
                  </p:oleObj>
                </mc:Choice>
                <mc:Fallback>
                  <p:oleObj name="Equation" r:id="rId25" imgW="4445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894513" y="4130675"/>
                          <a:ext cx="725487" cy="331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041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584066" y="2894806"/>
            <a:ext cx="7827681" cy="2482897"/>
            <a:chOff x="584066" y="2894806"/>
            <a:chExt cx="7827681" cy="2482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54" y="2894806"/>
              <a:ext cx="898830" cy="103551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84066" y="3972396"/>
              <a:ext cx="1207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数据源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928825" y="3043551"/>
              <a:ext cx="2253823" cy="62930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分词、词性标注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ICTCLAS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53185" y="4771279"/>
              <a:ext cx="1126911" cy="6064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特征提取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18389" y="4771280"/>
              <a:ext cx="1364259" cy="60642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训练集选择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7924" y="4771280"/>
              <a:ext cx="2253823" cy="6064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模型训练和分类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791204" y="3239141"/>
              <a:ext cx="988891" cy="28914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7924" y="3054993"/>
              <a:ext cx="2253823" cy="62930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候选集抽取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Unigrams,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Bigrams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274198" y="3239141"/>
              <a:ext cx="757878" cy="28914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3554" y="4962699"/>
              <a:ext cx="757878" cy="28914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928825" y="4951256"/>
              <a:ext cx="704046" cy="28914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274198" y="4962699"/>
              <a:ext cx="757878" cy="28914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8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42</Words>
  <Application>Microsoft Macintosh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26</cp:revision>
  <dcterms:created xsi:type="dcterms:W3CDTF">2014-05-19T17:57:05Z</dcterms:created>
  <dcterms:modified xsi:type="dcterms:W3CDTF">2014-06-04T09:01:52Z</dcterms:modified>
</cp:coreProperties>
</file>