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2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2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164B-0ACF-0049-B67E-58383D80E56C}" type="datetimeFigureOut">
              <a:rPr kumimoji="1" lang="zh-CN" altLang="en-US" smtClean="0"/>
              <a:t>5/22/14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846691" y="1287197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7510" y="2292002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25717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59767" y="1579021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0941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4023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34575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94" y="5146798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10" idx="4"/>
            <a:endCxn id="11" idx="0"/>
          </p:cNvCxnSpPr>
          <p:nvPr/>
        </p:nvCxnSpPr>
        <p:spPr>
          <a:xfrm>
            <a:off x="2408273" y="2465678"/>
            <a:ext cx="78165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4"/>
            <a:endCxn id="11" idx="0"/>
          </p:cNvCxnSpPr>
          <p:nvPr/>
        </p:nvCxnSpPr>
        <p:spPr>
          <a:xfrm>
            <a:off x="3024023" y="1641860"/>
            <a:ext cx="165908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4"/>
            <a:endCxn id="11" idx="0"/>
          </p:cNvCxnSpPr>
          <p:nvPr/>
        </p:nvCxnSpPr>
        <p:spPr>
          <a:xfrm flipH="1">
            <a:off x="3189931" y="2465678"/>
            <a:ext cx="151311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4"/>
            <a:endCxn id="13" idx="0"/>
          </p:cNvCxnSpPr>
          <p:nvPr/>
        </p:nvCxnSpPr>
        <p:spPr>
          <a:xfrm>
            <a:off x="2408273" y="2465678"/>
            <a:ext cx="2076929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3" idx="0"/>
          </p:cNvCxnSpPr>
          <p:nvPr/>
        </p:nvCxnSpPr>
        <p:spPr>
          <a:xfrm>
            <a:off x="3024023" y="1641860"/>
            <a:ext cx="1461179" cy="35049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8" idx="4"/>
            <a:endCxn id="13" idx="0"/>
          </p:cNvCxnSpPr>
          <p:nvPr/>
        </p:nvCxnSpPr>
        <p:spPr>
          <a:xfrm flipH="1">
            <a:off x="4485202" y="2465678"/>
            <a:ext cx="217847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4"/>
            <a:endCxn id="12" idx="0"/>
          </p:cNvCxnSpPr>
          <p:nvPr/>
        </p:nvCxnSpPr>
        <p:spPr>
          <a:xfrm>
            <a:off x="5337099" y="1933684"/>
            <a:ext cx="463384" cy="2419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3"/>
            <a:endCxn id="12" idx="0"/>
          </p:cNvCxnSpPr>
          <p:nvPr/>
        </p:nvCxnSpPr>
        <p:spPr>
          <a:xfrm flipH="1">
            <a:off x="5800483" y="2594726"/>
            <a:ext cx="558966" cy="1758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4"/>
            <a:endCxn id="12" idx="0"/>
          </p:cNvCxnSpPr>
          <p:nvPr/>
        </p:nvCxnSpPr>
        <p:spPr>
          <a:xfrm>
            <a:off x="3024023" y="1641860"/>
            <a:ext cx="2776460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1" idx="2"/>
            <a:endCxn id="13" idx="1"/>
          </p:cNvCxnSpPr>
          <p:nvPr/>
        </p:nvCxnSpPr>
        <p:spPr>
          <a:xfrm>
            <a:off x="3189931" y="4685467"/>
            <a:ext cx="112936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11" idx="3"/>
            <a:endCxn id="12" idx="1"/>
          </p:cNvCxnSpPr>
          <p:nvPr/>
        </p:nvCxnSpPr>
        <p:spPr>
          <a:xfrm>
            <a:off x="3355839" y="4519559"/>
            <a:ext cx="2278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13" idx="3"/>
            <a:endCxn id="12" idx="2"/>
          </p:cNvCxnSpPr>
          <p:nvPr/>
        </p:nvCxnSpPr>
        <p:spPr>
          <a:xfrm flipV="1">
            <a:off x="4651110" y="4685467"/>
            <a:ext cx="114937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4748" y="281514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Element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748" y="4519559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2218" y="38902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绪论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第一章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2218" y="2660879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概念抽取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第三章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2218" y="3841619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  <a:latin typeface="+mn-ea"/>
              </a:rPr>
              <a:t>实例</a:t>
            </a:r>
            <a:r>
              <a:rPr kumimoji="1" lang="zh-CN" altLang="en-US" smtClean="0">
                <a:solidFill>
                  <a:schemeClr val="tx1"/>
                </a:solidFill>
                <a:latin typeface="+mn-ea"/>
              </a:rPr>
              <a:t>构建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2230" y="33261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知识发现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第五章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2230" y="453035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系统设计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第六章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2218" y="15062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相关工作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第二章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线箭头连接符 11"/>
          <p:cNvCxnSpPr>
            <a:stCxn id="4" idx="2"/>
            <a:endCxn id="10" idx="0"/>
          </p:cNvCxnSpPr>
          <p:nvPr/>
        </p:nvCxnSpPr>
        <p:spPr>
          <a:xfrm>
            <a:off x="4313154" y="1086982"/>
            <a:ext cx="0" cy="419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2"/>
            <a:endCxn id="6" idx="0"/>
          </p:cNvCxnSpPr>
          <p:nvPr/>
        </p:nvCxnSpPr>
        <p:spPr>
          <a:xfrm>
            <a:off x="4313154" y="2204157"/>
            <a:ext cx="0" cy="4567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4313154" y="3358836"/>
            <a:ext cx="0" cy="482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3"/>
            <a:endCxn id="8" idx="1"/>
          </p:cNvCxnSpPr>
          <p:nvPr/>
        </p:nvCxnSpPr>
        <p:spPr>
          <a:xfrm>
            <a:off x="5194090" y="3009858"/>
            <a:ext cx="938140" cy="6652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7" idx="3"/>
            <a:endCxn id="8" idx="1"/>
          </p:cNvCxnSpPr>
          <p:nvPr/>
        </p:nvCxnSpPr>
        <p:spPr>
          <a:xfrm flipV="1">
            <a:off x="5194090" y="3675079"/>
            <a:ext cx="938140" cy="515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8" idx="2"/>
            <a:endCxn id="9" idx="0"/>
          </p:cNvCxnSpPr>
          <p:nvPr/>
        </p:nvCxnSpPr>
        <p:spPr>
          <a:xfrm>
            <a:off x="7013166" y="4024057"/>
            <a:ext cx="0" cy="5062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132230" y="5767516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结论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直线箭头连接符 38"/>
          <p:cNvCxnSpPr>
            <a:stCxn id="9" idx="2"/>
            <a:endCxn id="38" idx="0"/>
          </p:cNvCxnSpPr>
          <p:nvPr/>
        </p:nvCxnSpPr>
        <p:spPr>
          <a:xfrm>
            <a:off x="7013166" y="5228312"/>
            <a:ext cx="0" cy="5392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</Words>
  <Application>Microsoft Macintosh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Ningping</dc:creator>
  <cp:lastModifiedBy>Wang Ningping</cp:lastModifiedBy>
  <cp:revision>5</cp:revision>
  <dcterms:created xsi:type="dcterms:W3CDTF">2014-05-19T17:57:05Z</dcterms:created>
  <dcterms:modified xsi:type="dcterms:W3CDTF">2014-05-21T17:34:51Z</dcterms:modified>
</cp:coreProperties>
</file>