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notesMasterIdLst>
    <p:notesMasterId r:id="rId22"/>
  </p:notesMasterIdLst>
  <p:sldIdLst>
    <p:sldId id="275" r:id="rId2"/>
    <p:sldId id="260" r:id="rId3"/>
    <p:sldId id="259" r:id="rId4"/>
    <p:sldId id="258"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77791" autoAdjust="0"/>
  </p:normalViewPr>
  <p:slideViewPr>
    <p:cSldViewPr snapToGrid="0">
      <p:cViewPr varScale="1">
        <p:scale>
          <a:sx n="116" d="100"/>
          <a:sy n="116" d="100"/>
        </p:scale>
        <p:origin x="2178" y="114"/>
      </p:cViewPr>
      <p:guideLst>
        <p:guide orient="horz" pos="2160"/>
        <p:guide pos="2880"/>
      </p:guideLst>
    </p:cSldViewPr>
  </p:slideViewPr>
  <p:notesTextViewPr>
    <p:cViewPr>
      <p:scale>
        <a:sx n="1" d="1"/>
        <a:sy n="1" d="1"/>
      </p:scale>
      <p:origin x="0" y="0"/>
    </p:cViewPr>
  </p:notesTextViewPr>
  <p:notesViewPr>
    <p:cSldViewPr snapToGrid="0">
      <p:cViewPr varScale="1">
        <p:scale>
          <a:sx n="78" d="100"/>
          <a:sy n="78" d="100"/>
        </p:scale>
        <p:origin x="403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82DB80-B5D1-42D3-81FC-09D8D33C6565}" type="datetimeFigureOut">
              <a:rPr lang="de-DE" smtClean="0"/>
              <a:t>06.12.2019</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8E0320-B5D1-4C72-8D78-977FF44007D4}" type="slidenum">
              <a:rPr lang="de-DE" smtClean="0"/>
              <a:t>‹Nr.›</a:t>
            </a:fld>
            <a:endParaRPr lang="de-DE"/>
          </a:p>
        </p:txBody>
      </p:sp>
    </p:spTree>
    <p:extLst>
      <p:ext uri="{BB962C8B-B14F-4D97-AF65-F5344CB8AC3E}">
        <p14:creationId xmlns:p14="http://schemas.microsoft.com/office/powerpoint/2010/main" val="1729984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18E0320-B5D1-4C72-8D78-977FF44007D4}" type="slidenum">
              <a:rPr lang="de-DE" smtClean="0"/>
              <a:t>2</a:t>
            </a:fld>
            <a:endParaRPr lang="de-DE"/>
          </a:p>
        </p:txBody>
      </p:sp>
    </p:spTree>
    <p:extLst>
      <p:ext uri="{BB962C8B-B14F-4D97-AF65-F5344CB8AC3E}">
        <p14:creationId xmlns:p14="http://schemas.microsoft.com/office/powerpoint/2010/main" val="2608436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18E0320-B5D1-4C72-8D78-977FF44007D4}" type="slidenum">
              <a:rPr lang="de-DE" smtClean="0"/>
              <a:t>3</a:t>
            </a:fld>
            <a:endParaRPr lang="de-DE"/>
          </a:p>
        </p:txBody>
      </p:sp>
    </p:spTree>
    <p:extLst>
      <p:ext uri="{BB962C8B-B14F-4D97-AF65-F5344CB8AC3E}">
        <p14:creationId xmlns:p14="http://schemas.microsoft.com/office/powerpoint/2010/main" val="623414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18E0320-B5D1-4C72-8D78-977FF44007D4}" type="slidenum">
              <a:rPr lang="de-DE" smtClean="0"/>
              <a:t>4</a:t>
            </a:fld>
            <a:endParaRPr lang="de-DE"/>
          </a:p>
        </p:txBody>
      </p:sp>
    </p:spTree>
    <p:extLst>
      <p:ext uri="{BB962C8B-B14F-4D97-AF65-F5344CB8AC3E}">
        <p14:creationId xmlns:p14="http://schemas.microsoft.com/office/powerpoint/2010/main" val="3315386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18E0320-B5D1-4C72-8D78-977FF44007D4}" type="slidenum">
              <a:rPr lang="de-DE" smtClean="0"/>
              <a:t>5</a:t>
            </a:fld>
            <a:endParaRPr lang="de-DE"/>
          </a:p>
        </p:txBody>
      </p:sp>
    </p:spTree>
    <p:extLst>
      <p:ext uri="{BB962C8B-B14F-4D97-AF65-F5344CB8AC3E}">
        <p14:creationId xmlns:p14="http://schemas.microsoft.com/office/powerpoint/2010/main" val="3457941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18E0320-B5D1-4C72-8D78-977FF44007D4}" type="slidenum">
              <a:rPr lang="de-DE" smtClean="0"/>
              <a:t>6</a:t>
            </a:fld>
            <a:endParaRPr lang="de-DE"/>
          </a:p>
        </p:txBody>
      </p:sp>
    </p:spTree>
    <p:extLst>
      <p:ext uri="{BB962C8B-B14F-4D97-AF65-F5344CB8AC3E}">
        <p14:creationId xmlns:p14="http://schemas.microsoft.com/office/powerpoint/2010/main" val="3726240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18E0320-B5D1-4C72-8D78-977FF44007D4}" type="slidenum">
              <a:rPr lang="de-DE" smtClean="0"/>
              <a:t>7</a:t>
            </a:fld>
            <a:endParaRPr lang="de-DE"/>
          </a:p>
        </p:txBody>
      </p:sp>
    </p:spTree>
    <p:extLst>
      <p:ext uri="{BB962C8B-B14F-4D97-AF65-F5344CB8AC3E}">
        <p14:creationId xmlns:p14="http://schemas.microsoft.com/office/powerpoint/2010/main" val="3112634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de-DE"/>
              <a:t>Mastertitelformat bearbeiten</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7" name="Date Placeholder 6"/>
          <p:cNvSpPr>
            <a:spLocks noGrp="1"/>
          </p:cNvSpPr>
          <p:nvPr>
            <p:ph type="dt" sz="half" idx="10"/>
          </p:nvPr>
        </p:nvSpPr>
        <p:spPr/>
        <p:txBody>
          <a:bodyPr/>
          <a:lstStyle/>
          <a:p>
            <a:fld id="{F39D04D8-5786-43BA-B081-F2E6DE3086CB}" type="datetime1">
              <a:rPr lang="de-DE" smtClean="0"/>
              <a:t>06.12.2019</a:t>
            </a:fld>
            <a:endParaRPr lang="de-DE"/>
          </a:p>
        </p:txBody>
      </p:sp>
      <p:sp>
        <p:nvSpPr>
          <p:cNvPr id="8" name="Footer Placeholder 7"/>
          <p:cNvSpPr>
            <a:spLocks noGrp="1"/>
          </p:cNvSpPr>
          <p:nvPr>
            <p:ph type="ftr" sz="quarter" idx="11"/>
          </p:nvPr>
        </p:nvSpPr>
        <p:spPr/>
        <p:txBody>
          <a:bodyPr/>
          <a:lstStyle/>
          <a:p>
            <a:r>
              <a:rPr lang="de-DE"/>
              <a:t>Lukas Ehlers, Nicole Jansen</a:t>
            </a:r>
          </a:p>
        </p:txBody>
      </p:sp>
      <p:sp>
        <p:nvSpPr>
          <p:cNvPr id="9" name="Slide Number Placeholder 8"/>
          <p:cNvSpPr>
            <a:spLocks noGrp="1"/>
          </p:cNvSpPr>
          <p:nvPr>
            <p:ph type="sldNum" sz="quarter" idx="12"/>
          </p:nvPr>
        </p:nvSpPr>
        <p:spPr/>
        <p:txBody>
          <a:bodyPr/>
          <a:lstStyle/>
          <a:p>
            <a:fld id="{E773700F-A0B7-4A9B-8D13-59A70C71EA95}" type="slidenum">
              <a:rPr lang="de-DE" smtClean="0"/>
              <a:t>‹Nr.›</a:t>
            </a:fld>
            <a:endParaRPr lang="de-DE"/>
          </a:p>
        </p:txBody>
      </p:sp>
    </p:spTree>
    <p:extLst>
      <p:ext uri="{BB962C8B-B14F-4D97-AF65-F5344CB8AC3E}">
        <p14:creationId xmlns:p14="http://schemas.microsoft.com/office/powerpoint/2010/main" val="22521936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A69C9FD-734C-4266-B656-FA15B671FB19}" type="datetime1">
              <a:rPr lang="de-DE" smtClean="0"/>
              <a:t>06.12.2019</a:t>
            </a:fld>
            <a:endParaRPr lang="de-DE"/>
          </a:p>
        </p:txBody>
      </p:sp>
      <p:sp>
        <p:nvSpPr>
          <p:cNvPr id="5" name="Footer Placeholder 4"/>
          <p:cNvSpPr>
            <a:spLocks noGrp="1"/>
          </p:cNvSpPr>
          <p:nvPr>
            <p:ph type="ftr" sz="quarter" idx="11"/>
          </p:nvPr>
        </p:nvSpPr>
        <p:spPr/>
        <p:txBody>
          <a:bodyPr/>
          <a:lstStyle/>
          <a:p>
            <a:r>
              <a:rPr lang="de-DE"/>
              <a:t>Lukas Ehlers, Nicole Jansen</a:t>
            </a:r>
          </a:p>
        </p:txBody>
      </p:sp>
      <p:sp>
        <p:nvSpPr>
          <p:cNvPr id="6" name="Slide Number Placeholder 5"/>
          <p:cNvSpPr>
            <a:spLocks noGrp="1"/>
          </p:cNvSpPr>
          <p:nvPr>
            <p:ph type="sldNum" sz="quarter" idx="12"/>
          </p:nvPr>
        </p:nvSpPr>
        <p:spPr/>
        <p:txBody>
          <a:bodyPr/>
          <a:lstStyle/>
          <a:p>
            <a:fld id="{E773700F-A0B7-4A9B-8D13-59A70C71EA95}" type="slidenum">
              <a:rPr lang="de-DE" smtClean="0"/>
              <a:t>‹Nr.›</a:t>
            </a:fld>
            <a:endParaRPr lang="de-DE"/>
          </a:p>
        </p:txBody>
      </p:sp>
    </p:spTree>
    <p:extLst>
      <p:ext uri="{BB962C8B-B14F-4D97-AF65-F5344CB8AC3E}">
        <p14:creationId xmlns:p14="http://schemas.microsoft.com/office/powerpoint/2010/main" val="3413026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5D377F8-0CB1-4668-B059-C7FB00AB7881}" type="datetime1">
              <a:rPr lang="de-DE" smtClean="0"/>
              <a:t>06.12.2019</a:t>
            </a:fld>
            <a:endParaRPr lang="de-DE"/>
          </a:p>
        </p:txBody>
      </p:sp>
      <p:sp>
        <p:nvSpPr>
          <p:cNvPr id="5" name="Footer Placeholder 4"/>
          <p:cNvSpPr>
            <a:spLocks noGrp="1"/>
          </p:cNvSpPr>
          <p:nvPr>
            <p:ph type="ftr" sz="quarter" idx="11"/>
          </p:nvPr>
        </p:nvSpPr>
        <p:spPr/>
        <p:txBody>
          <a:bodyPr/>
          <a:lstStyle/>
          <a:p>
            <a:r>
              <a:rPr lang="de-DE"/>
              <a:t>Lukas Ehlers, Nicole Jansen</a:t>
            </a:r>
          </a:p>
        </p:txBody>
      </p:sp>
      <p:sp>
        <p:nvSpPr>
          <p:cNvPr id="6" name="Slide Number Placeholder 5"/>
          <p:cNvSpPr>
            <a:spLocks noGrp="1"/>
          </p:cNvSpPr>
          <p:nvPr>
            <p:ph type="sldNum" sz="quarter" idx="12"/>
          </p:nvPr>
        </p:nvSpPr>
        <p:spPr/>
        <p:txBody>
          <a:bodyPr/>
          <a:lstStyle/>
          <a:p>
            <a:fld id="{E773700F-A0B7-4A9B-8D13-59A70C71EA95}" type="slidenum">
              <a:rPr lang="de-DE" smtClean="0"/>
              <a:t>‹Nr.›</a:t>
            </a:fld>
            <a:endParaRPr lang="de-DE"/>
          </a:p>
        </p:txBody>
      </p:sp>
    </p:spTree>
    <p:extLst>
      <p:ext uri="{BB962C8B-B14F-4D97-AF65-F5344CB8AC3E}">
        <p14:creationId xmlns:p14="http://schemas.microsoft.com/office/powerpoint/2010/main" val="877608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87C73D9C-C691-4B58-B61E-5FF26660E04E}" type="datetime1">
              <a:rPr lang="de-DE" smtClean="0"/>
              <a:t>06.12.2019</a:t>
            </a:fld>
            <a:endParaRPr lang="de-DE"/>
          </a:p>
        </p:txBody>
      </p:sp>
      <p:sp>
        <p:nvSpPr>
          <p:cNvPr id="8" name="Footer Placeholder 7"/>
          <p:cNvSpPr>
            <a:spLocks noGrp="1"/>
          </p:cNvSpPr>
          <p:nvPr>
            <p:ph type="ftr" sz="quarter" idx="11"/>
          </p:nvPr>
        </p:nvSpPr>
        <p:spPr/>
        <p:txBody>
          <a:bodyPr/>
          <a:lstStyle/>
          <a:p>
            <a:r>
              <a:rPr lang="de-DE"/>
              <a:t>Lukas Ehlers, Nicole Jansen</a:t>
            </a:r>
          </a:p>
        </p:txBody>
      </p:sp>
      <p:sp>
        <p:nvSpPr>
          <p:cNvPr id="9" name="Slide Number Placeholder 8"/>
          <p:cNvSpPr>
            <a:spLocks noGrp="1"/>
          </p:cNvSpPr>
          <p:nvPr>
            <p:ph type="sldNum" sz="quarter" idx="12"/>
          </p:nvPr>
        </p:nvSpPr>
        <p:spPr/>
        <p:txBody>
          <a:bodyPr/>
          <a:lstStyle/>
          <a:p>
            <a:fld id="{E773700F-A0B7-4A9B-8D13-59A70C71EA95}" type="slidenum">
              <a:rPr lang="de-DE" smtClean="0"/>
              <a:t>‹Nr.›</a:t>
            </a:fld>
            <a:endParaRPr lang="de-DE"/>
          </a:p>
        </p:txBody>
      </p:sp>
    </p:spTree>
    <p:extLst>
      <p:ext uri="{BB962C8B-B14F-4D97-AF65-F5344CB8AC3E}">
        <p14:creationId xmlns:p14="http://schemas.microsoft.com/office/powerpoint/2010/main" val="331165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de-DE"/>
              <a:t>Mastertitelformat bearbeiten</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7" name="Date Placeholder 6"/>
          <p:cNvSpPr>
            <a:spLocks noGrp="1"/>
          </p:cNvSpPr>
          <p:nvPr>
            <p:ph type="dt" sz="half" idx="10"/>
          </p:nvPr>
        </p:nvSpPr>
        <p:spPr/>
        <p:txBody>
          <a:bodyPr/>
          <a:lstStyle/>
          <a:p>
            <a:fld id="{86F10F58-2AD2-43C6-BA57-33CD66FDAA6A}" type="datetime1">
              <a:rPr lang="de-DE" smtClean="0"/>
              <a:t>06.12.2019</a:t>
            </a:fld>
            <a:endParaRPr lang="de-DE"/>
          </a:p>
        </p:txBody>
      </p:sp>
      <p:sp>
        <p:nvSpPr>
          <p:cNvPr id="8" name="Footer Placeholder 7"/>
          <p:cNvSpPr>
            <a:spLocks noGrp="1"/>
          </p:cNvSpPr>
          <p:nvPr>
            <p:ph type="ftr" sz="quarter" idx="11"/>
          </p:nvPr>
        </p:nvSpPr>
        <p:spPr/>
        <p:txBody>
          <a:bodyPr/>
          <a:lstStyle/>
          <a:p>
            <a:r>
              <a:rPr lang="de-DE"/>
              <a:t>Lukas Ehlers, Nicole Jansen</a:t>
            </a:r>
          </a:p>
        </p:txBody>
      </p:sp>
      <p:sp>
        <p:nvSpPr>
          <p:cNvPr id="9" name="Slide Number Placeholder 8"/>
          <p:cNvSpPr>
            <a:spLocks noGrp="1"/>
          </p:cNvSpPr>
          <p:nvPr>
            <p:ph type="sldNum" sz="quarter" idx="12"/>
          </p:nvPr>
        </p:nvSpPr>
        <p:spPr/>
        <p:txBody>
          <a:bodyPr/>
          <a:lstStyle/>
          <a:p>
            <a:fld id="{E773700F-A0B7-4A9B-8D13-59A70C71EA95}" type="slidenum">
              <a:rPr lang="de-DE" smtClean="0"/>
              <a:t>‹Nr.›</a:t>
            </a:fld>
            <a:endParaRPr lang="de-DE"/>
          </a:p>
        </p:txBody>
      </p:sp>
    </p:spTree>
    <p:extLst>
      <p:ext uri="{BB962C8B-B14F-4D97-AF65-F5344CB8AC3E}">
        <p14:creationId xmlns:p14="http://schemas.microsoft.com/office/powerpoint/2010/main" val="95651672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Date Placeholder 7"/>
          <p:cNvSpPr>
            <a:spLocks noGrp="1"/>
          </p:cNvSpPr>
          <p:nvPr>
            <p:ph type="dt" sz="half" idx="10"/>
          </p:nvPr>
        </p:nvSpPr>
        <p:spPr/>
        <p:txBody>
          <a:bodyPr/>
          <a:lstStyle/>
          <a:p>
            <a:fld id="{1FCA29CB-181D-4718-8659-FCF65AAD3AE9}" type="datetime1">
              <a:rPr lang="de-DE" smtClean="0"/>
              <a:t>06.12.2019</a:t>
            </a:fld>
            <a:endParaRPr lang="de-DE"/>
          </a:p>
        </p:txBody>
      </p:sp>
      <p:sp>
        <p:nvSpPr>
          <p:cNvPr id="9" name="Footer Placeholder 8"/>
          <p:cNvSpPr>
            <a:spLocks noGrp="1"/>
          </p:cNvSpPr>
          <p:nvPr>
            <p:ph type="ftr" sz="quarter" idx="11"/>
          </p:nvPr>
        </p:nvSpPr>
        <p:spPr/>
        <p:txBody>
          <a:bodyPr/>
          <a:lstStyle/>
          <a:p>
            <a:endParaRPr lang="de-DE" dirty="0"/>
          </a:p>
        </p:txBody>
      </p:sp>
      <p:sp>
        <p:nvSpPr>
          <p:cNvPr id="10" name="Slide Number Placeholder 9"/>
          <p:cNvSpPr>
            <a:spLocks noGrp="1"/>
          </p:cNvSpPr>
          <p:nvPr>
            <p:ph type="sldNum" sz="quarter" idx="12"/>
          </p:nvPr>
        </p:nvSpPr>
        <p:spPr/>
        <p:txBody>
          <a:bodyPr/>
          <a:lstStyle/>
          <a:p>
            <a:fld id="{E773700F-A0B7-4A9B-8D13-59A70C71EA95}" type="slidenum">
              <a:rPr lang="de-DE" smtClean="0"/>
              <a:t>‹Nr.›</a:t>
            </a:fld>
            <a:endParaRPr lang="de-DE"/>
          </a:p>
        </p:txBody>
      </p:sp>
    </p:spTree>
    <p:extLst>
      <p:ext uri="{BB962C8B-B14F-4D97-AF65-F5344CB8AC3E}">
        <p14:creationId xmlns:p14="http://schemas.microsoft.com/office/powerpoint/2010/main" val="4603328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02239" y="3143250"/>
            <a:ext cx="3288024" cy="259677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7" name="Date Placeholder 6"/>
          <p:cNvSpPr>
            <a:spLocks noGrp="1"/>
          </p:cNvSpPr>
          <p:nvPr>
            <p:ph type="dt" sz="half" idx="10"/>
          </p:nvPr>
        </p:nvSpPr>
        <p:spPr/>
        <p:txBody>
          <a:bodyPr/>
          <a:lstStyle/>
          <a:p>
            <a:fld id="{C192CAFA-85C3-4948-97FA-D2CF71AFA69A}" type="datetime1">
              <a:rPr lang="de-DE" smtClean="0"/>
              <a:t>06.12.2019</a:t>
            </a:fld>
            <a:endParaRPr lang="de-DE"/>
          </a:p>
        </p:txBody>
      </p:sp>
      <p:sp>
        <p:nvSpPr>
          <p:cNvPr id="8" name="Footer Placeholder 7"/>
          <p:cNvSpPr>
            <a:spLocks noGrp="1"/>
          </p:cNvSpPr>
          <p:nvPr>
            <p:ph type="ftr" sz="quarter" idx="11"/>
          </p:nvPr>
        </p:nvSpPr>
        <p:spPr/>
        <p:txBody>
          <a:bodyPr/>
          <a:lstStyle/>
          <a:p>
            <a:r>
              <a:rPr lang="de-DE"/>
              <a:t>Lukas Ehlers, Nicole Jansen</a:t>
            </a:r>
          </a:p>
        </p:txBody>
      </p:sp>
      <p:sp>
        <p:nvSpPr>
          <p:cNvPr id="9" name="Slide Number Placeholder 8"/>
          <p:cNvSpPr>
            <a:spLocks noGrp="1"/>
          </p:cNvSpPr>
          <p:nvPr>
            <p:ph type="sldNum" sz="quarter" idx="12"/>
          </p:nvPr>
        </p:nvSpPr>
        <p:spPr/>
        <p:txBody>
          <a:bodyPr/>
          <a:lstStyle/>
          <a:p>
            <a:fld id="{E773700F-A0B7-4A9B-8D13-59A70C71EA95}" type="slidenum">
              <a:rPr lang="de-DE" smtClean="0"/>
              <a:t>‹Nr.›</a:t>
            </a:fld>
            <a:endParaRPr lang="de-DE"/>
          </a:p>
        </p:txBody>
      </p:sp>
      <p:sp>
        <p:nvSpPr>
          <p:cNvPr id="10" name="Title 9"/>
          <p:cNvSpPr>
            <a:spLocks noGrp="1"/>
          </p:cNvSpPr>
          <p:nvPr>
            <p:ph type="title"/>
          </p:nvPr>
        </p:nvSpPr>
        <p:spPr/>
        <p:txBody>
          <a:bodyPr/>
          <a:lstStyle/>
          <a:p>
            <a:r>
              <a:rPr lang="de-DE"/>
              <a:t>Mastertitelformat bearbeiten</a:t>
            </a:r>
            <a:endParaRPr lang="en-US" dirty="0"/>
          </a:p>
        </p:txBody>
      </p:sp>
    </p:spTree>
    <p:extLst>
      <p:ext uri="{BB962C8B-B14F-4D97-AF65-F5344CB8AC3E}">
        <p14:creationId xmlns:p14="http://schemas.microsoft.com/office/powerpoint/2010/main" val="2760142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60149E85-50C6-4914-8460-AEF74DB54F98}" type="datetime1">
              <a:rPr lang="de-DE" smtClean="0"/>
              <a:t>06.12.2019</a:t>
            </a:fld>
            <a:endParaRPr lang="de-DE"/>
          </a:p>
        </p:txBody>
      </p:sp>
      <p:sp>
        <p:nvSpPr>
          <p:cNvPr id="4" name="Footer Placeholder 3"/>
          <p:cNvSpPr>
            <a:spLocks noGrp="1"/>
          </p:cNvSpPr>
          <p:nvPr>
            <p:ph type="ftr" sz="quarter" idx="11"/>
          </p:nvPr>
        </p:nvSpPr>
        <p:spPr/>
        <p:txBody>
          <a:bodyPr/>
          <a:lstStyle/>
          <a:p>
            <a:r>
              <a:rPr lang="de-DE"/>
              <a:t>Lukas Ehlers, Nicole Jansen</a:t>
            </a:r>
          </a:p>
        </p:txBody>
      </p:sp>
      <p:sp>
        <p:nvSpPr>
          <p:cNvPr id="5" name="Slide Number Placeholder 4"/>
          <p:cNvSpPr>
            <a:spLocks noGrp="1"/>
          </p:cNvSpPr>
          <p:nvPr>
            <p:ph type="sldNum" sz="quarter" idx="12"/>
          </p:nvPr>
        </p:nvSpPr>
        <p:spPr/>
        <p:txBody>
          <a:bodyPr/>
          <a:lstStyle/>
          <a:p>
            <a:fld id="{E773700F-A0B7-4A9B-8D13-59A70C71EA95}" type="slidenum">
              <a:rPr lang="de-DE" smtClean="0"/>
              <a:t>‹Nr.›</a:t>
            </a:fld>
            <a:endParaRPr lang="de-DE"/>
          </a:p>
        </p:txBody>
      </p:sp>
    </p:spTree>
    <p:extLst>
      <p:ext uri="{BB962C8B-B14F-4D97-AF65-F5344CB8AC3E}">
        <p14:creationId xmlns:p14="http://schemas.microsoft.com/office/powerpoint/2010/main" val="828094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70F9D8-7E7D-4E6E-9987-8824195592EC}" type="datetime1">
              <a:rPr lang="de-DE" smtClean="0"/>
              <a:t>06.12.2019</a:t>
            </a:fld>
            <a:endParaRPr lang="de-DE"/>
          </a:p>
        </p:txBody>
      </p:sp>
      <p:sp>
        <p:nvSpPr>
          <p:cNvPr id="3" name="Footer Placeholder 2"/>
          <p:cNvSpPr>
            <a:spLocks noGrp="1"/>
          </p:cNvSpPr>
          <p:nvPr>
            <p:ph type="ftr" sz="quarter" idx="11"/>
          </p:nvPr>
        </p:nvSpPr>
        <p:spPr/>
        <p:txBody>
          <a:bodyPr/>
          <a:lstStyle/>
          <a:p>
            <a:r>
              <a:rPr lang="de-DE"/>
              <a:t>Lukas Ehlers, Nicole Jansen</a:t>
            </a:r>
          </a:p>
        </p:txBody>
      </p:sp>
      <p:sp>
        <p:nvSpPr>
          <p:cNvPr id="4" name="Slide Number Placeholder 3"/>
          <p:cNvSpPr>
            <a:spLocks noGrp="1"/>
          </p:cNvSpPr>
          <p:nvPr>
            <p:ph type="sldNum" sz="quarter" idx="12"/>
          </p:nvPr>
        </p:nvSpPr>
        <p:spPr/>
        <p:txBody>
          <a:bodyPr/>
          <a:lstStyle/>
          <a:p>
            <a:fld id="{E773700F-A0B7-4A9B-8D13-59A70C71EA95}" type="slidenum">
              <a:rPr lang="de-DE" smtClean="0"/>
              <a:t>‹Nr.›</a:t>
            </a:fld>
            <a:endParaRPr lang="de-DE"/>
          </a:p>
        </p:txBody>
      </p:sp>
    </p:spTree>
    <p:extLst>
      <p:ext uri="{BB962C8B-B14F-4D97-AF65-F5344CB8AC3E}">
        <p14:creationId xmlns:p14="http://schemas.microsoft.com/office/powerpoint/2010/main" val="2841547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de-DE"/>
              <a:t>Mastertitelformat bearbeiten</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9" name="Date Placeholder 8"/>
          <p:cNvSpPr>
            <a:spLocks noGrp="1"/>
          </p:cNvSpPr>
          <p:nvPr>
            <p:ph type="dt" sz="half" idx="10"/>
          </p:nvPr>
        </p:nvSpPr>
        <p:spPr/>
        <p:txBody>
          <a:bodyPr/>
          <a:lstStyle/>
          <a:p>
            <a:fld id="{32A13BC5-7166-495D-925C-72061305F41A}" type="datetime1">
              <a:rPr lang="de-DE" smtClean="0"/>
              <a:t>06.12.2019</a:t>
            </a:fld>
            <a:endParaRPr lang="de-DE"/>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r>
              <a:rPr lang="de-DE"/>
              <a:t>Lukas Ehlers, Nicole Jansen</a:t>
            </a:r>
          </a:p>
        </p:txBody>
      </p:sp>
      <p:sp>
        <p:nvSpPr>
          <p:cNvPr id="11" name="Slide Number Placeholder 10"/>
          <p:cNvSpPr>
            <a:spLocks noGrp="1"/>
          </p:cNvSpPr>
          <p:nvPr>
            <p:ph type="sldNum" sz="quarter" idx="12"/>
          </p:nvPr>
        </p:nvSpPr>
        <p:spPr/>
        <p:txBody>
          <a:bodyPr/>
          <a:lstStyle/>
          <a:p>
            <a:fld id="{E773700F-A0B7-4A9B-8D13-59A70C71EA95}" type="slidenum">
              <a:rPr lang="de-DE" smtClean="0"/>
              <a:t>‹Nr.›</a:t>
            </a:fld>
            <a:endParaRPr lang="de-DE"/>
          </a:p>
        </p:txBody>
      </p:sp>
    </p:spTree>
    <p:extLst>
      <p:ext uri="{BB962C8B-B14F-4D97-AF65-F5344CB8AC3E}">
        <p14:creationId xmlns:p14="http://schemas.microsoft.com/office/powerpoint/2010/main" val="4028365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E3DBAF6-28DD-45D6-91A9-25568895EE6E}" type="datetime1">
              <a:rPr lang="de-DE" smtClean="0"/>
              <a:t>06.12.2019</a:t>
            </a:fld>
            <a:endParaRPr lang="de-DE"/>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r>
              <a:rPr lang="de-DE"/>
              <a:t>Lukas Ehlers, Nicole Jansen</a:t>
            </a:r>
          </a:p>
        </p:txBody>
      </p:sp>
      <p:sp>
        <p:nvSpPr>
          <p:cNvPr id="10" name="Slide Number Placeholder 9"/>
          <p:cNvSpPr>
            <a:spLocks noGrp="1"/>
          </p:cNvSpPr>
          <p:nvPr>
            <p:ph type="sldNum" sz="quarter" idx="12"/>
          </p:nvPr>
        </p:nvSpPr>
        <p:spPr/>
        <p:txBody>
          <a:bodyPr/>
          <a:lstStyle/>
          <a:p>
            <a:fld id="{E773700F-A0B7-4A9B-8D13-59A70C71EA95}" type="slidenum">
              <a:rPr lang="de-DE" smtClean="0"/>
              <a:t>‹Nr.›</a:t>
            </a:fld>
            <a:endParaRPr lang="de-DE"/>
          </a:p>
        </p:txBody>
      </p:sp>
    </p:spTree>
    <p:extLst>
      <p:ext uri="{BB962C8B-B14F-4D97-AF65-F5344CB8AC3E}">
        <p14:creationId xmlns:p14="http://schemas.microsoft.com/office/powerpoint/2010/main" val="3659730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D01BDB4F-C1B9-4571-88D1-67C5B0DF74F7}" type="datetime1">
              <a:rPr lang="de-DE" smtClean="0"/>
              <a:t>06.12.2019</a:t>
            </a:fld>
            <a:endParaRPr lang="de-DE"/>
          </a:p>
        </p:txBody>
      </p:sp>
      <p:sp>
        <p:nvSpPr>
          <p:cNvPr id="5" name="Footer Placeholder 4"/>
          <p:cNvSpPr>
            <a:spLocks noGrp="1"/>
          </p:cNvSpPr>
          <p:nvPr>
            <p:ph type="ftr" sz="quarter" idx="3"/>
          </p:nvPr>
        </p:nvSpPr>
        <p:spPr>
          <a:xfrm>
            <a:off x="1079379" y="6238816"/>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de-DE" dirty="0"/>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E773700F-A0B7-4A9B-8D13-59A70C71EA95}" type="slidenum">
              <a:rPr lang="de-DE" smtClean="0"/>
              <a:t>‹Nr.›</a:t>
            </a:fld>
            <a:endParaRPr lang="de-DE"/>
          </a:p>
        </p:txBody>
      </p:sp>
    </p:spTree>
    <p:extLst>
      <p:ext uri="{BB962C8B-B14F-4D97-AF65-F5344CB8AC3E}">
        <p14:creationId xmlns:p14="http://schemas.microsoft.com/office/powerpoint/2010/main" val="2600206654"/>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iming>
    <p:tnLst>
      <p:par>
        <p:cTn id="1" dur="indefinite" restart="never" nodeType="tmRoot"/>
      </p:par>
    </p:tnLst>
  </p:timing>
  <p:hf hdr="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 Target="slide3.xml"/><Relationship Id="rId3" Type="http://schemas.openxmlformats.org/officeDocument/2006/relationships/tags" Target="../tags/tag3.xml"/><Relationship Id="rId21" Type="http://schemas.openxmlformats.org/officeDocument/2006/relationships/slide" Target="slide7.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 Target="slide2.xml"/><Relationship Id="rId2" Type="http://schemas.openxmlformats.org/officeDocument/2006/relationships/tags" Target="../tags/tag2.xml"/><Relationship Id="rId16" Type="http://schemas.openxmlformats.org/officeDocument/2006/relationships/slideLayout" Target="../slideLayouts/slideLayout2.xml"/><Relationship Id="rId20" Type="http://schemas.openxmlformats.org/officeDocument/2006/relationships/slide" Target="slide5.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 Target="slide13.xml"/><Relationship Id="rId10" Type="http://schemas.openxmlformats.org/officeDocument/2006/relationships/tags" Target="../tags/tag10.xml"/><Relationship Id="rId19" Type="http://schemas.openxmlformats.org/officeDocument/2006/relationships/slide" Target="slide4.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slide" Target="slide8.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4.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4.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paypal.me/pools/c/8elH5Vq0q9" TargetMode="External"/><Relationship Id="rId3" Type="http://schemas.openxmlformats.org/officeDocument/2006/relationships/hyperlink" Target="https://t.me/pogopinnebergbot" TargetMode="External"/><Relationship Id="rId7" Type="http://schemas.openxmlformats.org/officeDocument/2006/relationships/hyperlink" Target="https://www.pogode.d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t.me/joinchat/AAAAAFM6yS5CgRhBgmqW9Q" TargetMode="External"/><Relationship Id="rId5" Type="http://schemas.openxmlformats.org/officeDocument/2006/relationships/hyperlink" Target="https://t.me/joinchat/AAAAAFdUMvRqs6wDl21MKA" TargetMode="External"/><Relationship Id="rId4" Type="http://schemas.openxmlformats.org/officeDocument/2006/relationships/hyperlink" Target="https://t.me/joinchat/DrITohUz9diTv0Puv8Yfk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CAAE10-AA35-4249-BD36-03413CD4ED94}"/>
              </a:ext>
            </a:extLst>
          </p:cNvPr>
          <p:cNvSpPr>
            <a:spLocks noGrp="1"/>
          </p:cNvSpPr>
          <p:nvPr>
            <p:ph type="title"/>
          </p:nvPr>
        </p:nvSpPr>
        <p:spPr/>
        <p:txBody>
          <a:bodyPr/>
          <a:lstStyle/>
          <a:p>
            <a:r>
              <a:rPr lang="de-DE" dirty="0" smtClean="0"/>
              <a:t>Übersicht </a:t>
            </a:r>
            <a:endParaRPr lang="de-DE" dirty="0"/>
          </a:p>
        </p:txBody>
      </p:sp>
      <p:grpSp>
        <p:nvGrpSpPr>
          <p:cNvPr id="4" name="Gruppieren 3">
            <a:extLst>
              <a:ext uri="{FF2B5EF4-FFF2-40B4-BE49-F238E27FC236}">
                <a16:creationId xmlns:a16="http://schemas.microsoft.com/office/drawing/2014/main" id="{D59D7A6A-6D91-4B57-9ADC-2010ACAEF777}"/>
              </a:ext>
            </a:extLst>
          </p:cNvPr>
          <p:cNvGrpSpPr/>
          <p:nvPr>
            <p:custDataLst>
              <p:tags r:id="rId1"/>
            </p:custDataLst>
          </p:nvPr>
        </p:nvGrpSpPr>
        <p:grpSpPr>
          <a:xfrm>
            <a:off x="762093" y="2616684"/>
            <a:ext cx="7625768" cy="2463140"/>
            <a:chOff x="762093" y="1578459"/>
            <a:chExt cx="7625768" cy="2463140"/>
          </a:xfrm>
        </p:grpSpPr>
        <p:sp>
          <p:nvSpPr>
            <p:cNvPr id="5" name="MIO_AGENDA_ELEMENT_TITEL_1">
              <a:extLst>
                <a:ext uri="{FF2B5EF4-FFF2-40B4-BE49-F238E27FC236}">
                  <a16:creationId xmlns:a16="http://schemas.microsoft.com/office/drawing/2014/main" id="{9C1ECA25-444E-40D6-B545-AD9CBB6E26D7}"/>
                </a:ext>
              </a:extLst>
            </p:cNvPr>
            <p:cNvSpPr>
              <a:spLocks/>
            </p:cNvSpPr>
            <p:nvPr>
              <p:custDataLst>
                <p:tags r:id="rId2"/>
              </p:custDataLst>
            </p:nvPr>
          </p:nvSpPr>
          <p:spPr>
            <a:xfrm>
              <a:off x="1147544" y="1578459"/>
              <a:ext cx="7240317" cy="312369"/>
            </a:xfrm>
            <a:prstGeom prst="rect">
              <a:avLst/>
            </a:prstGeom>
            <a:noFill/>
            <a:ln w="9525" cap="flat" cmpd="sng" algn="ctr">
              <a:solidFill>
                <a:schemeClr val="dk2"/>
              </a:solidFill>
              <a:prstDash val="solid"/>
            </a:ln>
            <a:effectLst/>
            <a:extLst>
              <a:ext uri="{909E8E84-426E-40DD-AFC4-6F175D3DCCD1}">
                <a14:hiddenFill xmlns:a14="http://schemas.microsoft.com/office/drawing/2010/main">
                  <a:solidFill>
                    <a:schemeClr val="lt2">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9846" tIns="49846" rIns="49846" bIns="49846" rtlCol="0" anchor="ctr"/>
            <a:lstStyle/>
            <a:p>
              <a:r>
                <a:rPr lang="de-DE" sz="1500" dirty="0" smtClean="0">
                  <a:solidFill>
                    <a:schemeClr val="dk2"/>
                  </a:solidFill>
                  <a:hlinkClick r:id="rId17" action="ppaction://hlinksldjump"/>
                </a:rPr>
                <a:t>Informationen zum Datenschutz</a:t>
              </a:r>
              <a:r>
                <a:rPr lang="de-DE" sz="1500" dirty="0" smtClean="0">
                  <a:solidFill>
                    <a:schemeClr val="dk2"/>
                  </a:solidFill>
                </a:rPr>
                <a:t>	</a:t>
              </a:r>
              <a:endParaRPr lang="de-DE" sz="1500" dirty="0">
                <a:solidFill>
                  <a:schemeClr val="dk2"/>
                </a:solidFill>
              </a:endParaRPr>
            </a:p>
          </p:txBody>
        </p:sp>
        <p:sp>
          <p:nvSpPr>
            <p:cNvPr id="6" name="MIO_AGENDA_ELEMENT_ELEMENTNUMBER_1">
              <a:extLst>
                <a:ext uri="{FF2B5EF4-FFF2-40B4-BE49-F238E27FC236}">
                  <a16:creationId xmlns:a16="http://schemas.microsoft.com/office/drawing/2014/main" id="{76F558C0-E6FE-43F3-8056-7A1F09C264D8}"/>
                </a:ext>
              </a:extLst>
            </p:cNvPr>
            <p:cNvSpPr>
              <a:spLocks/>
            </p:cNvSpPr>
            <p:nvPr>
              <p:custDataLst>
                <p:tags r:id="rId3"/>
              </p:custDataLst>
            </p:nvPr>
          </p:nvSpPr>
          <p:spPr>
            <a:xfrm>
              <a:off x="762093" y="1578459"/>
              <a:ext cx="377914" cy="312369"/>
            </a:xfrm>
            <a:prstGeom prst="rect">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73273" rtlCol="0" anchor="ctr"/>
            <a:lstStyle/>
            <a:p>
              <a:pPr algn="r">
                <a:lnSpc>
                  <a:spcPct val="70000"/>
                </a:lnSpc>
              </a:pPr>
              <a:r>
                <a:rPr lang="de-DE" sz="1500">
                  <a:solidFill>
                    <a:schemeClr val="bg1"/>
                  </a:solidFill>
                </a:rPr>
                <a:t>1</a:t>
              </a:r>
              <a:endParaRPr lang="de-DE" sz="1500" dirty="0">
                <a:solidFill>
                  <a:schemeClr val="bg1"/>
                </a:solidFill>
              </a:endParaRPr>
            </a:p>
          </p:txBody>
        </p:sp>
        <p:sp>
          <p:nvSpPr>
            <p:cNvPr id="7" name="MIO_AGENDA_ELEMENT_TITEL_2">
              <a:extLst>
                <a:ext uri="{FF2B5EF4-FFF2-40B4-BE49-F238E27FC236}">
                  <a16:creationId xmlns:a16="http://schemas.microsoft.com/office/drawing/2014/main" id="{BCB9BAAB-A323-4F4C-A416-D25B697B73E5}"/>
                </a:ext>
              </a:extLst>
            </p:cNvPr>
            <p:cNvSpPr>
              <a:spLocks/>
            </p:cNvSpPr>
            <p:nvPr>
              <p:custDataLst>
                <p:tags r:id="rId4"/>
              </p:custDataLst>
            </p:nvPr>
          </p:nvSpPr>
          <p:spPr>
            <a:xfrm>
              <a:off x="1147544" y="1936921"/>
              <a:ext cx="7240317" cy="312369"/>
            </a:xfrm>
            <a:prstGeom prst="rect">
              <a:avLst/>
            </a:prstGeom>
            <a:noFill/>
            <a:ln w="9525" cap="flat" cmpd="sng" algn="ctr">
              <a:solidFill>
                <a:schemeClr val="dk2"/>
              </a:solidFill>
              <a:prstDash val="solid"/>
            </a:ln>
            <a:effectLst/>
            <a:extLst>
              <a:ext uri="{909E8E84-426E-40DD-AFC4-6F175D3DCCD1}">
                <a14:hiddenFill xmlns:a14="http://schemas.microsoft.com/office/drawing/2010/main">
                  <a:solidFill>
                    <a:schemeClr val="lt2">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9846" tIns="49846" rIns="49846" bIns="49846" rtlCol="0" anchor="ctr"/>
            <a:lstStyle/>
            <a:p>
              <a:r>
                <a:rPr lang="de-DE" sz="1500" dirty="0" smtClean="0">
                  <a:solidFill>
                    <a:schemeClr val="dk2"/>
                  </a:solidFill>
                  <a:hlinkClick r:id="rId18" action="ppaction://hlinksldjump"/>
                </a:rPr>
                <a:t>Gruppenregeln</a:t>
              </a:r>
              <a:endParaRPr lang="de-DE" sz="1500" dirty="0">
                <a:solidFill>
                  <a:schemeClr val="dk2"/>
                </a:solidFill>
              </a:endParaRPr>
            </a:p>
          </p:txBody>
        </p:sp>
        <p:sp>
          <p:nvSpPr>
            <p:cNvPr id="8" name="MIO_AGENDA_ELEMENT_ELEMENTNUMBER_2">
              <a:extLst>
                <a:ext uri="{FF2B5EF4-FFF2-40B4-BE49-F238E27FC236}">
                  <a16:creationId xmlns:a16="http://schemas.microsoft.com/office/drawing/2014/main" id="{67E4B298-02C5-4B6E-8D11-6980138DE398}"/>
                </a:ext>
              </a:extLst>
            </p:cNvPr>
            <p:cNvSpPr>
              <a:spLocks/>
            </p:cNvSpPr>
            <p:nvPr>
              <p:custDataLst>
                <p:tags r:id="rId5"/>
              </p:custDataLst>
            </p:nvPr>
          </p:nvSpPr>
          <p:spPr>
            <a:xfrm>
              <a:off x="762093" y="1936921"/>
              <a:ext cx="377914" cy="312369"/>
            </a:xfrm>
            <a:prstGeom prst="rect">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73273" rtlCol="0" anchor="ctr"/>
            <a:lstStyle/>
            <a:p>
              <a:pPr algn="r">
                <a:lnSpc>
                  <a:spcPct val="70000"/>
                </a:lnSpc>
              </a:pPr>
              <a:r>
                <a:rPr lang="de-DE" sz="1500">
                  <a:solidFill>
                    <a:schemeClr val="bg1"/>
                  </a:solidFill>
                </a:rPr>
                <a:t>2</a:t>
              </a:r>
              <a:endParaRPr lang="de-DE" sz="1500" dirty="0">
                <a:solidFill>
                  <a:schemeClr val="bg1"/>
                </a:solidFill>
              </a:endParaRPr>
            </a:p>
          </p:txBody>
        </p:sp>
        <p:sp>
          <p:nvSpPr>
            <p:cNvPr id="9" name="MIO_AGENDA_ELEMENT_TITEL_3">
              <a:extLst>
                <a:ext uri="{FF2B5EF4-FFF2-40B4-BE49-F238E27FC236}">
                  <a16:creationId xmlns:a16="http://schemas.microsoft.com/office/drawing/2014/main" id="{ED764707-EEDC-4930-A96F-27CC926E962B}"/>
                </a:ext>
              </a:extLst>
            </p:cNvPr>
            <p:cNvSpPr>
              <a:spLocks/>
            </p:cNvSpPr>
            <p:nvPr>
              <p:custDataLst>
                <p:tags r:id="rId6"/>
              </p:custDataLst>
            </p:nvPr>
          </p:nvSpPr>
          <p:spPr>
            <a:xfrm>
              <a:off x="1147544" y="2295383"/>
              <a:ext cx="7240317" cy="312369"/>
            </a:xfrm>
            <a:prstGeom prst="rect">
              <a:avLst/>
            </a:prstGeom>
            <a:noFill/>
            <a:ln w="9525" cap="flat" cmpd="sng" algn="ctr">
              <a:solidFill>
                <a:schemeClr val="dk2"/>
              </a:solidFill>
              <a:prstDash val="solid"/>
            </a:ln>
            <a:effectLst/>
            <a:extLst>
              <a:ext uri="{909E8E84-426E-40DD-AFC4-6F175D3DCCD1}">
                <a14:hiddenFill xmlns:a14="http://schemas.microsoft.com/office/drawing/2010/main">
                  <a:solidFill>
                    <a:schemeClr val="lt2">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9846" tIns="49846" rIns="49846" bIns="49846" rtlCol="0" anchor="ctr"/>
            <a:lstStyle/>
            <a:p>
              <a:r>
                <a:rPr lang="de-DE" sz="1500" dirty="0" smtClean="0">
                  <a:solidFill>
                    <a:schemeClr val="dk2"/>
                  </a:solidFill>
                  <a:hlinkClick r:id="rId19" action="ppaction://hlinksldjump"/>
                </a:rPr>
                <a:t>Wichtige Links</a:t>
              </a:r>
              <a:endParaRPr lang="de-DE" sz="1500" dirty="0">
                <a:solidFill>
                  <a:schemeClr val="dk2"/>
                </a:solidFill>
              </a:endParaRPr>
            </a:p>
          </p:txBody>
        </p:sp>
        <p:sp>
          <p:nvSpPr>
            <p:cNvPr id="10" name="MIO_AGENDA_ELEMENT_ELEMENTNUMBER_3">
              <a:extLst>
                <a:ext uri="{FF2B5EF4-FFF2-40B4-BE49-F238E27FC236}">
                  <a16:creationId xmlns:a16="http://schemas.microsoft.com/office/drawing/2014/main" id="{D1690C79-F3B0-477E-8371-79C9E88488DE}"/>
                </a:ext>
              </a:extLst>
            </p:cNvPr>
            <p:cNvSpPr>
              <a:spLocks/>
            </p:cNvSpPr>
            <p:nvPr>
              <p:custDataLst>
                <p:tags r:id="rId7"/>
              </p:custDataLst>
            </p:nvPr>
          </p:nvSpPr>
          <p:spPr>
            <a:xfrm>
              <a:off x="762093" y="2295383"/>
              <a:ext cx="377914" cy="312369"/>
            </a:xfrm>
            <a:prstGeom prst="rect">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73273" rtlCol="0" anchor="ctr"/>
            <a:lstStyle/>
            <a:p>
              <a:pPr algn="r">
                <a:lnSpc>
                  <a:spcPct val="70000"/>
                </a:lnSpc>
              </a:pPr>
              <a:r>
                <a:rPr lang="de-DE" sz="1500">
                  <a:solidFill>
                    <a:schemeClr val="bg1"/>
                  </a:solidFill>
                </a:rPr>
                <a:t>3</a:t>
              </a:r>
              <a:endParaRPr lang="de-DE" sz="1500" dirty="0">
                <a:solidFill>
                  <a:schemeClr val="bg1"/>
                </a:solidFill>
              </a:endParaRPr>
            </a:p>
          </p:txBody>
        </p:sp>
        <p:sp>
          <p:nvSpPr>
            <p:cNvPr id="11" name="MIO_AGENDA_ELEMENT_TITEL_4">
              <a:extLst>
                <a:ext uri="{FF2B5EF4-FFF2-40B4-BE49-F238E27FC236}">
                  <a16:creationId xmlns:a16="http://schemas.microsoft.com/office/drawing/2014/main" id="{11B9CA91-4102-4539-AA41-CEFD4A42FD4A}"/>
                </a:ext>
              </a:extLst>
            </p:cNvPr>
            <p:cNvSpPr>
              <a:spLocks/>
            </p:cNvSpPr>
            <p:nvPr>
              <p:custDataLst>
                <p:tags r:id="rId8"/>
              </p:custDataLst>
            </p:nvPr>
          </p:nvSpPr>
          <p:spPr>
            <a:xfrm>
              <a:off x="1147544" y="2653845"/>
              <a:ext cx="7240317" cy="312369"/>
            </a:xfrm>
            <a:prstGeom prst="rect">
              <a:avLst/>
            </a:prstGeom>
            <a:noFill/>
            <a:ln w="9525" cap="flat" cmpd="sng" algn="ctr">
              <a:solidFill>
                <a:schemeClr val="dk2"/>
              </a:solidFill>
              <a:prstDash val="solid"/>
            </a:ln>
            <a:effectLst/>
            <a:extLst>
              <a:ext uri="{909E8E84-426E-40DD-AFC4-6F175D3DCCD1}">
                <a14:hiddenFill xmlns:a14="http://schemas.microsoft.com/office/drawing/2010/main">
                  <a:solidFill>
                    <a:schemeClr val="lt2">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9846" tIns="49846" rIns="49846" bIns="49846" rtlCol="0" anchor="ctr"/>
            <a:lstStyle/>
            <a:p>
              <a:r>
                <a:rPr lang="de-DE" sz="1500" dirty="0">
                  <a:solidFill>
                    <a:schemeClr val="dk2"/>
                  </a:solidFill>
                  <a:hlinkClick r:id="rId20" action="ppaction://hlinksldjump"/>
                </a:rPr>
                <a:t>Anleitung </a:t>
              </a:r>
              <a:r>
                <a:rPr lang="de-DE" sz="1500" dirty="0" smtClean="0">
                  <a:solidFill>
                    <a:schemeClr val="dk2"/>
                  </a:solidFill>
                  <a:hlinkClick r:id="rId20" action="ppaction://hlinksldjump"/>
                </a:rPr>
                <a:t>– Erstmalige Benutzung</a:t>
              </a:r>
              <a:endParaRPr lang="de-DE" sz="1500" dirty="0">
                <a:solidFill>
                  <a:schemeClr val="dk2"/>
                </a:solidFill>
              </a:endParaRPr>
            </a:p>
          </p:txBody>
        </p:sp>
        <p:sp>
          <p:nvSpPr>
            <p:cNvPr id="12" name="MIO_AGENDA_ELEMENT_ELEMENTNUMBER_4">
              <a:extLst>
                <a:ext uri="{FF2B5EF4-FFF2-40B4-BE49-F238E27FC236}">
                  <a16:creationId xmlns:a16="http://schemas.microsoft.com/office/drawing/2014/main" id="{E8EA2707-3F46-40F6-B742-94A6D84158B7}"/>
                </a:ext>
              </a:extLst>
            </p:cNvPr>
            <p:cNvSpPr>
              <a:spLocks/>
            </p:cNvSpPr>
            <p:nvPr>
              <p:custDataLst>
                <p:tags r:id="rId9"/>
              </p:custDataLst>
            </p:nvPr>
          </p:nvSpPr>
          <p:spPr>
            <a:xfrm>
              <a:off x="762093" y="2653845"/>
              <a:ext cx="377914" cy="312369"/>
            </a:xfrm>
            <a:prstGeom prst="rect">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73273" rtlCol="0" anchor="ctr"/>
            <a:lstStyle/>
            <a:p>
              <a:pPr algn="r">
                <a:lnSpc>
                  <a:spcPct val="70000"/>
                </a:lnSpc>
              </a:pPr>
              <a:r>
                <a:rPr lang="de-DE" sz="1500">
                  <a:solidFill>
                    <a:schemeClr val="bg1"/>
                  </a:solidFill>
                </a:rPr>
                <a:t>4</a:t>
              </a:r>
              <a:endParaRPr lang="de-DE" sz="1500" dirty="0">
                <a:solidFill>
                  <a:schemeClr val="bg1"/>
                </a:solidFill>
              </a:endParaRPr>
            </a:p>
          </p:txBody>
        </p:sp>
        <p:sp>
          <p:nvSpPr>
            <p:cNvPr id="13" name="MIO_AGENDA_ELEMENT_TITEL_5">
              <a:extLst>
                <a:ext uri="{FF2B5EF4-FFF2-40B4-BE49-F238E27FC236}">
                  <a16:creationId xmlns:a16="http://schemas.microsoft.com/office/drawing/2014/main" id="{6F94E049-52C4-43C7-9268-C8C7E5B68712}"/>
                </a:ext>
              </a:extLst>
            </p:cNvPr>
            <p:cNvSpPr>
              <a:spLocks/>
            </p:cNvSpPr>
            <p:nvPr>
              <p:custDataLst>
                <p:tags r:id="rId10"/>
              </p:custDataLst>
            </p:nvPr>
          </p:nvSpPr>
          <p:spPr>
            <a:xfrm>
              <a:off x="1147544" y="3012306"/>
              <a:ext cx="7240317" cy="312369"/>
            </a:xfrm>
            <a:prstGeom prst="rect">
              <a:avLst/>
            </a:prstGeom>
            <a:noFill/>
            <a:ln w="9525" cap="flat" cmpd="sng" algn="ctr">
              <a:solidFill>
                <a:schemeClr val="dk2"/>
              </a:solidFill>
              <a:prstDash val="solid"/>
            </a:ln>
            <a:effectLst/>
            <a:extLst>
              <a:ext uri="{909E8E84-426E-40DD-AFC4-6F175D3DCCD1}">
                <a14:hiddenFill xmlns:a14="http://schemas.microsoft.com/office/drawing/2010/main">
                  <a:solidFill>
                    <a:schemeClr val="lt2">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9846" tIns="49846" rIns="49846" bIns="49846" rtlCol="0" anchor="ctr"/>
            <a:lstStyle/>
            <a:p>
              <a:r>
                <a:rPr lang="de-DE" sz="1500" dirty="0">
                  <a:solidFill>
                    <a:schemeClr val="dk2"/>
                  </a:solidFill>
                  <a:hlinkClick r:id="rId21" action="ppaction://hlinksldjump"/>
                </a:rPr>
                <a:t>Anleitung – Trainerdaten einstellen </a:t>
              </a:r>
              <a:endParaRPr lang="de-DE" sz="1500" dirty="0">
                <a:solidFill>
                  <a:schemeClr val="dk2"/>
                </a:solidFill>
              </a:endParaRPr>
            </a:p>
          </p:txBody>
        </p:sp>
        <p:sp>
          <p:nvSpPr>
            <p:cNvPr id="14" name="MIO_AGENDA_ELEMENT_ELEMENTNUMBER_5">
              <a:extLst>
                <a:ext uri="{FF2B5EF4-FFF2-40B4-BE49-F238E27FC236}">
                  <a16:creationId xmlns:a16="http://schemas.microsoft.com/office/drawing/2014/main" id="{A42FCA96-51EF-4FB6-9AFE-571A724B625E}"/>
                </a:ext>
              </a:extLst>
            </p:cNvPr>
            <p:cNvSpPr>
              <a:spLocks/>
            </p:cNvSpPr>
            <p:nvPr>
              <p:custDataLst>
                <p:tags r:id="rId11"/>
              </p:custDataLst>
            </p:nvPr>
          </p:nvSpPr>
          <p:spPr>
            <a:xfrm>
              <a:off x="762093" y="3012306"/>
              <a:ext cx="377914" cy="312369"/>
            </a:xfrm>
            <a:prstGeom prst="rect">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73273" rtlCol="0" anchor="ctr"/>
            <a:lstStyle/>
            <a:p>
              <a:pPr algn="r">
                <a:lnSpc>
                  <a:spcPct val="70000"/>
                </a:lnSpc>
              </a:pPr>
              <a:r>
                <a:rPr lang="de-DE" sz="1500">
                  <a:solidFill>
                    <a:schemeClr val="bg1"/>
                  </a:solidFill>
                </a:rPr>
                <a:t>5</a:t>
              </a:r>
              <a:endParaRPr lang="de-DE" sz="1500" dirty="0">
                <a:solidFill>
                  <a:schemeClr val="bg1"/>
                </a:solidFill>
              </a:endParaRPr>
            </a:p>
          </p:txBody>
        </p:sp>
        <p:sp>
          <p:nvSpPr>
            <p:cNvPr id="15" name="MIO_AGENDA_ELEMENT_TITEL_6">
              <a:extLst>
                <a:ext uri="{FF2B5EF4-FFF2-40B4-BE49-F238E27FC236}">
                  <a16:creationId xmlns:a16="http://schemas.microsoft.com/office/drawing/2014/main" id="{88E852EF-E4EB-4576-938C-38625F2E52FC}"/>
                </a:ext>
              </a:extLst>
            </p:cNvPr>
            <p:cNvSpPr>
              <a:spLocks/>
            </p:cNvSpPr>
            <p:nvPr>
              <p:custDataLst>
                <p:tags r:id="rId12"/>
              </p:custDataLst>
            </p:nvPr>
          </p:nvSpPr>
          <p:spPr>
            <a:xfrm>
              <a:off x="1147544" y="3370768"/>
              <a:ext cx="7240317" cy="312369"/>
            </a:xfrm>
            <a:prstGeom prst="rect">
              <a:avLst/>
            </a:prstGeom>
            <a:noFill/>
            <a:ln w="9525" cap="flat" cmpd="sng" algn="ctr">
              <a:solidFill>
                <a:schemeClr val="dk2"/>
              </a:solidFill>
              <a:prstDash val="solid"/>
            </a:ln>
            <a:effectLst/>
            <a:extLst>
              <a:ext uri="{909E8E84-426E-40DD-AFC4-6F175D3DCCD1}">
                <a14:hiddenFill xmlns:a14="http://schemas.microsoft.com/office/drawing/2010/main">
                  <a:solidFill>
                    <a:schemeClr val="lt2">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9846" tIns="49846" rIns="49846" bIns="49846" rtlCol="0" anchor="ctr"/>
            <a:lstStyle/>
            <a:p>
              <a:r>
                <a:rPr lang="de-DE" sz="1500" dirty="0">
                  <a:solidFill>
                    <a:schemeClr val="dk2"/>
                  </a:solidFill>
                  <a:hlinkClick r:id="rId22" action="ppaction://hlinksldjump"/>
                </a:rPr>
                <a:t>Anleitung – An einem Raid teilnehmen</a:t>
              </a:r>
              <a:endParaRPr lang="de-DE" sz="1500" dirty="0">
                <a:solidFill>
                  <a:schemeClr val="dk2"/>
                </a:solidFill>
              </a:endParaRPr>
            </a:p>
          </p:txBody>
        </p:sp>
        <p:sp>
          <p:nvSpPr>
            <p:cNvPr id="16" name="MIO_AGENDA_ELEMENT_ELEMENTNUMBER_6">
              <a:extLst>
                <a:ext uri="{FF2B5EF4-FFF2-40B4-BE49-F238E27FC236}">
                  <a16:creationId xmlns:a16="http://schemas.microsoft.com/office/drawing/2014/main" id="{D703A5C1-C7D5-49E5-BE87-7BBC381A65C6}"/>
                </a:ext>
              </a:extLst>
            </p:cNvPr>
            <p:cNvSpPr>
              <a:spLocks/>
            </p:cNvSpPr>
            <p:nvPr>
              <p:custDataLst>
                <p:tags r:id="rId13"/>
              </p:custDataLst>
            </p:nvPr>
          </p:nvSpPr>
          <p:spPr>
            <a:xfrm>
              <a:off x="762093" y="3370768"/>
              <a:ext cx="377914" cy="312369"/>
            </a:xfrm>
            <a:prstGeom prst="rect">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73273" rtlCol="0" anchor="ctr"/>
            <a:lstStyle/>
            <a:p>
              <a:pPr algn="r">
                <a:lnSpc>
                  <a:spcPct val="70000"/>
                </a:lnSpc>
              </a:pPr>
              <a:r>
                <a:rPr lang="de-DE" sz="1500">
                  <a:solidFill>
                    <a:schemeClr val="bg1"/>
                  </a:solidFill>
                </a:rPr>
                <a:t>6</a:t>
              </a:r>
              <a:endParaRPr lang="de-DE" sz="1500" dirty="0">
                <a:solidFill>
                  <a:schemeClr val="bg1"/>
                </a:solidFill>
              </a:endParaRPr>
            </a:p>
          </p:txBody>
        </p:sp>
        <p:sp>
          <p:nvSpPr>
            <p:cNvPr id="17" name="MIO_AGENDA_ELEMENT_TITEL_7">
              <a:extLst>
                <a:ext uri="{FF2B5EF4-FFF2-40B4-BE49-F238E27FC236}">
                  <a16:creationId xmlns:a16="http://schemas.microsoft.com/office/drawing/2014/main" id="{75C5581B-91DD-439E-8E36-948E68B75D4D}"/>
                </a:ext>
              </a:extLst>
            </p:cNvPr>
            <p:cNvSpPr>
              <a:spLocks/>
            </p:cNvSpPr>
            <p:nvPr>
              <p:custDataLst>
                <p:tags r:id="rId14"/>
              </p:custDataLst>
            </p:nvPr>
          </p:nvSpPr>
          <p:spPr>
            <a:xfrm>
              <a:off x="1147544" y="3729230"/>
              <a:ext cx="7240317" cy="312369"/>
            </a:xfrm>
            <a:prstGeom prst="rect">
              <a:avLst/>
            </a:prstGeom>
            <a:noFill/>
            <a:ln w="9525" cap="flat" cmpd="sng" algn="ctr">
              <a:solidFill>
                <a:schemeClr val="dk2"/>
              </a:solidFill>
              <a:prstDash val="solid"/>
            </a:ln>
            <a:effectLst/>
            <a:extLst>
              <a:ext uri="{909E8E84-426E-40DD-AFC4-6F175D3DCCD1}">
                <a14:hiddenFill xmlns:a14="http://schemas.microsoft.com/office/drawing/2010/main">
                  <a:solidFill>
                    <a:schemeClr val="lt2">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9846" tIns="49846" rIns="49846" bIns="49846" rtlCol="0" anchor="ctr"/>
            <a:lstStyle/>
            <a:p>
              <a:r>
                <a:rPr lang="de-DE" sz="1500" dirty="0">
                  <a:solidFill>
                    <a:schemeClr val="dk2"/>
                  </a:solidFill>
                  <a:hlinkClick r:id="rId23" action="ppaction://hlinksldjump"/>
                </a:rPr>
                <a:t>Anleitung – Raid anlegen oder bearbeiten</a:t>
              </a:r>
              <a:endParaRPr lang="de-DE" sz="1500" dirty="0">
                <a:solidFill>
                  <a:schemeClr val="dk2"/>
                </a:solidFill>
              </a:endParaRPr>
            </a:p>
          </p:txBody>
        </p:sp>
        <p:sp>
          <p:nvSpPr>
            <p:cNvPr id="18" name="MIO_AGENDA_ELEMENT_ELEMENTNUMBER_7">
              <a:extLst>
                <a:ext uri="{FF2B5EF4-FFF2-40B4-BE49-F238E27FC236}">
                  <a16:creationId xmlns:a16="http://schemas.microsoft.com/office/drawing/2014/main" id="{22F14F15-2E5B-4914-A143-0FF5A2D91CDF}"/>
                </a:ext>
              </a:extLst>
            </p:cNvPr>
            <p:cNvSpPr>
              <a:spLocks/>
            </p:cNvSpPr>
            <p:nvPr>
              <p:custDataLst>
                <p:tags r:id="rId15"/>
              </p:custDataLst>
            </p:nvPr>
          </p:nvSpPr>
          <p:spPr>
            <a:xfrm>
              <a:off x="762093" y="3729230"/>
              <a:ext cx="377914" cy="312369"/>
            </a:xfrm>
            <a:prstGeom prst="rect">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73273" rtlCol="0" anchor="ctr"/>
            <a:lstStyle/>
            <a:p>
              <a:pPr algn="r">
                <a:lnSpc>
                  <a:spcPct val="70000"/>
                </a:lnSpc>
              </a:pPr>
              <a:r>
                <a:rPr lang="de-DE" sz="1500" dirty="0">
                  <a:solidFill>
                    <a:schemeClr val="bg1"/>
                  </a:solidFill>
                </a:rPr>
                <a:t>7</a:t>
              </a:r>
            </a:p>
          </p:txBody>
        </p:sp>
      </p:grpSp>
      <p:sp>
        <p:nvSpPr>
          <p:cNvPr id="19" name="Datumsplatzhalter 18">
            <a:extLst>
              <a:ext uri="{FF2B5EF4-FFF2-40B4-BE49-F238E27FC236}">
                <a16:creationId xmlns:a16="http://schemas.microsoft.com/office/drawing/2014/main" id="{3448F0A8-3D8E-46E9-AFB1-429ACF836F33}"/>
              </a:ext>
            </a:extLst>
          </p:cNvPr>
          <p:cNvSpPr>
            <a:spLocks noGrp="1"/>
          </p:cNvSpPr>
          <p:nvPr>
            <p:ph type="dt" sz="half" idx="10"/>
          </p:nvPr>
        </p:nvSpPr>
        <p:spPr/>
        <p:txBody>
          <a:bodyPr/>
          <a:lstStyle/>
          <a:p>
            <a:fld id="{82D38C2D-8F00-46D4-8465-D83CAC3B9C78}" type="datetime1">
              <a:rPr lang="de-DE" smtClean="0"/>
              <a:t>06.12.2019</a:t>
            </a:fld>
            <a:endParaRPr lang="de-DE"/>
          </a:p>
        </p:txBody>
      </p:sp>
      <p:sp>
        <p:nvSpPr>
          <p:cNvPr id="21" name="Foliennummernplatzhalter 20">
            <a:extLst>
              <a:ext uri="{FF2B5EF4-FFF2-40B4-BE49-F238E27FC236}">
                <a16:creationId xmlns:a16="http://schemas.microsoft.com/office/drawing/2014/main" id="{A550DDF2-0496-415B-8418-869933B61C52}"/>
              </a:ext>
            </a:extLst>
          </p:cNvPr>
          <p:cNvSpPr>
            <a:spLocks noGrp="1"/>
          </p:cNvSpPr>
          <p:nvPr>
            <p:ph type="sldNum" sz="quarter" idx="12"/>
          </p:nvPr>
        </p:nvSpPr>
        <p:spPr/>
        <p:txBody>
          <a:bodyPr/>
          <a:lstStyle/>
          <a:p>
            <a:fld id="{E773700F-A0B7-4A9B-8D13-59A70C71EA95}" type="slidenum">
              <a:rPr lang="de-DE" smtClean="0"/>
              <a:t>1</a:t>
            </a:fld>
            <a:endParaRPr lang="de-DE"/>
          </a:p>
        </p:txBody>
      </p:sp>
    </p:spTree>
    <p:extLst>
      <p:ext uri="{BB962C8B-B14F-4D97-AF65-F5344CB8AC3E}">
        <p14:creationId xmlns:p14="http://schemas.microsoft.com/office/powerpoint/2010/main" val="1928061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Raid Teilnahme 3/5</a:t>
            </a:r>
            <a:endParaRPr lang="de-DE" dirty="0"/>
          </a:p>
        </p:txBody>
      </p:sp>
      <p:sp>
        <p:nvSpPr>
          <p:cNvPr id="11" name="Inhaltsplatzhalter 10"/>
          <p:cNvSpPr>
            <a:spLocks noGrp="1"/>
          </p:cNvSpPr>
          <p:nvPr>
            <p:ph sz="half" idx="2"/>
          </p:nvPr>
        </p:nvSpPr>
        <p:spPr>
          <a:xfrm>
            <a:off x="1606044" y="2926140"/>
            <a:ext cx="5937755" cy="2522160"/>
          </a:xfrm>
        </p:spPr>
        <p:txBody>
          <a:bodyPr>
            <a:normAutofit fontScale="92500" lnSpcReduction="20000"/>
          </a:bodyPr>
          <a:lstStyle/>
          <a:p>
            <a:r>
              <a:rPr lang="de-DE" dirty="0" smtClean="0"/>
              <a:t>Bringst du einen Gast mit, so drücke das Herz mit seiner jeweiligen Teamfarbe (der Bot braucht hierfür ein wenig mehr Zeit, bevor dies angezeigt wird)</a:t>
            </a:r>
          </a:p>
          <a:p>
            <a:r>
              <a:rPr lang="de-DE" dirty="0" smtClean="0"/>
              <a:t>Hast du versehentlich zu viele Gäste ausgewählt oder jemand hat doch keine Zeit, so drücke den Alleine-Button, um all deine Gäste wieder zu löschen. Dann kannst du erneut die richtige Anzahl an Gästen hinzufügen.</a:t>
            </a:r>
          </a:p>
          <a:p>
            <a:r>
              <a:rPr lang="de-DE" dirty="0" smtClean="0"/>
              <a:t>Das Briefumschlagsymbol signalisiert deinen </a:t>
            </a:r>
            <a:r>
              <a:rPr lang="de-DE" dirty="0" err="1" smtClean="0"/>
              <a:t>Hyper</a:t>
            </a:r>
            <a:r>
              <a:rPr lang="de-DE" dirty="0" smtClean="0"/>
              <a:t>+-Freunden, dass du noch eine Ex-Raid-Einladung für diesen Raid abzugeben hast (nur bei Ex-Raids sichtbar)</a:t>
            </a:r>
            <a:endParaRPr lang="de-DE" dirty="0"/>
          </a:p>
        </p:txBody>
      </p:sp>
      <p:sp>
        <p:nvSpPr>
          <p:cNvPr id="4" name="Datumsplatzhalter 3"/>
          <p:cNvSpPr>
            <a:spLocks noGrp="1"/>
          </p:cNvSpPr>
          <p:nvPr>
            <p:ph type="dt" sz="half" idx="10"/>
          </p:nvPr>
        </p:nvSpPr>
        <p:spPr/>
        <p:txBody>
          <a:bodyPr/>
          <a:lstStyle/>
          <a:p>
            <a:fld id="{87C73D9C-C691-4B58-B61E-5FF26660E04E}" type="datetime1">
              <a:rPr lang="de-DE" smtClean="0"/>
              <a:t>06.12.2019</a:t>
            </a:fld>
            <a:endParaRPr lang="de-DE"/>
          </a:p>
        </p:txBody>
      </p:sp>
      <p:sp>
        <p:nvSpPr>
          <p:cNvPr id="6" name="Foliennummernplatzhalter 5"/>
          <p:cNvSpPr>
            <a:spLocks noGrp="1"/>
          </p:cNvSpPr>
          <p:nvPr>
            <p:ph type="sldNum" sz="quarter" idx="12"/>
          </p:nvPr>
        </p:nvSpPr>
        <p:spPr/>
        <p:txBody>
          <a:bodyPr/>
          <a:lstStyle/>
          <a:p>
            <a:fld id="{E773700F-A0B7-4A9B-8D13-59A70C71EA95}" type="slidenum">
              <a:rPr lang="de-DE" smtClean="0"/>
              <a:t>10</a:t>
            </a:fld>
            <a:endParaRPr lang="de-DE"/>
          </a:p>
        </p:txBody>
      </p:sp>
      <p:pic>
        <p:nvPicPr>
          <p:cNvPr id="7" name="Grafik 6"/>
          <p:cNvPicPr>
            <a:picLocks noChangeAspect="1"/>
          </p:cNvPicPr>
          <p:nvPr/>
        </p:nvPicPr>
        <p:blipFill>
          <a:blip r:embed="rId2"/>
          <a:stretch>
            <a:fillRect/>
          </a:stretch>
        </p:blipFill>
        <p:spPr>
          <a:xfrm>
            <a:off x="1606044" y="2348645"/>
            <a:ext cx="4143375" cy="400050"/>
          </a:xfrm>
          <a:prstGeom prst="rect">
            <a:avLst/>
          </a:prstGeom>
        </p:spPr>
      </p:pic>
    </p:spTree>
    <p:extLst>
      <p:ext uri="{BB962C8B-B14F-4D97-AF65-F5344CB8AC3E}">
        <p14:creationId xmlns:p14="http://schemas.microsoft.com/office/powerpoint/2010/main" val="17554392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Raid Teilnahme 4/5</a:t>
            </a:r>
            <a:endParaRPr lang="de-DE" dirty="0"/>
          </a:p>
        </p:txBody>
      </p:sp>
      <p:sp>
        <p:nvSpPr>
          <p:cNvPr id="11" name="Inhaltsplatzhalter 10"/>
          <p:cNvSpPr>
            <a:spLocks noGrp="1"/>
          </p:cNvSpPr>
          <p:nvPr>
            <p:ph sz="half" idx="2"/>
          </p:nvPr>
        </p:nvSpPr>
        <p:spPr>
          <a:xfrm>
            <a:off x="1606044" y="3226307"/>
            <a:ext cx="5937755" cy="2522160"/>
          </a:xfrm>
        </p:spPr>
        <p:txBody>
          <a:bodyPr/>
          <a:lstStyle/>
          <a:p>
            <a:r>
              <a:rPr lang="de-DE" dirty="0" smtClean="0"/>
              <a:t>Ist das Pokémon noch nicht geschlüpft und stehen mehrere mögliche Gegner zur Verfügung, kannst du angeben, dass du nur bei einem bestimmten Gegner teilnehmen möchtest. Standardmäßig wird man bei „Jeder Raid-Boss“ eingetragen.</a:t>
            </a:r>
          </a:p>
          <a:p>
            <a:r>
              <a:rPr lang="de-DE" dirty="0" smtClean="0"/>
              <a:t>Du kannst dich auch bei mehreren Bossen eintragen. Wähle einfach zuerst dein ersten Wunschgegner aus,  danach deinen zweiten usw.</a:t>
            </a:r>
            <a:endParaRPr lang="de-DE" dirty="0"/>
          </a:p>
        </p:txBody>
      </p:sp>
      <p:sp>
        <p:nvSpPr>
          <p:cNvPr id="4" name="Datumsplatzhalter 3"/>
          <p:cNvSpPr>
            <a:spLocks noGrp="1"/>
          </p:cNvSpPr>
          <p:nvPr>
            <p:ph type="dt" sz="half" idx="10"/>
          </p:nvPr>
        </p:nvSpPr>
        <p:spPr/>
        <p:txBody>
          <a:bodyPr/>
          <a:lstStyle/>
          <a:p>
            <a:fld id="{87C73D9C-C691-4B58-B61E-5FF26660E04E}" type="datetime1">
              <a:rPr lang="de-DE" smtClean="0"/>
              <a:t>06.12.2019</a:t>
            </a:fld>
            <a:endParaRPr lang="de-DE"/>
          </a:p>
        </p:txBody>
      </p:sp>
      <p:sp>
        <p:nvSpPr>
          <p:cNvPr id="6" name="Foliennummernplatzhalter 5"/>
          <p:cNvSpPr>
            <a:spLocks noGrp="1"/>
          </p:cNvSpPr>
          <p:nvPr>
            <p:ph type="sldNum" sz="quarter" idx="12"/>
          </p:nvPr>
        </p:nvSpPr>
        <p:spPr/>
        <p:txBody>
          <a:bodyPr/>
          <a:lstStyle/>
          <a:p>
            <a:fld id="{E773700F-A0B7-4A9B-8D13-59A70C71EA95}" type="slidenum">
              <a:rPr lang="de-DE" smtClean="0"/>
              <a:t>11</a:t>
            </a:fld>
            <a:endParaRPr lang="de-DE"/>
          </a:p>
        </p:txBody>
      </p:sp>
      <p:pic>
        <p:nvPicPr>
          <p:cNvPr id="5" name="Grafik 4"/>
          <p:cNvPicPr>
            <a:picLocks noChangeAspect="1"/>
          </p:cNvPicPr>
          <p:nvPr/>
        </p:nvPicPr>
        <p:blipFill>
          <a:blip r:embed="rId2"/>
          <a:stretch>
            <a:fillRect/>
          </a:stretch>
        </p:blipFill>
        <p:spPr>
          <a:xfrm>
            <a:off x="1606044" y="2294572"/>
            <a:ext cx="4029075" cy="790575"/>
          </a:xfrm>
          <a:prstGeom prst="rect">
            <a:avLst/>
          </a:prstGeom>
        </p:spPr>
      </p:pic>
    </p:spTree>
    <p:extLst>
      <p:ext uri="{BB962C8B-B14F-4D97-AF65-F5344CB8AC3E}">
        <p14:creationId xmlns:p14="http://schemas.microsoft.com/office/powerpoint/2010/main" val="4265483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Raid Teilnahme 5/5</a:t>
            </a:r>
            <a:endParaRPr lang="de-DE" dirty="0"/>
          </a:p>
        </p:txBody>
      </p:sp>
      <p:sp>
        <p:nvSpPr>
          <p:cNvPr id="11" name="Inhaltsplatzhalter 10"/>
          <p:cNvSpPr>
            <a:spLocks noGrp="1"/>
          </p:cNvSpPr>
          <p:nvPr>
            <p:ph sz="half" idx="2"/>
          </p:nvPr>
        </p:nvSpPr>
        <p:spPr>
          <a:xfrm>
            <a:off x="1606044" y="2937504"/>
            <a:ext cx="5937755" cy="2810963"/>
          </a:xfrm>
        </p:spPr>
        <p:txBody>
          <a:bodyPr>
            <a:normAutofit fontScale="85000" lnSpcReduction="20000"/>
          </a:bodyPr>
          <a:lstStyle/>
          <a:p>
            <a:r>
              <a:rPr lang="de-DE" dirty="0" smtClean="0"/>
              <a:t>Mit dem </a:t>
            </a:r>
            <a:r>
              <a:rPr lang="de-DE" dirty="0"/>
              <a:t>🔄 Button aktualisiert </a:t>
            </a:r>
            <a:r>
              <a:rPr lang="de-DE" dirty="0" smtClean="0"/>
              <a:t>man die Umfrage manuell. </a:t>
            </a:r>
          </a:p>
          <a:p>
            <a:r>
              <a:rPr lang="de-DE" dirty="0"/>
              <a:t>Mit dem 🔉 Button </a:t>
            </a:r>
            <a:r>
              <a:rPr lang="de-DE" dirty="0" smtClean="0"/>
              <a:t>aktivierst du die Funktion, dass du über alle Änderungen an der Umfrage informiert wirst (</a:t>
            </a:r>
            <a:r>
              <a:rPr lang="de-DE" dirty="0"/>
              <a:t> </a:t>
            </a:r>
            <a:r>
              <a:rPr lang="de-DE" dirty="0" smtClean="0"/>
              <a:t>funktioniert nur, wenn man mindestens einmal privat mit dem Bot geschrieben hat)</a:t>
            </a:r>
          </a:p>
          <a:p>
            <a:r>
              <a:rPr lang="de-DE" dirty="0" smtClean="0"/>
              <a:t>Drücke </a:t>
            </a:r>
            <a:r>
              <a:rPr lang="de-DE" dirty="0"/>
              <a:t>den 📍 Button, wenn du am Ort angekommen und bereit zum </a:t>
            </a:r>
            <a:r>
              <a:rPr lang="de-DE" dirty="0" err="1"/>
              <a:t>raiden</a:t>
            </a:r>
            <a:r>
              <a:rPr lang="de-DE" dirty="0"/>
              <a:t> </a:t>
            </a:r>
            <a:r>
              <a:rPr lang="de-DE" dirty="0" smtClean="0"/>
              <a:t>bist.</a:t>
            </a:r>
          </a:p>
          <a:p>
            <a:r>
              <a:rPr lang="de-DE" dirty="0"/>
              <a:t>Drücke den 🐌 Button um der Gruppe mitzuteilen, dass du dich um bis zu </a:t>
            </a:r>
            <a:r>
              <a:rPr lang="de-DE" dirty="0" smtClean="0"/>
              <a:t>5 </a:t>
            </a:r>
            <a:r>
              <a:rPr lang="de-DE" dirty="0"/>
              <a:t>Minuten verspätest. </a:t>
            </a:r>
            <a:endParaRPr lang="de-DE" dirty="0" smtClean="0"/>
          </a:p>
          <a:p>
            <a:r>
              <a:rPr lang="de-DE" dirty="0"/>
              <a:t>Optional: Wenn du den </a:t>
            </a:r>
            <a:r>
              <a:rPr lang="de-DE" dirty="0" smtClean="0"/>
              <a:t>Raid-Boss </a:t>
            </a:r>
            <a:r>
              <a:rPr lang="de-DE" dirty="0"/>
              <a:t>besiegt hast, kannst du den 💪Button </a:t>
            </a:r>
            <a:r>
              <a:rPr lang="de-DE" dirty="0" smtClean="0"/>
              <a:t>drücken</a:t>
            </a:r>
          </a:p>
          <a:p>
            <a:r>
              <a:rPr lang="de-DE" dirty="0"/>
              <a:t>Mit dem 💔 Button trägst du dich komplett von dem Raid aus.</a:t>
            </a:r>
          </a:p>
        </p:txBody>
      </p:sp>
      <p:sp>
        <p:nvSpPr>
          <p:cNvPr id="4" name="Datumsplatzhalter 3"/>
          <p:cNvSpPr>
            <a:spLocks noGrp="1"/>
          </p:cNvSpPr>
          <p:nvPr>
            <p:ph type="dt" sz="half" idx="10"/>
          </p:nvPr>
        </p:nvSpPr>
        <p:spPr/>
        <p:txBody>
          <a:bodyPr/>
          <a:lstStyle/>
          <a:p>
            <a:fld id="{87C73D9C-C691-4B58-B61E-5FF26660E04E}" type="datetime1">
              <a:rPr lang="de-DE" smtClean="0"/>
              <a:t>06.12.2019</a:t>
            </a:fld>
            <a:endParaRPr lang="de-DE"/>
          </a:p>
        </p:txBody>
      </p:sp>
      <p:sp>
        <p:nvSpPr>
          <p:cNvPr id="6" name="Foliennummernplatzhalter 5"/>
          <p:cNvSpPr>
            <a:spLocks noGrp="1"/>
          </p:cNvSpPr>
          <p:nvPr>
            <p:ph type="sldNum" sz="quarter" idx="12"/>
          </p:nvPr>
        </p:nvSpPr>
        <p:spPr/>
        <p:txBody>
          <a:bodyPr/>
          <a:lstStyle/>
          <a:p>
            <a:fld id="{E773700F-A0B7-4A9B-8D13-59A70C71EA95}" type="slidenum">
              <a:rPr lang="de-DE" smtClean="0"/>
              <a:t>12</a:t>
            </a:fld>
            <a:endParaRPr lang="de-DE"/>
          </a:p>
        </p:txBody>
      </p:sp>
      <p:pic>
        <p:nvPicPr>
          <p:cNvPr id="3" name="Grafik 2"/>
          <p:cNvPicPr>
            <a:picLocks noChangeAspect="1"/>
          </p:cNvPicPr>
          <p:nvPr/>
        </p:nvPicPr>
        <p:blipFill>
          <a:blip r:embed="rId2"/>
          <a:stretch>
            <a:fillRect/>
          </a:stretch>
        </p:blipFill>
        <p:spPr>
          <a:xfrm>
            <a:off x="1606044" y="2354958"/>
            <a:ext cx="4029075" cy="381000"/>
          </a:xfrm>
          <a:prstGeom prst="rect">
            <a:avLst/>
          </a:prstGeom>
        </p:spPr>
      </p:pic>
    </p:spTree>
    <p:extLst>
      <p:ext uri="{BB962C8B-B14F-4D97-AF65-F5344CB8AC3E}">
        <p14:creationId xmlns:p14="http://schemas.microsoft.com/office/powerpoint/2010/main" val="36370029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Raid Anlegen 1/6</a:t>
            </a:r>
            <a:endParaRPr lang="de-DE" dirty="0"/>
          </a:p>
        </p:txBody>
      </p:sp>
      <p:sp>
        <p:nvSpPr>
          <p:cNvPr id="11" name="Inhaltsplatzhalter 10"/>
          <p:cNvSpPr>
            <a:spLocks noGrp="1"/>
          </p:cNvSpPr>
          <p:nvPr>
            <p:ph sz="half" idx="2"/>
          </p:nvPr>
        </p:nvSpPr>
        <p:spPr>
          <a:xfrm>
            <a:off x="4737864" y="2279331"/>
            <a:ext cx="2805937" cy="3694749"/>
          </a:xfrm>
        </p:spPr>
        <p:txBody>
          <a:bodyPr>
            <a:normAutofit fontScale="92500" lnSpcReduction="10000"/>
          </a:bodyPr>
          <a:lstStyle/>
          <a:p>
            <a:pPr>
              <a:lnSpc>
                <a:spcPct val="120000"/>
              </a:lnSpc>
            </a:pPr>
            <a:r>
              <a:rPr lang="de-DE" dirty="0"/>
              <a:t>Private Nachricht mit </a:t>
            </a:r>
            <a:r>
              <a:rPr lang="de-DE" dirty="0" smtClean="0"/>
              <a:t>/</a:t>
            </a:r>
            <a:r>
              <a:rPr lang="de-DE" dirty="0" err="1" smtClean="0"/>
              <a:t>start</a:t>
            </a:r>
            <a:r>
              <a:rPr lang="de-DE" dirty="0" smtClean="0"/>
              <a:t> </a:t>
            </a:r>
            <a:r>
              <a:rPr lang="de-DE" dirty="0"/>
              <a:t>an den Bot (siehe </a:t>
            </a:r>
            <a:r>
              <a:rPr lang="de-DE" dirty="0">
                <a:hlinkClick r:id="rId2" action="ppaction://hlinksldjump"/>
              </a:rPr>
              <a:t>Links</a:t>
            </a:r>
            <a:r>
              <a:rPr lang="de-DE" dirty="0" smtClean="0"/>
              <a:t>). </a:t>
            </a:r>
          </a:p>
          <a:p>
            <a:pPr>
              <a:lnSpc>
                <a:spcPct val="120000"/>
              </a:lnSpc>
            </a:pPr>
            <a:r>
              <a:rPr lang="de-DE" dirty="0" smtClean="0"/>
              <a:t>Anfangsbuchstabe der Arena auswählen (Namen der Arenen im Spiel, nicht wie wir bezeichnen:  Wuppermann befindet sich wegen „Hermann Wuppermann“ unter H und nicht unter W)</a:t>
            </a:r>
            <a:r>
              <a:rPr lang="de-DE" dirty="0"/>
              <a:t/>
            </a:r>
            <a:br>
              <a:rPr lang="de-DE" dirty="0"/>
            </a:br>
            <a:endParaRPr lang="de-DE" dirty="0"/>
          </a:p>
        </p:txBody>
      </p:sp>
      <p:sp>
        <p:nvSpPr>
          <p:cNvPr id="4" name="Datumsplatzhalter 3"/>
          <p:cNvSpPr>
            <a:spLocks noGrp="1"/>
          </p:cNvSpPr>
          <p:nvPr>
            <p:ph type="dt" sz="half" idx="10"/>
          </p:nvPr>
        </p:nvSpPr>
        <p:spPr/>
        <p:txBody>
          <a:bodyPr/>
          <a:lstStyle/>
          <a:p>
            <a:fld id="{87C73D9C-C691-4B58-B61E-5FF26660E04E}" type="datetime1">
              <a:rPr lang="de-DE" smtClean="0"/>
              <a:t>06.12.2019</a:t>
            </a:fld>
            <a:endParaRPr lang="de-DE"/>
          </a:p>
        </p:txBody>
      </p:sp>
      <p:sp>
        <p:nvSpPr>
          <p:cNvPr id="6" name="Foliennummernplatzhalter 5"/>
          <p:cNvSpPr>
            <a:spLocks noGrp="1"/>
          </p:cNvSpPr>
          <p:nvPr>
            <p:ph type="sldNum" sz="quarter" idx="12"/>
          </p:nvPr>
        </p:nvSpPr>
        <p:spPr/>
        <p:txBody>
          <a:bodyPr/>
          <a:lstStyle/>
          <a:p>
            <a:fld id="{E773700F-A0B7-4A9B-8D13-59A70C71EA95}" type="slidenum">
              <a:rPr lang="de-DE" smtClean="0"/>
              <a:t>13</a:t>
            </a:fld>
            <a:endParaRPr lang="de-DE"/>
          </a:p>
        </p:txBody>
      </p:sp>
      <p:pic>
        <p:nvPicPr>
          <p:cNvPr id="5" name="Grafik 4"/>
          <p:cNvPicPr>
            <a:picLocks noChangeAspect="1"/>
          </p:cNvPicPr>
          <p:nvPr/>
        </p:nvPicPr>
        <p:blipFill>
          <a:blip r:embed="rId3"/>
          <a:stretch>
            <a:fillRect/>
          </a:stretch>
        </p:blipFill>
        <p:spPr>
          <a:xfrm>
            <a:off x="1606044" y="2279332"/>
            <a:ext cx="3131820" cy="2522220"/>
          </a:xfrm>
          <a:prstGeom prst="rect">
            <a:avLst/>
          </a:prstGeom>
        </p:spPr>
      </p:pic>
    </p:spTree>
    <p:extLst>
      <p:ext uri="{BB962C8B-B14F-4D97-AF65-F5344CB8AC3E}">
        <p14:creationId xmlns:p14="http://schemas.microsoft.com/office/powerpoint/2010/main" val="2818520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Raid Anlegen 2/6</a:t>
            </a:r>
            <a:endParaRPr lang="de-DE" dirty="0"/>
          </a:p>
        </p:txBody>
      </p:sp>
      <p:sp>
        <p:nvSpPr>
          <p:cNvPr id="11" name="Inhaltsplatzhalter 10"/>
          <p:cNvSpPr>
            <a:spLocks noGrp="1"/>
          </p:cNvSpPr>
          <p:nvPr>
            <p:ph sz="half" idx="2"/>
          </p:nvPr>
        </p:nvSpPr>
        <p:spPr>
          <a:xfrm>
            <a:off x="4737864" y="2279331"/>
            <a:ext cx="2805937" cy="3152775"/>
          </a:xfrm>
        </p:spPr>
        <p:txBody>
          <a:bodyPr>
            <a:normAutofit/>
          </a:bodyPr>
          <a:lstStyle/>
          <a:p>
            <a:pPr>
              <a:lnSpc>
                <a:spcPct val="120000"/>
              </a:lnSpc>
            </a:pPr>
            <a:r>
              <a:rPr lang="de-DE" dirty="0" smtClean="0"/>
              <a:t>Arena auswählen </a:t>
            </a:r>
            <a:r>
              <a:rPr lang="de-DE" dirty="0"/>
              <a:t/>
            </a:r>
            <a:br>
              <a:rPr lang="de-DE" dirty="0"/>
            </a:br>
            <a:endParaRPr lang="de-DE" dirty="0"/>
          </a:p>
        </p:txBody>
      </p:sp>
      <p:sp>
        <p:nvSpPr>
          <p:cNvPr id="4" name="Datumsplatzhalter 3"/>
          <p:cNvSpPr>
            <a:spLocks noGrp="1"/>
          </p:cNvSpPr>
          <p:nvPr>
            <p:ph type="dt" sz="half" idx="10"/>
          </p:nvPr>
        </p:nvSpPr>
        <p:spPr/>
        <p:txBody>
          <a:bodyPr/>
          <a:lstStyle/>
          <a:p>
            <a:fld id="{87C73D9C-C691-4B58-B61E-5FF26660E04E}" type="datetime1">
              <a:rPr lang="de-DE" smtClean="0"/>
              <a:t>06.12.2019</a:t>
            </a:fld>
            <a:endParaRPr lang="de-DE"/>
          </a:p>
        </p:txBody>
      </p:sp>
      <p:sp>
        <p:nvSpPr>
          <p:cNvPr id="6" name="Foliennummernplatzhalter 5"/>
          <p:cNvSpPr>
            <a:spLocks noGrp="1"/>
          </p:cNvSpPr>
          <p:nvPr>
            <p:ph type="sldNum" sz="quarter" idx="12"/>
          </p:nvPr>
        </p:nvSpPr>
        <p:spPr/>
        <p:txBody>
          <a:bodyPr/>
          <a:lstStyle/>
          <a:p>
            <a:fld id="{E773700F-A0B7-4A9B-8D13-59A70C71EA95}" type="slidenum">
              <a:rPr lang="de-DE" smtClean="0"/>
              <a:t>14</a:t>
            </a:fld>
            <a:endParaRPr lang="de-DE"/>
          </a:p>
        </p:txBody>
      </p:sp>
      <p:pic>
        <p:nvPicPr>
          <p:cNvPr id="7" name="Grafik 6"/>
          <p:cNvPicPr>
            <a:picLocks noChangeAspect="1"/>
          </p:cNvPicPr>
          <p:nvPr/>
        </p:nvPicPr>
        <p:blipFill>
          <a:blip r:embed="rId2"/>
          <a:stretch>
            <a:fillRect/>
          </a:stretch>
        </p:blipFill>
        <p:spPr>
          <a:xfrm>
            <a:off x="1606045" y="2286059"/>
            <a:ext cx="2686050" cy="4276725"/>
          </a:xfrm>
          <a:prstGeom prst="rect">
            <a:avLst/>
          </a:prstGeom>
        </p:spPr>
      </p:pic>
    </p:spTree>
    <p:extLst>
      <p:ext uri="{BB962C8B-B14F-4D97-AF65-F5344CB8AC3E}">
        <p14:creationId xmlns:p14="http://schemas.microsoft.com/office/powerpoint/2010/main" val="2399729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Raid Anlegen 3/6</a:t>
            </a:r>
            <a:endParaRPr lang="de-DE" dirty="0"/>
          </a:p>
        </p:txBody>
      </p:sp>
      <p:sp>
        <p:nvSpPr>
          <p:cNvPr id="11" name="Inhaltsplatzhalter 10"/>
          <p:cNvSpPr>
            <a:spLocks noGrp="1"/>
          </p:cNvSpPr>
          <p:nvPr>
            <p:ph sz="half" idx="2"/>
          </p:nvPr>
        </p:nvSpPr>
        <p:spPr>
          <a:xfrm>
            <a:off x="1606045" y="4321491"/>
            <a:ext cx="5937755" cy="1644969"/>
          </a:xfrm>
        </p:spPr>
        <p:txBody>
          <a:bodyPr>
            <a:normAutofit/>
          </a:bodyPr>
          <a:lstStyle/>
          <a:p>
            <a:pPr>
              <a:lnSpc>
                <a:spcPct val="120000"/>
              </a:lnSpc>
            </a:pPr>
            <a:r>
              <a:rPr lang="de-DE" dirty="0" smtClean="0"/>
              <a:t>Stufe des Raids auswählen</a:t>
            </a:r>
          </a:p>
          <a:p>
            <a:pPr>
              <a:lnSpc>
                <a:spcPct val="120000"/>
              </a:lnSpc>
            </a:pPr>
            <a:r>
              <a:rPr lang="de-DE" dirty="0" smtClean="0"/>
              <a:t>Wenn nur eine Möglichkeit vorhanden ist, dann wird direkt der Name des Pokémons angezeigt</a:t>
            </a:r>
            <a:r>
              <a:rPr lang="de-DE" dirty="0"/>
              <a:t/>
            </a:r>
            <a:br>
              <a:rPr lang="de-DE" dirty="0"/>
            </a:br>
            <a:endParaRPr lang="de-DE" dirty="0"/>
          </a:p>
        </p:txBody>
      </p:sp>
      <p:sp>
        <p:nvSpPr>
          <p:cNvPr id="4" name="Datumsplatzhalter 3"/>
          <p:cNvSpPr>
            <a:spLocks noGrp="1"/>
          </p:cNvSpPr>
          <p:nvPr>
            <p:ph type="dt" sz="half" idx="10"/>
          </p:nvPr>
        </p:nvSpPr>
        <p:spPr/>
        <p:txBody>
          <a:bodyPr/>
          <a:lstStyle/>
          <a:p>
            <a:fld id="{87C73D9C-C691-4B58-B61E-5FF26660E04E}" type="datetime1">
              <a:rPr lang="de-DE" smtClean="0"/>
              <a:t>06.12.2019</a:t>
            </a:fld>
            <a:endParaRPr lang="de-DE"/>
          </a:p>
        </p:txBody>
      </p:sp>
      <p:sp>
        <p:nvSpPr>
          <p:cNvPr id="6" name="Foliennummernplatzhalter 5"/>
          <p:cNvSpPr>
            <a:spLocks noGrp="1"/>
          </p:cNvSpPr>
          <p:nvPr>
            <p:ph type="sldNum" sz="quarter" idx="12"/>
          </p:nvPr>
        </p:nvSpPr>
        <p:spPr/>
        <p:txBody>
          <a:bodyPr/>
          <a:lstStyle/>
          <a:p>
            <a:fld id="{E773700F-A0B7-4A9B-8D13-59A70C71EA95}" type="slidenum">
              <a:rPr lang="de-DE" smtClean="0"/>
              <a:t>15</a:t>
            </a:fld>
            <a:endParaRPr lang="de-DE"/>
          </a:p>
        </p:txBody>
      </p:sp>
      <p:pic>
        <p:nvPicPr>
          <p:cNvPr id="3" name="Grafik 2"/>
          <p:cNvPicPr>
            <a:picLocks noChangeAspect="1"/>
          </p:cNvPicPr>
          <p:nvPr/>
        </p:nvPicPr>
        <p:blipFill>
          <a:blip r:embed="rId2"/>
          <a:stretch>
            <a:fillRect/>
          </a:stretch>
        </p:blipFill>
        <p:spPr>
          <a:xfrm>
            <a:off x="1606045" y="2279331"/>
            <a:ext cx="3714750" cy="1819275"/>
          </a:xfrm>
          <a:prstGeom prst="rect">
            <a:avLst/>
          </a:prstGeom>
        </p:spPr>
      </p:pic>
    </p:spTree>
    <p:extLst>
      <p:ext uri="{BB962C8B-B14F-4D97-AF65-F5344CB8AC3E}">
        <p14:creationId xmlns:p14="http://schemas.microsoft.com/office/powerpoint/2010/main" val="10034142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Raid Anlegen 4/6</a:t>
            </a:r>
            <a:endParaRPr lang="de-DE" dirty="0"/>
          </a:p>
        </p:txBody>
      </p:sp>
      <p:sp>
        <p:nvSpPr>
          <p:cNvPr id="11" name="Inhaltsplatzhalter 10"/>
          <p:cNvSpPr>
            <a:spLocks noGrp="1"/>
          </p:cNvSpPr>
          <p:nvPr>
            <p:ph sz="half" idx="2"/>
          </p:nvPr>
        </p:nvSpPr>
        <p:spPr>
          <a:xfrm>
            <a:off x="1606045" y="4321491"/>
            <a:ext cx="5937755" cy="1644969"/>
          </a:xfrm>
        </p:spPr>
        <p:txBody>
          <a:bodyPr>
            <a:normAutofit/>
          </a:bodyPr>
          <a:lstStyle/>
          <a:p>
            <a:pPr>
              <a:lnSpc>
                <a:spcPct val="120000"/>
              </a:lnSpc>
            </a:pPr>
            <a:r>
              <a:rPr lang="de-DE" dirty="0" smtClean="0"/>
              <a:t>Pokémon auswählen</a:t>
            </a:r>
          </a:p>
          <a:p>
            <a:pPr>
              <a:lnSpc>
                <a:spcPct val="120000"/>
              </a:lnSpc>
            </a:pPr>
            <a:r>
              <a:rPr lang="de-DE" dirty="0" smtClean="0"/>
              <a:t>Ist das Ei noch nicht geschlüpft, bitte „Level X Ei“ auswählen</a:t>
            </a:r>
            <a:r>
              <a:rPr lang="de-DE" dirty="0"/>
              <a:t/>
            </a:r>
            <a:br>
              <a:rPr lang="de-DE" dirty="0"/>
            </a:br>
            <a:endParaRPr lang="de-DE" dirty="0"/>
          </a:p>
        </p:txBody>
      </p:sp>
      <p:sp>
        <p:nvSpPr>
          <p:cNvPr id="4" name="Datumsplatzhalter 3"/>
          <p:cNvSpPr>
            <a:spLocks noGrp="1"/>
          </p:cNvSpPr>
          <p:nvPr>
            <p:ph type="dt" sz="half" idx="10"/>
          </p:nvPr>
        </p:nvSpPr>
        <p:spPr/>
        <p:txBody>
          <a:bodyPr/>
          <a:lstStyle/>
          <a:p>
            <a:fld id="{87C73D9C-C691-4B58-B61E-5FF26660E04E}" type="datetime1">
              <a:rPr lang="de-DE" smtClean="0"/>
              <a:t>06.12.2019</a:t>
            </a:fld>
            <a:endParaRPr lang="de-DE"/>
          </a:p>
        </p:txBody>
      </p:sp>
      <p:sp>
        <p:nvSpPr>
          <p:cNvPr id="6" name="Foliennummernplatzhalter 5"/>
          <p:cNvSpPr>
            <a:spLocks noGrp="1"/>
          </p:cNvSpPr>
          <p:nvPr>
            <p:ph type="sldNum" sz="quarter" idx="12"/>
          </p:nvPr>
        </p:nvSpPr>
        <p:spPr/>
        <p:txBody>
          <a:bodyPr/>
          <a:lstStyle/>
          <a:p>
            <a:fld id="{E773700F-A0B7-4A9B-8D13-59A70C71EA95}" type="slidenum">
              <a:rPr lang="de-DE" smtClean="0"/>
              <a:t>16</a:t>
            </a:fld>
            <a:endParaRPr lang="de-DE"/>
          </a:p>
        </p:txBody>
      </p:sp>
      <p:pic>
        <p:nvPicPr>
          <p:cNvPr id="7" name="Grafik 6"/>
          <p:cNvPicPr>
            <a:picLocks noChangeAspect="1"/>
          </p:cNvPicPr>
          <p:nvPr/>
        </p:nvPicPr>
        <p:blipFill>
          <a:blip r:embed="rId2"/>
          <a:stretch>
            <a:fillRect/>
          </a:stretch>
        </p:blipFill>
        <p:spPr>
          <a:xfrm>
            <a:off x="1606045" y="2378392"/>
            <a:ext cx="4276725" cy="1552575"/>
          </a:xfrm>
          <a:prstGeom prst="rect">
            <a:avLst/>
          </a:prstGeom>
        </p:spPr>
      </p:pic>
    </p:spTree>
    <p:extLst>
      <p:ext uri="{BB962C8B-B14F-4D97-AF65-F5344CB8AC3E}">
        <p14:creationId xmlns:p14="http://schemas.microsoft.com/office/powerpoint/2010/main" val="3490631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Raid Anlegen 5/6</a:t>
            </a:r>
            <a:endParaRPr lang="de-DE" dirty="0"/>
          </a:p>
        </p:txBody>
      </p:sp>
      <p:sp>
        <p:nvSpPr>
          <p:cNvPr id="11" name="Inhaltsplatzhalter 10"/>
          <p:cNvSpPr>
            <a:spLocks noGrp="1"/>
          </p:cNvSpPr>
          <p:nvPr>
            <p:ph sz="half" idx="2"/>
          </p:nvPr>
        </p:nvSpPr>
        <p:spPr>
          <a:xfrm>
            <a:off x="4686300" y="2340291"/>
            <a:ext cx="2857500" cy="3626169"/>
          </a:xfrm>
        </p:spPr>
        <p:txBody>
          <a:bodyPr>
            <a:normAutofit/>
          </a:bodyPr>
          <a:lstStyle/>
          <a:p>
            <a:pPr>
              <a:lnSpc>
                <a:spcPct val="120000"/>
              </a:lnSpc>
            </a:pPr>
            <a:r>
              <a:rPr lang="de-DE" dirty="0" smtClean="0"/>
              <a:t>Uhrzeit des </a:t>
            </a:r>
            <a:r>
              <a:rPr lang="de-DE" dirty="0" err="1" smtClean="0"/>
              <a:t>Raidbeginns</a:t>
            </a:r>
            <a:r>
              <a:rPr lang="de-DE" dirty="0" smtClean="0"/>
              <a:t> auswählen</a:t>
            </a:r>
          </a:p>
          <a:p>
            <a:pPr>
              <a:lnSpc>
                <a:spcPct val="120000"/>
              </a:lnSpc>
            </a:pPr>
            <a:r>
              <a:rPr lang="de-DE" dirty="0" smtClean="0"/>
              <a:t>Über Minuten-Ansicht anzeige auf verbleibende Minuten bis zum Start wechseln</a:t>
            </a:r>
          </a:p>
          <a:p>
            <a:pPr>
              <a:lnSpc>
                <a:spcPct val="120000"/>
              </a:lnSpc>
            </a:pPr>
            <a:r>
              <a:rPr lang="de-DE" dirty="0" smtClean="0"/>
              <a:t>Ist der Raid schon am laufen bitte „Raid läuft schon!“ auswählen</a:t>
            </a:r>
            <a:endParaRPr lang="de-DE" dirty="0"/>
          </a:p>
        </p:txBody>
      </p:sp>
      <p:sp>
        <p:nvSpPr>
          <p:cNvPr id="4" name="Datumsplatzhalter 3"/>
          <p:cNvSpPr>
            <a:spLocks noGrp="1"/>
          </p:cNvSpPr>
          <p:nvPr>
            <p:ph type="dt" sz="half" idx="10"/>
          </p:nvPr>
        </p:nvSpPr>
        <p:spPr/>
        <p:txBody>
          <a:bodyPr/>
          <a:lstStyle/>
          <a:p>
            <a:fld id="{87C73D9C-C691-4B58-B61E-5FF26660E04E}" type="datetime1">
              <a:rPr lang="de-DE" smtClean="0"/>
              <a:t>06.12.2019</a:t>
            </a:fld>
            <a:endParaRPr lang="de-DE"/>
          </a:p>
        </p:txBody>
      </p:sp>
      <p:sp>
        <p:nvSpPr>
          <p:cNvPr id="6" name="Foliennummernplatzhalter 5"/>
          <p:cNvSpPr>
            <a:spLocks noGrp="1"/>
          </p:cNvSpPr>
          <p:nvPr>
            <p:ph type="sldNum" sz="quarter" idx="12"/>
          </p:nvPr>
        </p:nvSpPr>
        <p:spPr/>
        <p:txBody>
          <a:bodyPr/>
          <a:lstStyle/>
          <a:p>
            <a:fld id="{E773700F-A0B7-4A9B-8D13-59A70C71EA95}" type="slidenum">
              <a:rPr lang="de-DE" smtClean="0"/>
              <a:t>17</a:t>
            </a:fld>
            <a:endParaRPr lang="de-DE"/>
          </a:p>
        </p:txBody>
      </p:sp>
      <p:pic>
        <p:nvPicPr>
          <p:cNvPr id="5" name="Grafik 4"/>
          <p:cNvPicPr>
            <a:picLocks noChangeAspect="1"/>
          </p:cNvPicPr>
          <p:nvPr/>
        </p:nvPicPr>
        <p:blipFill>
          <a:blip r:embed="rId2"/>
          <a:stretch>
            <a:fillRect/>
          </a:stretch>
        </p:blipFill>
        <p:spPr>
          <a:xfrm>
            <a:off x="1606045" y="2340291"/>
            <a:ext cx="2952750" cy="1981200"/>
          </a:xfrm>
          <a:prstGeom prst="rect">
            <a:avLst/>
          </a:prstGeom>
        </p:spPr>
      </p:pic>
    </p:spTree>
    <p:extLst>
      <p:ext uri="{BB962C8B-B14F-4D97-AF65-F5344CB8AC3E}">
        <p14:creationId xmlns:p14="http://schemas.microsoft.com/office/powerpoint/2010/main" val="11532886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Raid Anlegen 6/6</a:t>
            </a:r>
            <a:endParaRPr lang="de-DE" dirty="0"/>
          </a:p>
        </p:txBody>
      </p:sp>
      <p:sp>
        <p:nvSpPr>
          <p:cNvPr id="11" name="Inhaltsplatzhalter 10"/>
          <p:cNvSpPr>
            <a:spLocks noGrp="1"/>
          </p:cNvSpPr>
          <p:nvPr>
            <p:ph sz="half" idx="2"/>
          </p:nvPr>
        </p:nvSpPr>
        <p:spPr>
          <a:xfrm>
            <a:off x="4795015" y="2340291"/>
            <a:ext cx="2748785" cy="3626169"/>
          </a:xfrm>
        </p:spPr>
        <p:txBody>
          <a:bodyPr>
            <a:normAutofit/>
          </a:bodyPr>
          <a:lstStyle/>
          <a:p>
            <a:pPr>
              <a:lnSpc>
                <a:spcPct val="120000"/>
              </a:lnSpc>
            </a:pPr>
            <a:r>
              <a:rPr lang="de-DE" dirty="0" smtClean="0"/>
              <a:t>Überprüfen, ob die Angaben stimmen</a:t>
            </a:r>
          </a:p>
          <a:p>
            <a:pPr>
              <a:lnSpc>
                <a:spcPct val="120000"/>
              </a:lnSpc>
            </a:pPr>
            <a:r>
              <a:rPr lang="de-DE" dirty="0" smtClean="0"/>
              <a:t>Bei Fehler auf Löschen drücken und von vorne beginnen</a:t>
            </a:r>
          </a:p>
          <a:p>
            <a:pPr>
              <a:lnSpc>
                <a:spcPct val="120000"/>
              </a:lnSpc>
            </a:pPr>
            <a:r>
              <a:rPr lang="de-DE" dirty="0" smtClean="0"/>
              <a:t>45 min + Teilen … drücken</a:t>
            </a:r>
          </a:p>
          <a:p>
            <a:pPr>
              <a:lnSpc>
                <a:spcPct val="120000"/>
              </a:lnSpc>
            </a:pPr>
            <a:r>
              <a:rPr lang="de-DE" dirty="0" smtClean="0"/>
              <a:t>60 min + Teilen … bei der </a:t>
            </a:r>
            <a:r>
              <a:rPr lang="de-DE" dirty="0" err="1" smtClean="0"/>
              <a:t>Raidstunde</a:t>
            </a:r>
            <a:r>
              <a:rPr lang="de-DE" dirty="0" smtClean="0"/>
              <a:t> drücken</a:t>
            </a:r>
            <a:endParaRPr lang="de-DE" dirty="0"/>
          </a:p>
        </p:txBody>
      </p:sp>
      <p:sp>
        <p:nvSpPr>
          <p:cNvPr id="4" name="Datumsplatzhalter 3"/>
          <p:cNvSpPr>
            <a:spLocks noGrp="1"/>
          </p:cNvSpPr>
          <p:nvPr>
            <p:ph type="dt" sz="half" idx="10"/>
          </p:nvPr>
        </p:nvSpPr>
        <p:spPr/>
        <p:txBody>
          <a:bodyPr/>
          <a:lstStyle/>
          <a:p>
            <a:fld id="{87C73D9C-C691-4B58-B61E-5FF26660E04E}" type="datetime1">
              <a:rPr lang="de-DE" smtClean="0"/>
              <a:t>06.12.2019</a:t>
            </a:fld>
            <a:endParaRPr lang="de-DE"/>
          </a:p>
        </p:txBody>
      </p:sp>
      <p:sp>
        <p:nvSpPr>
          <p:cNvPr id="6" name="Foliennummernplatzhalter 5"/>
          <p:cNvSpPr>
            <a:spLocks noGrp="1"/>
          </p:cNvSpPr>
          <p:nvPr>
            <p:ph type="sldNum" sz="quarter" idx="12"/>
          </p:nvPr>
        </p:nvSpPr>
        <p:spPr/>
        <p:txBody>
          <a:bodyPr/>
          <a:lstStyle/>
          <a:p>
            <a:fld id="{E773700F-A0B7-4A9B-8D13-59A70C71EA95}" type="slidenum">
              <a:rPr lang="de-DE" smtClean="0"/>
              <a:t>18</a:t>
            </a:fld>
            <a:endParaRPr lang="de-DE"/>
          </a:p>
        </p:txBody>
      </p:sp>
      <p:pic>
        <p:nvPicPr>
          <p:cNvPr id="3" name="Grafik 2"/>
          <p:cNvPicPr>
            <a:picLocks noChangeAspect="1"/>
          </p:cNvPicPr>
          <p:nvPr/>
        </p:nvPicPr>
        <p:blipFill>
          <a:blip r:embed="rId2"/>
          <a:stretch>
            <a:fillRect/>
          </a:stretch>
        </p:blipFill>
        <p:spPr>
          <a:xfrm>
            <a:off x="1606045" y="2340291"/>
            <a:ext cx="3188970" cy="2666048"/>
          </a:xfrm>
          <a:prstGeom prst="rect">
            <a:avLst/>
          </a:prstGeom>
        </p:spPr>
      </p:pic>
    </p:spTree>
    <p:extLst>
      <p:ext uri="{BB962C8B-B14F-4D97-AF65-F5344CB8AC3E}">
        <p14:creationId xmlns:p14="http://schemas.microsoft.com/office/powerpoint/2010/main" val="40319407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Raid BEARBEITEN 1/2</a:t>
            </a:r>
            <a:endParaRPr lang="de-DE" dirty="0"/>
          </a:p>
        </p:txBody>
      </p:sp>
      <p:sp>
        <p:nvSpPr>
          <p:cNvPr id="11" name="Inhaltsplatzhalter 10"/>
          <p:cNvSpPr>
            <a:spLocks noGrp="1"/>
          </p:cNvSpPr>
          <p:nvPr>
            <p:ph sz="half" idx="2"/>
          </p:nvPr>
        </p:nvSpPr>
        <p:spPr>
          <a:xfrm>
            <a:off x="4737864" y="2279331"/>
            <a:ext cx="2805937" cy="3694749"/>
          </a:xfrm>
        </p:spPr>
        <p:txBody>
          <a:bodyPr>
            <a:normAutofit lnSpcReduction="10000"/>
          </a:bodyPr>
          <a:lstStyle/>
          <a:p>
            <a:pPr marL="0" indent="0">
              <a:lnSpc>
                <a:spcPct val="120000"/>
              </a:lnSpc>
              <a:buNone/>
            </a:pPr>
            <a:r>
              <a:rPr lang="de-DE" u="sng" dirty="0" smtClean="0"/>
              <a:t>Pokémon aktualisieren</a:t>
            </a:r>
          </a:p>
          <a:p>
            <a:pPr>
              <a:lnSpc>
                <a:spcPct val="120000"/>
              </a:lnSpc>
            </a:pPr>
            <a:r>
              <a:rPr lang="de-DE" dirty="0" smtClean="0"/>
              <a:t>Private </a:t>
            </a:r>
            <a:r>
              <a:rPr lang="de-DE" dirty="0"/>
              <a:t>Nachricht mit </a:t>
            </a:r>
            <a:r>
              <a:rPr lang="de-DE" dirty="0" smtClean="0"/>
              <a:t>/</a:t>
            </a:r>
            <a:r>
              <a:rPr lang="de-DE" dirty="0" err="1" smtClean="0"/>
              <a:t>pokemon</a:t>
            </a:r>
            <a:r>
              <a:rPr lang="de-DE" dirty="0" smtClean="0"/>
              <a:t> (ohne Strich auf dem e) </a:t>
            </a:r>
            <a:r>
              <a:rPr lang="de-DE" dirty="0"/>
              <a:t>an den Bot (siehe </a:t>
            </a:r>
            <a:r>
              <a:rPr lang="de-DE" dirty="0">
                <a:hlinkClick r:id="rId2" action="ppaction://hlinksldjump"/>
              </a:rPr>
              <a:t>Links</a:t>
            </a:r>
            <a:r>
              <a:rPr lang="de-DE" dirty="0" smtClean="0"/>
              <a:t>). </a:t>
            </a:r>
          </a:p>
          <a:p>
            <a:pPr>
              <a:lnSpc>
                <a:spcPct val="120000"/>
              </a:lnSpc>
            </a:pPr>
            <a:r>
              <a:rPr lang="de-DE" dirty="0" smtClean="0"/>
              <a:t>Gewünschte Arena auswählen</a:t>
            </a:r>
          </a:p>
          <a:p>
            <a:pPr>
              <a:lnSpc>
                <a:spcPct val="120000"/>
              </a:lnSpc>
            </a:pPr>
            <a:r>
              <a:rPr lang="de-DE" dirty="0" smtClean="0"/>
              <a:t>Geschlüpftes Pokémon auswählen</a:t>
            </a:r>
            <a:r>
              <a:rPr lang="de-DE" dirty="0"/>
              <a:t/>
            </a:r>
            <a:br>
              <a:rPr lang="de-DE" dirty="0"/>
            </a:br>
            <a:endParaRPr lang="de-DE" dirty="0"/>
          </a:p>
        </p:txBody>
      </p:sp>
      <p:sp>
        <p:nvSpPr>
          <p:cNvPr id="4" name="Datumsplatzhalter 3"/>
          <p:cNvSpPr>
            <a:spLocks noGrp="1"/>
          </p:cNvSpPr>
          <p:nvPr>
            <p:ph type="dt" sz="half" idx="10"/>
          </p:nvPr>
        </p:nvSpPr>
        <p:spPr/>
        <p:txBody>
          <a:bodyPr/>
          <a:lstStyle/>
          <a:p>
            <a:fld id="{87C73D9C-C691-4B58-B61E-5FF26660E04E}" type="datetime1">
              <a:rPr lang="de-DE" smtClean="0"/>
              <a:t>06.12.2019</a:t>
            </a:fld>
            <a:endParaRPr lang="de-DE"/>
          </a:p>
        </p:txBody>
      </p:sp>
      <p:sp>
        <p:nvSpPr>
          <p:cNvPr id="6" name="Foliennummernplatzhalter 5"/>
          <p:cNvSpPr>
            <a:spLocks noGrp="1"/>
          </p:cNvSpPr>
          <p:nvPr>
            <p:ph type="sldNum" sz="quarter" idx="12"/>
          </p:nvPr>
        </p:nvSpPr>
        <p:spPr/>
        <p:txBody>
          <a:bodyPr/>
          <a:lstStyle/>
          <a:p>
            <a:fld id="{E773700F-A0B7-4A9B-8D13-59A70C71EA95}" type="slidenum">
              <a:rPr lang="de-DE" smtClean="0"/>
              <a:t>19</a:t>
            </a:fld>
            <a:endParaRPr lang="de-DE"/>
          </a:p>
        </p:txBody>
      </p:sp>
      <p:pic>
        <p:nvPicPr>
          <p:cNvPr id="8" name="Grafik 7"/>
          <p:cNvPicPr>
            <a:picLocks noChangeAspect="1"/>
          </p:cNvPicPr>
          <p:nvPr/>
        </p:nvPicPr>
        <p:blipFill>
          <a:blip r:embed="rId3"/>
          <a:stretch>
            <a:fillRect/>
          </a:stretch>
        </p:blipFill>
        <p:spPr>
          <a:xfrm>
            <a:off x="1606045" y="4126705"/>
            <a:ext cx="2948940" cy="1524000"/>
          </a:xfrm>
          <a:prstGeom prst="rect">
            <a:avLst/>
          </a:prstGeom>
        </p:spPr>
      </p:pic>
      <p:pic>
        <p:nvPicPr>
          <p:cNvPr id="9" name="Grafik 8"/>
          <p:cNvPicPr>
            <a:picLocks noChangeAspect="1"/>
          </p:cNvPicPr>
          <p:nvPr/>
        </p:nvPicPr>
        <p:blipFill>
          <a:blip r:embed="rId4"/>
          <a:stretch>
            <a:fillRect/>
          </a:stretch>
        </p:blipFill>
        <p:spPr>
          <a:xfrm>
            <a:off x="1606045" y="2279331"/>
            <a:ext cx="2110740" cy="1798320"/>
          </a:xfrm>
          <a:prstGeom prst="rect">
            <a:avLst/>
          </a:prstGeom>
        </p:spPr>
      </p:pic>
    </p:spTree>
    <p:extLst>
      <p:ext uri="{BB962C8B-B14F-4D97-AF65-F5344CB8AC3E}">
        <p14:creationId xmlns:p14="http://schemas.microsoft.com/office/powerpoint/2010/main" val="3664130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Datenschutz</a:t>
            </a:r>
            <a:endParaRPr lang="de-DE" dirty="0"/>
          </a:p>
        </p:txBody>
      </p:sp>
      <p:sp>
        <p:nvSpPr>
          <p:cNvPr id="3" name="Inhaltsplatzhalter 2"/>
          <p:cNvSpPr>
            <a:spLocks noGrp="1"/>
          </p:cNvSpPr>
          <p:nvPr>
            <p:ph idx="1"/>
          </p:nvPr>
        </p:nvSpPr>
        <p:spPr>
          <a:xfrm>
            <a:off x="1606045" y="2241805"/>
            <a:ext cx="5937755" cy="3515105"/>
          </a:xfrm>
        </p:spPr>
        <p:txBody>
          <a:bodyPr>
            <a:normAutofit fontScale="70000" lnSpcReduction="20000"/>
          </a:bodyPr>
          <a:lstStyle/>
          <a:p>
            <a:r>
              <a:rPr lang="de-DE" sz="2100" dirty="0" smtClean="0"/>
              <a:t>Hinter </a:t>
            </a:r>
            <a:r>
              <a:rPr lang="de-DE" sz="2100" dirty="0"/>
              <a:t>diesem Bot steht eine Datenbank, die Informationen speichert. Um den Bot sinnvoll betreiben zu können, werden die folgenden Informationen im Zusammenhang mit Euren Daten gespeichert</a:t>
            </a:r>
            <a:r>
              <a:rPr lang="de-DE" sz="2100" dirty="0" smtClean="0"/>
              <a:t>.</a:t>
            </a:r>
            <a:endParaRPr lang="de-DE" sz="2100" dirty="0"/>
          </a:p>
          <a:p>
            <a:r>
              <a:rPr lang="de-DE" sz="2100" u="sng" dirty="0"/>
              <a:t>Profildaten</a:t>
            </a:r>
          </a:p>
          <a:p>
            <a:r>
              <a:rPr lang="de-DE" sz="2100" dirty="0"/>
              <a:t>Telegram-ID, Vorname, Nachname, Benutzername, Team, Level, </a:t>
            </a:r>
            <a:r>
              <a:rPr lang="de-DE" sz="2100" dirty="0" smtClean="0"/>
              <a:t> Trainername, Moderatorenstatus</a:t>
            </a:r>
            <a:endParaRPr lang="de-DE" sz="2100" dirty="0"/>
          </a:p>
          <a:p>
            <a:r>
              <a:rPr lang="de-DE" sz="2100" u="sng" dirty="0"/>
              <a:t>Daten pro Raid</a:t>
            </a:r>
          </a:p>
          <a:p>
            <a:r>
              <a:rPr lang="de-DE" sz="2100" dirty="0"/>
              <a:t>Telegram-ID, Raid-ID, gewünschter Zeitpunkt, Anzahl zusätzlicher Trainer inkl. Team, Ankunftsstatus, </a:t>
            </a:r>
            <a:r>
              <a:rPr lang="de-DE" sz="2100" dirty="0" smtClean="0"/>
              <a:t>Erledigt Status,  </a:t>
            </a:r>
            <a:r>
              <a:rPr lang="de-DE" sz="2100" dirty="0"/>
              <a:t>Absagestatus, Verspätungsstatus, zu vergebende Einladung, </a:t>
            </a:r>
            <a:r>
              <a:rPr lang="de-DE" sz="2100" dirty="0" smtClean="0"/>
              <a:t>Pokémon-ID,  Alarmstatus</a:t>
            </a:r>
            <a:endParaRPr lang="de-DE" sz="2100" dirty="0"/>
          </a:p>
          <a:p>
            <a:r>
              <a:rPr lang="de-DE" sz="2100" dirty="0"/>
              <a:t>Mit der Nutzung des Bot bzw. mit dem Beitritt zu dieser Gruppe stimmt Ihr der Verwendung und Speicherung der Daten zu. Der Speicherung könnt Ihr mit einer Nachricht an </a:t>
            </a:r>
            <a:r>
              <a:rPr lang="de-DE" sz="2100" dirty="0" smtClean="0"/>
              <a:t>@npc015 </a:t>
            </a:r>
            <a:r>
              <a:rPr lang="de-DE" sz="2100" dirty="0"/>
              <a:t>widersprechen. Dies hat einen Ausschluss aus der Gruppe sowie die Löschung aller Eurer Daten zur Folge. </a:t>
            </a:r>
            <a:endParaRPr lang="en-US" sz="2100" dirty="0"/>
          </a:p>
        </p:txBody>
      </p:sp>
      <p:sp>
        <p:nvSpPr>
          <p:cNvPr id="35" name="Datumsplatzhalter 34">
            <a:extLst>
              <a:ext uri="{FF2B5EF4-FFF2-40B4-BE49-F238E27FC236}">
                <a16:creationId xmlns:a16="http://schemas.microsoft.com/office/drawing/2014/main" id="{F64FA7D0-A435-4976-9BBD-7A41E8331E4C}"/>
              </a:ext>
            </a:extLst>
          </p:cNvPr>
          <p:cNvSpPr>
            <a:spLocks noGrp="1"/>
          </p:cNvSpPr>
          <p:nvPr>
            <p:ph type="dt" sz="half" idx="10"/>
          </p:nvPr>
        </p:nvSpPr>
        <p:spPr/>
        <p:txBody>
          <a:bodyPr/>
          <a:lstStyle/>
          <a:p>
            <a:fld id="{E158B3B5-35A6-4E1F-9791-29C386A5044A}" type="datetime1">
              <a:rPr lang="de-DE" smtClean="0"/>
              <a:t>06.12.2019</a:t>
            </a:fld>
            <a:endParaRPr lang="de-DE"/>
          </a:p>
        </p:txBody>
      </p:sp>
      <p:sp>
        <p:nvSpPr>
          <p:cNvPr id="37" name="Foliennummernplatzhalter 36">
            <a:extLst>
              <a:ext uri="{FF2B5EF4-FFF2-40B4-BE49-F238E27FC236}">
                <a16:creationId xmlns:a16="http://schemas.microsoft.com/office/drawing/2014/main" id="{E44C3C5B-7853-4DE4-AA7A-588E1C5DB661}"/>
              </a:ext>
            </a:extLst>
          </p:cNvPr>
          <p:cNvSpPr>
            <a:spLocks noGrp="1"/>
          </p:cNvSpPr>
          <p:nvPr>
            <p:ph type="sldNum" sz="quarter" idx="12"/>
          </p:nvPr>
        </p:nvSpPr>
        <p:spPr/>
        <p:txBody>
          <a:bodyPr/>
          <a:lstStyle/>
          <a:p>
            <a:fld id="{E773700F-A0B7-4A9B-8D13-59A70C71EA95}" type="slidenum">
              <a:rPr lang="de-DE" smtClean="0"/>
              <a:t>2</a:t>
            </a:fld>
            <a:endParaRPr lang="de-DE"/>
          </a:p>
        </p:txBody>
      </p:sp>
    </p:spTree>
    <p:extLst>
      <p:ext uri="{BB962C8B-B14F-4D97-AF65-F5344CB8AC3E}">
        <p14:creationId xmlns:p14="http://schemas.microsoft.com/office/powerpoint/2010/main" val="38704266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Raid </a:t>
            </a:r>
            <a:r>
              <a:rPr lang="de-DE" smtClean="0"/>
              <a:t>BEARBEITEN </a:t>
            </a:r>
            <a:r>
              <a:rPr lang="de-DE" smtClean="0"/>
              <a:t>2/2</a:t>
            </a:r>
            <a:endParaRPr lang="de-DE" dirty="0"/>
          </a:p>
        </p:txBody>
      </p:sp>
      <p:sp>
        <p:nvSpPr>
          <p:cNvPr id="11" name="Inhaltsplatzhalter 10"/>
          <p:cNvSpPr>
            <a:spLocks noGrp="1"/>
          </p:cNvSpPr>
          <p:nvPr>
            <p:ph sz="half" idx="2"/>
          </p:nvPr>
        </p:nvSpPr>
        <p:spPr>
          <a:xfrm>
            <a:off x="4737864" y="2279331"/>
            <a:ext cx="2805937" cy="3694749"/>
          </a:xfrm>
        </p:spPr>
        <p:txBody>
          <a:bodyPr>
            <a:normAutofit/>
          </a:bodyPr>
          <a:lstStyle/>
          <a:p>
            <a:pPr marL="0" indent="0">
              <a:lnSpc>
                <a:spcPct val="120000"/>
              </a:lnSpc>
              <a:buNone/>
            </a:pPr>
            <a:r>
              <a:rPr lang="de-DE" u="sng" dirty="0" smtClean="0"/>
              <a:t>Raid löschen</a:t>
            </a:r>
          </a:p>
          <a:p>
            <a:pPr>
              <a:lnSpc>
                <a:spcPct val="120000"/>
              </a:lnSpc>
            </a:pPr>
            <a:r>
              <a:rPr lang="de-DE" dirty="0" smtClean="0"/>
              <a:t>Private </a:t>
            </a:r>
            <a:r>
              <a:rPr lang="de-DE" dirty="0"/>
              <a:t>Nachricht mit </a:t>
            </a:r>
            <a:r>
              <a:rPr lang="de-DE" dirty="0" smtClean="0"/>
              <a:t>/</a:t>
            </a:r>
            <a:r>
              <a:rPr lang="de-DE" dirty="0" err="1" smtClean="0"/>
              <a:t>delete</a:t>
            </a:r>
            <a:r>
              <a:rPr lang="de-DE" dirty="0" smtClean="0"/>
              <a:t> an </a:t>
            </a:r>
            <a:r>
              <a:rPr lang="de-DE" dirty="0"/>
              <a:t>den Bot (siehe </a:t>
            </a:r>
            <a:r>
              <a:rPr lang="de-DE" dirty="0">
                <a:hlinkClick r:id="rId2" action="ppaction://hlinksldjump"/>
              </a:rPr>
              <a:t>Links</a:t>
            </a:r>
            <a:r>
              <a:rPr lang="de-DE" dirty="0" smtClean="0"/>
              <a:t>). </a:t>
            </a:r>
          </a:p>
          <a:p>
            <a:pPr>
              <a:lnSpc>
                <a:spcPct val="120000"/>
              </a:lnSpc>
            </a:pPr>
            <a:r>
              <a:rPr lang="de-DE" dirty="0" smtClean="0"/>
              <a:t>Gewünschte Arena auswählen (man sieht nur selbst erstellte Raids)</a:t>
            </a:r>
          </a:p>
          <a:p>
            <a:pPr>
              <a:lnSpc>
                <a:spcPct val="120000"/>
              </a:lnSpc>
            </a:pPr>
            <a:r>
              <a:rPr lang="de-DE" dirty="0" smtClean="0"/>
              <a:t>Löschen bestätigen</a:t>
            </a:r>
            <a:r>
              <a:rPr lang="de-DE" dirty="0"/>
              <a:t/>
            </a:r>
            <a:br>
              <a:rPr lang="de-DE" dirty="0"/>
            </a:br>
            <a:endParaRPr lang="de-DE" dirty="0"/>
          </a:p>
        </p:txBody>
      </p:sp>
      <p:sp>
        <p:nvSpPr>
          <p:cNvPr id="4" name="Datumsplatzhalter 3"/>
          <p:cNvSpPr>
            <a:spLocks noGrp="1"/>
          </p:cNvSpPr>
          <p:nvPr>
            <p:ph type="dt" sz="half" idx="10"/>
          </p:nvPr>
        </p:nvSpPr>
        <p:spPr/>
        <p:txBody>
          <a:bodyPr/>
          <a:lstStyle/>
          <a:p>
            <a:fld id="{87C73D9C-C691-4B58-B61E-5FF26660E04E}" type="datetime1">
              <a:rPr lang="de-DE" smtClean="0"/>
              <a:t>06.12.2019</a:t>
            </a:fld>
            <a:endParaRPr lang="de-DE"/>
          </a:p>
        </p:txBody>
      </p:sp>
      <p:sp>
        <p:nvSpPr>
          <p:cNvPr id="6" name="Foliennummernplatzhalter 5"/>
          <p:cNvSpPr>
            <a:spLocks noGrp="1"/>
          </p:cNvSpPr>
          <p:nvPr>
            <p:ph type="sldNum" sz="quarter" idx="12"/>
          </p:nvPr>
        </p:nvSpPr>
        <p:spPr/>
        <p:txBody>
          <a:bodyPr/>
          <a:lstStyle/>
          <a:p>
            <a:fld id="{E773700F-A0B7-4A9B-8D13-59A70C71EA95}" type="slidenum">
              <a:rPr lang="de-DE" smtClean="0"/>
              <a:t>20</a:t>
            </a:fld>
            <a:endParaRPr lang="de-DE"/>
          </a:p>
        </p:txBody>
      </p:sp>
      <p:pic>
        <p:nvPicPr>
          <p:cNvPr id="5" name="Grafik 4"/>
          <p:cNvPicPr>
            <a:picLocks noChangeAspect="1"/>
          </p:cNvPicPr>
          <p:nvPr/>
        </p:nvPicPr>
        <p:blipFill>
          <a:blip r:embed="rId3"/>
          <a:stretch>
            <a:fillRect/>
          </a:stretch>
        </p:blipFill>
        <p:spPr>
          <a:xfrm>
            <a:off x="1606045" y="4164330"/>
            <a:ext cx="2505075" cy="1809750"/>
          </a:xfrm>
          <a:prstGeom prst="rect">
            <a:avLst/>
          </a:prstGeom>
        </p:spPr>
      </p:pic>
      <p:pic>
        <p:nvPicPr>
          <p:cNvPr id="9" name="Grafik 8"/>
          <p:cNvPicPr>
            <a:picLocks noChangeAspect="1"/>
          </p:cNvPicPr>
          <p:nvPr/>
        </p:nvPicPr>
        <p:blipFill>
          <a:blip r:embed="rId4"/>
          <a:stretch>
            <a:fillRect/>
          </a:stretch>
        </p:blipFill>
        <p:spPr>
          <a:xfrm>
            <a:off x="1606045" y="2213610"/>
            <a:ext cx="2072640" cy="1859280"/>
          </a:xfrm>
          <a:prstGeom prst="rect">
            <a:avLst/>
          </a:prstGeom>
        </p:spPr>
      </p:pic>
    </p:spTree>
    <p:extLst>
      <p:ext uri="{BB962C8B-B14F-4D97-AF65-F5344CB8AC3E}">
        <p14:creationId xmlns:p14="http://schemas.microsoft.com/office/powerpoint/2010/main" val="18860988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Gruppenregeln</a:t>
            </a:r>
            <a:endParaRPr lang="de-DE" dirty="0"/>
          </a:p>
        </p:txBody>
      </p:sp>
      <p:sp>
        <p:nvSpPr>
          <p:cNvPr id="3" name="Inhaltsplatzhalter 2"/>
          <p:cNvSpPr>
            <a:spLocks noGrp="1"/>
          </p:cNvSpPr>
          <p:nvPr>
            <p:ph idx="1"/>
          </p:nvPr>
        </p:nvSpPr>
        <p:spPr>
          <a:xfrm>
            <a:off x="1606045" y="2226469"/>
            <a:ext cx="5937756" cy="3571847"/>
          </a:xfrm>
        </p:spPr>
        <p:txBody>
          <a:bodyPr>
            <a:normAutofit fontScale="92500" lnSpcReduction="20000"/>
          </a:bodyPr>
          <a:lstStyle/>
          <a:p>
            <a:r>
              <a:rPr lang="de-DE" dirty="0" smtClean="0"/>
              <a:t>Der Chat ist für Themen rund um Pokémon Go gedacht. Vermeidet private Gespräche und Off-Topic-Diskussion so gut es geht</a:t>
            </a:r>
            <a:endParaRPr lang="de-DE" dirty="0"/>
          </a:p>
          <a:p>
            <a:r>
              <a:rPr lang="de-DE" dirty="0" smtClean="0"/>
              <a:t>Informationen/Anleitungen/Links </a:t>
            </a:r>
            <a:r>
              <a:rPr lang="de-DE" dirty="0"/>
              <a:t>zum </a:t>
            </a:r>
            <a:r>
              <a:rPr lang="de-DE" dirty="0" err="1"/>
              <a:t>Spoofen</a:t>
            </a:r>
            <a:r>
              <a:rPr lang="de-DE" dirty="0"/>
              <a:t>/</a:t>
            </a:r>
            <a:r>
              <a:rPr lang="de-DE" dirty="0" err="1"/>
              <a:t>Cheaten</a:t>
            </a:r>
            <a:r>
              <a:rPr lang="de-DE" dirty="0"/>
              <a:t> werden gelöscht. Wer zweifelsfrei beim </a:t>
            </a:r>
            <a:r>
              <a:rPr lang="de-DE" dirty="0" err="1"/>
              <a:t>Cheaten</a:t>
            </a:r>
            <a:r>
              <a:rPr lang="de-DE" dirty="0"/>
              <a:t> erwischt wird, wird dauerhaft aus </a:t>
            </a:r>
            <a:r>
              <a:rPr lang="de-DE" dirty="0" smtClean="0"/>
              <a:t>der Gruppe und den Kanälen </a:t>
            </a:r>
            <a:r>
              <a:rPr lang="de-DE" dirty="0"/>
              <a:t>ausgeschlossen.</a:t>
            </a:r>
          </a:p>
          <a:p>
            <a:r>
              <a:rPr lang="de-DE" dirty="0" smtClean="0"/>
              <a:t>Versucht das Senden von Bildern in der Gruppe minimal zu halten</a:t>
            </a:r>
          </a:p>
          <a:p>
            <a:r>
              <a:rPr lang="de-DE" dirty="0" smtClean="0"/>
              <a:t>Beim wiederholten Male vom absichtlichen Erstellen von fehlerhaften Raids, dem Anmelden, aber nicht erscheinen oder dem kurzfristen Absagen von Raids behalten sich die Admins vor, über einen temporären Ausschluss aus der Gruppe nachzudenken</a:t>
            </a:r>
          </a:p>
          <a:p>
            <a:endParaRPr lang="de-DE" dirty="0"/>
          </a:p>
        </p:txBody>
      </p:sp>
      <p:sp>
        <p:nvSpPr>
          <p:cNvPr id="12" name="Datumsplatzhalter 11">
            <a:extLst>
              <a:ext uri="{FF2B5EF4-FFF2-40B4-BE49-F238E27FC236}">
                <a16:creationId xmlns:a16="http://schemas.microsoft.com/office/drawing/2014/main" id="{540BF686-3094-4DA3-B00D-770CF11E16FA}"/>
              </a:ext>
            </a:extLst>
          </p:cNvPr>
          <p:cNvSpPr>
            <a:spLocks noGrp="1"/>
          </p:cNvSpPr>
          <p:nvPr>
            <p:ph type="dt" sz="half" idx="10"/>
          </p:nvPr>
        </p:nvSpPr>
        <p:spPr/>
        <p:txBody>
          <a:bodyPr/>
          <a:lstStyle/>
          <a:p>
            <a:fld id="{98E29E11-3474-4E82-B96F-DEE036868E77}" type="datetime1">
              <a:rPr lang="de-DE" smtClean="0"/>
              <a:t>06.12.2019</a:t>
            </a:fld>
            <a:endParaRPr lang="de-DE"/>
          </a:p>
        </p:txBody>
      </p:sp>
      <p:sp>
        <p:nvSpPr>
          <p:cNvPr id="14" name="Foliennummernplatzhalter 13">
            <a:extLst>
              <a:ext uri="{FF2B5EF4-FFF2-40B4-BE49-F238E27FC236}">
                <a16:creationId xmlns:a16="http://schemas.microsoft.com/office/drawing/2014/main" id="{4836D4D7-EF3D-419E-9B77-A9F6A970E878}"/>
              </a:ext>
            </a:extLst>
          </p:cNvPr>
          <p:cNvSpPr>
            <a:spLocks noGrp="1"/>
          </p:cNvSpPr>
          <p:nvPr>
            <p:ph type="sldNum" sz="quarter" idx="12"/>
          </p:nvPr>
        </p:nvSpPr>
        <p:spPr/>
        <p:txBody>
          <a:bodyPr/>
          <a:lstStyle/>
          <a:p>
            <a:fld id="{E773700F-A0B7-4A9B-8D13-59A70C71EA95}" type="slidenum">
              <a:rPr lang="de-DE" smtClean="0"/>
              <a:t>3</a:t>
            </a:fld>
            <a:endParaRPr lang="de-DE"/>
          </a:p>
        </p:txBody>
      </p:sp>
    </p:spTree>
    <p:extLst>
      <p:ext uri="{BB962C8B-B14F-4D97-AF65-F5344CB8AC3E}">
        <p14:creationId xmlns:p14="http://schemas.microsoft.com/office/powerpoint/2010/main" val="3719875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1606045" y="2381250"/>
            <a:ext cx="5937755" cy="3562349"/>
          </a:xfrm>
        </p:spPr>
        <p:txBody>
          <a:bodyPr>
            <a:normAutofit fontScale="77500" lnSpcReduction="20000"/>
          </a:bodyPr>
          <a:lstStyle/>
          <a:p>
            <a:pPr>
              <a:lnSpc>
                <a:spcPct val="120000"/>
              </a:lnSpc>
            </a:pPr>
            <a:r>
              <a:rPr lang="de-DE" sz="1900" u="sng" dirty="0" smtClean="0"/>
              <a:t>Chat mit dem </a:t>
            </a:r>
            <a:r>
              <a:rPr lang="de-DE" sz="1900" u="sng" dirty="0"/>
              <a:t>Bot:</a:t>
            </a:r>
            <a:br>
              <a:rPr lang="de-DE" sz="1900" u="sng" dirty="0"/>
            </a:br>
            <a:r>
              <a:rPr lang="de-DE" sz="1900" dirty="0">
                <a:hlinkClick r:id="rId3"/>
              </a:rPr>
              <a:t>https://t.me/pogopinnebergbot</a:t>
            </a:r>
            <a:endParaRPr lang="de-DE" sz="1900" dirty="0" smtClean="0"/>
          </a:p>
          <a:p>
            <a:pPr>
              <a:lnSpc>
                <a:spcPct val="120000"/>
              </a:lnSpc>
            </a:pPr>
            <a:r>
              <a:rPr lang="de-DE" sz="1900" u="sng" dirty="0" smtClean="0"/>
              <a:t>Talkgruppe:</a:t>
            </a:r>
            <a:r>
              <a:rPr lang="de-DE" sz="1900" dirty="0" smtClean="0"/>
              <a:t/>
            </a:r>
            <a:br>
              <a:rPr lang="de-DE" sz="1900" dirty="0" smtClean="0"/>
            </a:br>
            <a:r>
              <a:rPr lang="de-DE" sz="1900" dirty="0" smtClean="0">
                <a:hlinkClick r:id="rId4"/>
              </a:rPr>
              <a:t>https</a:t>
            </a:r>
            <a:r>
              <a:rPr lang="de-DE" sz="1900" dirty="0">
                <a:hlinkClick r:id="rId4"/>
              </a:rPr>
              <a:t>://</a:t>
            </a:r>
            <a:r>
              <a:rPr lang="de-DE" sz="1900" dirty="0" smtClean="0">
                <a:hlinkClick r:id="rId4"/>
              </a:rPr>
              <a:t>t.me/joinchat/DrITohUz9diTv0Puv8Yfkg</a:t>
            </a:r>
            <a:endParaRPr lang="de-DE" sz="1900" dirty="0"/>
          </a:p>
          <a:p>
            <a:pPr>
              <a:lnSpc>
                <a:spcPct val="120000"/>
              </a:lnSpc>
            </a:pPr>
            <a:r>
              <a:rPr lang="de-DE" sz="1900" u="sng" dirty="0" err="1"/>
              <a:t>Raidkanal</a:t>
            </a:r>
            <a:r>
              <a:rPr lang="de-DE" sz="1900" u="sng" dirty="0"/>
              <a:t> 5er &amp; Ex-Raids: </a:t>
            </a:r>
            <a:r>
              <a:rPr lang="de-DE" sz="1900" dirty="0">
                <a:hlinkClick r:id="rId5"/>
              </a:rPr>
              <a:t>https://</a:t>
            </a:r>
            <a:r>
              <a:rPr lang="de-DE" sz="1900" dirty="0" smtClean="0">
                <a:hlinkClick r:id="rId5"/>
              </a:rPr>
              <a:t>t.me/joinchat/AAAAAFdUMvRqs6wDl21MKA</a:t>
            </a:r>
            <a:endParaRPr lang="de-DE" sz="1900" dirty="0"/>
          </a:p>
          <a:p>
            <a:pPr>
              <a:lnSpc>
                <a:spcPct val="120000"/>
              </a:lnSpc>
            </a:pPr>
            <a:r>
              <a:rPr lang="de-DE" sz="1900" u="sng" dirty="0" err="1"/>
              <a:t>Raidkanal</a:t>
            </a:r>
            <a:r>
              <a:rPr lang="de-DE" sz="1900" u="sng" dirty="0"/>
              <a:t> 1er - 4er Raids: </a:t>
            </a:r>
            <a:r>
              <a:rPr lang="de-DE" sz="1900" dirty="0">
                <a:hlinkClick r:id="rId6"/>
              </a:rPr>
              <a:t>https://</a:t>
            </a:r>
            <a:r>
              <a:rPr lang="de-DE" sz="1900" dirty="0" smtClean="0">
                <a:hlinkClick r:id="rId6"/>
              </a:rPr>
              <a:t>t.me/joinchat/AAAAAFM6yS5CgRhBgmqW9Q</a:t>
            </a:r>
            <a:endParaRPr lang="de-DE" sz="1900" dirty="0"/>
          </a:p>
          <a:p>
            <a:pPr>
              <a:lnSpc>
                <a:spcPct val="120000"/>
              </a:lnSpc>
            </a:pPr>
            <a:r>
              <a:rPr lang="de-DE" sz="1900" u="sng" dirty="0"/>
              <a:t>Gruppenübersicht Deutschland: </a:t>
            </a:r>
            <a:r>
              <a:rPr lang="de-DE" sz="1900" dirty="0"/>
              <a:t/>
            </a:r>
            <a:br>
              <a:rPr lang="de-DE" sz="1900" dirty="0"/>
            </a:br>
            <a:r>
              <a:rPr lang="de-DE" sz="1900" dirty="0" smtClean="0">
                <a:hlinkClick r:id="rId7"/>
              </a:rPr>
              <a:t>https</a:t>
            </a:r>
            <a:r>
              <a:rPr lang="de-DE" sz="1900" dirty="0">
                <a:hlinkClick r:id="rId7"/>
              </a:rPr>
              <a:t>://</a:t>
            </a:r>
            <a:r>
              <a:rPr lang="de-DE" sz="1900" dirty="0" smtClean="0">
                <a:hlinkClick r:id="rId7"/>
              </a:rPr>
              <a:t>www.pogode.de</a:t>
            </a:r>
            <a:endParaRPr lang="de-DE" sz="1900" dirty="0" smtClean="0"/>
          </a:p>
          <a:p>
            <a:pPr>
              <a:lnSpc>
                <a:spcPct val="120000"/>
              </a:lnSpc>
            </a:pPr>
            <a:r>
              <a:rPr lang="de-DE" sz="1900" u="sng" dirty="0" err="1"/>
              <a:t>Spendelink</a:t>
            </a:r>
            <a:r>
              <a:rPr lang="de-DE" sz="1900" u="sng" dirty="0"/>
              <a:t>: </a:t>
            </a:r>
            <a:r>
              <a:rPr lang="de-DE" sz="1900" dirty="0"/>
              <a:t/>
            </a:r>
            <a:br>
              <a:rPr lang="de-DE" sz="1900" dirty="0"/>
            </a:br>
            <a:r>
              <a:rPr lang="de-DE" sz="1900" dirty="0">
                <a:hlinkClick r:id="rId8"/>
              </a:rPr>
              <a:t>https://</a:t>
            </a:r>
            <a:r>
              <a:rPr lang="de-DE" sz="1900" dirty="0" smtClean="0">
                <a:hlinkClick r:id="rId8"/>
              </a:rPr>
              <a:t>paypal.me/pools/c/8elH5Vq0q9</a:t>
            </a:r>
            <a:endParaRPr lang="de-DE" sz="1900" dirty="0"/>
          </a:p>
        </p:txBody>
      </p:sp>
      <p:sp>
        <p:nvSpPr>
          <p:cNvPr id="13" name="Titel 12">
            <a:extLst>
              <a:ext uri="{FF2B5EF4-FFF2-40B4-BE49-F238E27FC236}">
                <a16:creationId xmlns:a16="http://schemas.microsoft.com/office/drawing/2014/main" id="{37474034-2D06-439D-84BD-4F50EB22CA0E}"/>
              </a:ext>
            </a:extLst>
          </p:cNvPr>
          <p:cNvSpPr>
            <a:spLocks noGrp="1"/>
          </p:cNvSpPr>
          <p:nvPr>
            <p:ph type="title"/>
          </p:nvPr>
        </p:nvSpPr>
        <p:spPr/>
        <p:txBody>
          <a:bodyPr/>
          <a:lstStyle/>
          <a:p>
            <a:r>
              <a:rPr lang="de-DE" dirty="0" smtClean="0"/>
              <a:t>Wichtige Links</a:t>
            </a:r>
            <a:endParaRPr lang="de-DE" dirty="0"/>
          </a:p>
        </p:txBody>
      </p:sp>
      <p:sp>
        <p:nvSpPr>
          <p:cNvPr id="14" name="Datumsplatzhalter 13">
            <a:extLst>
              <a:ext uri="{FF2B5EF4-FFF2-40B4-BE49-F238E27FC236}">
                <a16:creationId xmlns:a16="http://schemas.microsoft.com/office/drawing/2014/main" id="{A1C288D6-8815-4A21-8ACB-42AD45AD0785}"/>
              </a:ext>
            </a:extLst>
          </p:cNvPr>
          <p:cNvSpPr>
            <a:spLocks noGrp="1"/>
          </p:cNvSpPr>
          <p:nvPr>
            <p:ph type="dt" sz="half" idx="10"/>
          </p:nvPr>
        </p:nvSpPr>
        <p:spPr/>
        <p:txBody>
          <a:bodyPr/>
          <a:lstStyle/>
          <a:p>
            <a:fld id="{B63BCDD3-5279-4CA8-8D6D-4DEA1559EC65}" type="datetime1">
              <a:rPr lang="de-DE" smtClean="0"/>
              <a:t>06.12.2019</a:t>
            </a:fld>
            <a:endParaRPr lang="de-DE"/>
          </a:p>
        </p:txBody>
      </p:sp>
      <p:sp>
        <p:nvSpPr>
          <p:cNvPr id="16" name="Foliennummernplatzhalter 15">
            <a:extLst>
              <a:ext uri="{FF2B5EF4-FFF2-40B4-BE49-F238E27FC236}">
                <a16:creationId xmlns:a16="http://schemas.microsoft.com/office/drawing/2014/main" id="{761C1152-342B-4B75-A9E3-728AE476F397}"/>
              </a:ext>
            </a:extLst>
          </p:cNvPr>
          <p:cNvSpPr>
            <a:spLocks noGrp="1"/>
          </p:cNvSpPr>
          <p:nvPr>
            <p:ph type="sldNum" sz="quarter" idx="12"/>
          </p:nvPr>
        </p:nvSpPr>
        <p:spPr/>
        <p:txBody>
          <a:bodyPr/>
          <a:lstStyle/>
          <a:p>
            <a:fld id="{E773700F-A0B7-4A9B-8D13-59A70C71EA95}" type="slidenum">
              <a:rPr lang="de-DE" smtClean="0"/>
              <a:t>4</a:t>
            </a:fld>
            <a:endParaRPr lang="de-DE"/>
          </a:p>
        </p:txBody>
      </p:sp>
    </p:spTree>
    <p:extLst>
      <p:ext uri="{BB962C8B-B14F-4D97-AF65-F5344CB8AC3E}">
        <p14:creationId xmlns:p14="http://schemas.microsoft.com/office/powerpoint/2010/main" val="2497542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5368420" y="2381250"/>
            <a:ext cx="2175380" cy="3571875"/>
          </a:xfrm>
        </p:spPr>
        <p:txBody>
          <a:bodyPr>
            <a:normAutofit fontScale="85000" lnSpcReduction="10000"/>
          </a:bodyPr>
          <a:lstStyle/>
          <a:p>
            <a:pPr>
              <a:lnSpc>
                <a:spcPct val="120000"/>
              </a:lnSpc>
            </a:pPr>
            <a:r>
              <a:rPr lang="de-DE" sz="1900" dirty="0" smtClean="0"/>
              <a:t>Beim erstmaligen Anmelden wird man mit seinem Telegramnamen eingetragen, bekommt das Team Rocket zugewiesen und ist Level 0. Das Warnzeichen ist der Indikator dafür, dass der Bot dich noch nicht kennt.</a:t>
            </a:r>
            <a:endParaRPr lang="de-DE" sz="1900" dirty="0"/>
          </a:p>
        </p:txBody>
      </p:sp>
      <p:sp>
        <p:nvSpPr>
          <p:cNvPr id="13" name="Titel 12">
            <a:extLst>
              <a:ext uri="{FF2B5EF4-FFF2-40B4-BE49-F238E27FC236}">
                <a16:creationId xmlns:a16="http://schemas.microsoft.com/office/drawing/2014/main" id="{37474034-2D06-439D-84BD-4F50EB22CA0E}"/>
              </a:ext>
            </a:extLst>
          </p:cNvPr>
          <p:cNvSpPr>
            <a:spLocks noGrp="1"/>
          </p:cNvSpPr>
          <p:nvPr>
            <p:ph type="title"/>
          </p:nvPr>
        </p:nvSpPr>
        <p:spPr/>
        <p:txBody>
          <a:bodyPr/>
          <a:lstStyle/>
          <a:p>
            <a:r>
              <a:rPr lang="de-DE" dirty="0" smtClean="0"/>
              <a:t>Erstmalige Benutzung 1/2</a:t>
            </a:r>
            <a:endParaRPr lang="de-DE" dirty="0"/>
          </a:p>
        </p:txBody>
      </p:sp>
      <p:sp>
        <p:nvSpPr>
          <p:cNvPr id="14" name="Datumsplatzhalter 13">
            <a:extLst>
              <a:ext uri="{FF2B5EF4-FFF2-40B4-BE49-F238E27FC236}">
                <a16:creationId xmlns:a16="http://schemas.microsoft.com/office/drawing/2014/main" id="{A1C288D6-8815-4A21-8ACB-42AD45AD0785}"/>
              </a:ext>
            </a:extLst>
          </p:cNvPr>
          <p:cNvSpPr>
            <a:spLocks noGrp="1"/>
          </p:cNvSpPr>
          <p:nvPr>
            <p:ph type="dt" sz="half" idx="10"/>
          </p:nvPr>
        </p:nvSpPr>
        <p:spPr/>
        <p:txBody>
          <a:bodyPr/>
          <a:lstStyle/>
          <a:p>
            <a:fld id="{B63BCDD3-5279-4CA8-8D6D-4DEA1559EC65}" type="datetime1">
              <a:rPr lang="de-DE" smtClean="0"/>
              <a:t>06.12.2019</a:t>
            </a:fld>
            <a:endParaRPr lang="de-DE"/>
          </a:p>
        </p:txBody>
      </p:sp>
      <p:sp>
        <p:nvSpPr>
          <p:cNvPr id="16" name="Foliennummernplatzhalter 15">
            <a:extLst>
              <a:ext uri="{FF2B5EF4-FFF2-40B4-BE49-F238E27FC236}">
                <a16:creationId xmlns:a16="http://schemas.microsoft.com/office/drawing/2014/main" id="{761C1152-342B-4B75-A9E3-728AE476F397}"/>
              </a:ext>
            </a:extLst>
          </p:cNvPr>
          <p:cNvSpPr>
            <a:spLocks noGrp="1"/>
          </p:cNvSpPr>
          <p:nvPr>
            <p:ph type="sldNum" sz="quarter" idx="12"/>
          </p:nvPr>
        </p:nvSpPr>
        <p:spPr/>
        <p:txBody>
          <a:bodyPr/>
          <a:lstStyle/>
          <a:p>
            <a:fld id="{E773700F-A0B7-4A9B-8D13-59A70C71EA95}" type="slidenum">
              <a:rPr lang="de-DE" smtClean="0"/>
              <a:t>5</a:t>
            </a:fld>
            <a:endParaRPr lang="de-DE"/>
          </a:p>
        </p:txBody>
      </p:sp>
      <p:pic>
        <p:nvPicPr>
          <p:cNvPr id="3" name="Grafik 2"/>
          <p:cNvPicPr>
            <a:picLocks noChangeAspect="1"/>
          </p:cNvPicPr>
          <p:nvPr/>
        </p:nvPicPr>
        <p:blipFill>
          <a:blip r:embed="rId3"/>
          <a:stretch>
            <a:fillRect/>
          </a:stretch>
        </p:blipFill>
        <p:spPr>
          <a:xfrm>
            <a:off x="1606045" y="2381251"/>
            <a:ext cx="3762375" cy="3571875"/>
          </a:xfrm>
          <a:prstGeom prst="rect">
            <a:avLst/>
          </a:prstGeom>
        </p:spPr>
      </p:pic>
    </p:spTree>
    <p:extLst>
      <p:ext uri="{BB962C8B-B14F-4D97-AF65-F5344CB8AC3E}">
        <p14:creationId xmlns:p14="http://schemas.microsoft.com/office/powerpoint/2010/main" val="1037268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1606045" y="4676001"/>
            <a:ext cx="5937755" cy="1541919"/>
          </a:xfrm>
        </p:spPr>
        <p:txBody>
          <a:bodyPr>
            <a:normAutofit/>
          </a:bodyPr>
          <a:lstStyle/>
          <a:p>
            <a:pPr>
              <a:lnSpc>
                <a:spcPct val="120000"/>
              </a:lnSpc>
            </a:pPr>
            <a:r>
              <a:rPr lang="de-DE" sz="1900" dirty="0" smtClean="0"/>
              <a:t>Private Nachricht mit /</a:t>
            </a:r>
            <a:r>
              <a:rPr lang="de-DE" sz="1900" dirty="0" err="1" smtClean="0"/>
              <a:t>start</a:t>
            </a:r>
            <a:r>
              <a:rPr lang="de-DE" sz="1900" dirty="0" smtClean="0"/>
              <a:t> an den Bot (siehe </a:t>
            </a:r>
            <a:r>
              <a:rPr lang="de-DE" sz="1900" dirty="0" smtClean="0">
                <a:hlinkClick r:id="rId3" action="ppaction://hlinksldjump"/>
              </a:rPr>
              <a:t>Links</a:t>
            </a:r>
            <a:r>
              <a:rPr lang="de-DE" sz="1900" dirty="0" smtClean="0"/>
              <a:t>).</a:t>
            </a:r>
          </a:p>
          <a:p>
            <a:pPr>
              <a:lnSpc>
                <a:spcPct val="120000"/>
              </a:lnSpc>
            </a:pPr>
            <a:r>
              <a:rPr lang="de-DE" sz="1900" dirty="0" smtClean="0"/>
              <a:t>Trainername oder Telegramname eingeben (dieser wird zur Anzeige genutzt)</a:t>
            </a:r>
          </a:p>
        </p:txBody>
      </p:sp>
      <p:sp>
        <p:nvSpPr>
          <p:cNvPr id="13" name="Titel 12">
            <a:extLst>
              <a:ext uri="{FF2B5EF4-FFF2-40B4-BE49-F238E27FC236}">
                <a16:creationId xmlns:a16="http://schemas.microsoft.com/office/drawing/2014/main" id="{37474034-2D06-439D-84BD-4F50EB22CA0E}"/>
              </a:ext>
            </a:extLst>
          </p:cNvPr>
          <p:cNvSpPr>
            <a:spLocks noGrp="1"/>
          </p:cNvSpPr>
          <p:nvPr>
            <p:ph type="title"/>
          </p:nvPr>
        </p:nvSpPr>
        <p:spPr/>
        <p:txBody>
          <a:bodyPr/>
          <a:lstStyle/>
          <a:p>
            <a:r>
              <a:rPr lang="de-DE" dirty="0" smtClean="0"/>
              <a:t>Erstmalige Benutzung 2/2</a:t>
            </a:r>
            <a:endParaRPr lang="de-DE" dirty="0"/>
          </a:p>
        </p:txBody>
      </p:sp>
      <p:sp>
        <p:nvSpPr>
          <p:cNvPr id="14" name="Datumsplatzhalter 13">
            <a:extLst>
              <a:ext uri="{FF2B5EF4-FFF2-40B4-BE49-F238E27FC236}">
                <a16:creationId xmlns:a16="http://schemas.microsoft.com/office/drawing/2014/main" id="{A1C288D6-8815-4A21-8ACB-42AD45AD0785}"/>
              </a:ext>
            </a:extLst>
          </p:cNvPr>
          <p:cNvSpPr>
            <a:spLocks noGrp="1"/>
          </p:cNvSpPr>
          <p:nvPr>
            <p:ph type="dt" sz="half" idx="10"/>
          </p:nvPr>
        </p:nvSpPr>
        <p:spPr/>
        <p:txBody>
          <a:bodyPr/>
          <a:lstStyle/>
          <a:p>
            <a:fld id="{B63BCDD3-5279-4CA8-8D6D-4DEA1559EC65}" type="datetime1">
              <a:rPr lang="de-DE" smtClean="0"/>
              <a:t>06.12.2019</a:t>
            </a:fld>
            <a:endParaRPr lang="de-DE"/>
          </a:p>
        </p:txBody>
      </p:sp>
      <p:sp>
        <p:nvSpPr>
          <p:cNvPr id="16" name="Foliennummernplatzhalter 15">
            <a:extLst>
              <a:ext uri="{FF2B5EF4-FFF2-40B4-BE49-F238E27FC236}">
                <a16:creationId xmlns:a16="http://schemas.microsoft.com/office/drawing/2014/main" id="{761C1152-342B-4B75-A9E3-728AE476F397}"/>
              </a:ext>
            </a:extLst>
          </p:cNvPr>
          <p:cNvSpPr>
            <a:spLocks noGrp="1"/>
          </p:cNvSpPr>
          <p:nvPr>
            <p:ph type="sldNum" sz="quarter" idx="12"/>
          </p:nvPr>
        </p:nvSpPr>
        <p:spPr/>
        <p:txBody>
          <a:bodyPr/>
          <a:lstStyle/>
          <a:p>
            <a:fld id="{E773700F-A0B7-4A9B-8D13-59A70C71EA95}" type="slidenum">
              <a:rPr lang="de-DE" smtClean="0"/>
              <a:t>6</a:t>
            </a:fld>
            <a:endParaRPr lang="de-DE"/>
          </a:p>
        </p:txBody>
      </p:sp>
      <p:pic>
        <p:nvPicPr>
          <p:cNvPr id="5" name="Grafik 4"/>
          <p:cNvPicPr>
            <a:picLocks noChangeAspect="1"/>
          </p:cNvPicPr>
          <p:nvPr/>
        </p:nvPicPr>
        <p:blipFill>
          <a:blip r:embed="rId4"/>
          <a:stretch>
            <a:fillRect/>
          </a:stretch>
        </p:blipFill>
        <p:spPr>
          <a:xfrm>
            <a:off x="2688972" y="2503171"/>
            <a:ext cx="3771900" cy="2028825"/>
          </a:xfrm>
          <a:prstGeom prst="rect">
            <a:avLst/>
          </a:prstGeom>
        </p:spPr>
      </p:pic>
    </p:spTree>
    <p:extLst>
      <p:ext uri="{BB962C8B-B14F-4D97-AF65-F5344CB8AC3E}">
        <p14:creationId xmlns:p14="http://schemas.microsoft.com/office/powerpoint/2010/main" val="3306830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1606045" y="3756661"/>
            <a:ext cx="5937755" cy="2156459"/>
          </a:xfrm>
        </p:spPr>
        <p:txBody>
          <a:bodyPr>
            <a:normAutofit/>
          </a:bodyPr>
          <a:lstStyle/>
          <a:p>
            <a:pPr>
              <a:lnSpc>
                <a:spcPct val="120000"/>
              </a:lnSpc>
            </a:pPr>
            <a:r>
              <a:rPr lang="de-DE" sz="1900" dirty="0" smtClean="0"/>
              <a:t>Private Nachricht mit /</a:t>
            </a:r>
            <a:r>
              <a:rPr lang="de-DE" sz="1900" dirty="0" err="1" smtClean="0"/>
              <a:t>trainer</a:t>
            </a:r>
            <a:r>
              <a:rPr lang="de-DE" sz="1900" dirty="0" smtClean="0"/>
              <a:t> an den Bot (siehe </a:t>
            </a:r>
            <a:r>
              <a:rPr lang="de-DE" sz="1900" dirty="0" smtClean="0">
                <a:hlinkClick r:id="rId3" action="ppaction://hlinksldjump"/>
              </a:rPr>
              <a:t>Links</a:t>
            </a:r>
            <a:r>
              <a:rPr lang="de-DE" sz="1900" dirty="0" smtClean="0"/>
              <a:t>).</a:t>
            </a:r>
          </a:p>
          <a:p>
            <a:pPr>
              <a:lnSpc>
                <a:spcPct val="120000"/>
              </a:lnSpc>
            </a:pPr>
            <a:r>
              <a:rPr lang="de-DE" sz="1900" dirty="0" smtClean="0"/>
              <a:t>Auswählen welche Trainerdaten man ändern möchte</a:t>
            </a:r>
          </a:p>
          <a:p>
            <a:pPr>
              <a:lnSpc>
                <a:spcPct val="120000"/>
              </a:lnSpc>
            </a:pPr>
            <a:r>
              <a:rPr lang="de-DE" sz="1900" dirty="0" smtClean="0"/>
              <a:t>Dann entsprechend entweder Name eingeben oder gewünschtes Level oder Team auswählen</a:t>
            </a:r>
            <a:br>
              <a:rPr lang="de-DE" sz="1900" dirty="0" smtClean="0"/>
            </a:br>
            <a:endParaRPr lang="de-DE" sz="1900" dirty="0" smtClean="0"/>
          </a:p>
        </p:txBody>
      </p:sp>
      <p:sp>
        <p:nvSpPr>
          <p:cNvPr id="13" name="Titel 12">
            <a:extLst>
              <a:ext uri="{FF2B5EF4-FFF2-40B4-BE49-F238E27FC236}">
                <a16:creationId xmlns:a16="http://schemas.microsoft.com/office/drawing/2014/main" id="{37474034-2D06-439D-84BD-4F50EB22CA0E}"/>
              </a:ext>
            </a:extLst>
          </p:cNvPr>
          <p:cNvSpPr>
            <a:spLocks noGrp="1"/>
          </p:cNvSpPr>
          <p:nvPr>
            <p:ph type="title"/>
          </p:nvPr>
        </p:nvSpPr>
        <p:spPr/>
        <p:txBody>
          <a:bodyPr/>
          <a:lstStyle/>
          <a:p>
            <a:r>
              <a:rPr lang="de-DE" dirty="0"/>
              <a:t>Trainerdaten Einstellen</a:t>
            </a:r>
          </a:p>
        </p:txBody>
      </p:sp>
      <p:sp>
        <p:nvSpPr>
          <p:cNvPr id="14" name="Datumsplatzhalter 13">
            <a:extLst>
              <a:ext uri="{FF2B5EF4-FFF2-40B4-BE49-F238E27FC236}">
                <a16:creationId xmlns:a16="http://schemas.microsoft.com/office/drawing/2014/main" id="{A1C288D6-8815-4A21-8ACB-42AD45AD0785}"/>
              </a:ext>
            </a:extLst>
          </p:cNvPr>
          <p:cNvSpPr>
            <a:spLocks noGrp="1"/>
          </p:cNvSpPr>
          <p:nvPr>
            <p:ph type="dt" sz="half" idx="10"/>
          </p:nvPr>
        </p:nvSpPr>
        <p:spPr/>
        <p:txBody>
          <a:bodyPr/>
          <a:lstStyle/>
          <a:p>
            <a:fld id="{B63BCDD3-5279-4CA8-8D6D-4DEA1559EC65}" type="datetime1">
              <a:rPr lang="de-DE" smtClean="0"/>
              <a:t>06.12.2019</a:t>
            </a:fld>
            <a:endParaRPr lang="de-DE"/>
          </a:p>
        </p:txBody>
      </p:sp>
      <p:sp>
        <p:nvSpPr>
          <p:cNvPr id="16" name="Foliennummernplatzhalter 15">
            <a:extLst>
              <a:ext uri="{FF2B5EF4-FFF2-40B4-BE49-F238E27FC236}">
                <a16:creationId xmlns:a16="http://schemas.microsoft.com/office/drawing/2014/main" id="{761C1152-342B-4B75-A9E3-728AE476F397}"/>
              </a:ext>
            </a:extLst>
          </p:cNvPr>
          <p:cNvSpPr>
            <a:spLocks noGrp="1"/>
          </p:cNvSpPr>
          <p:nvPr>
            <p:ph type="sldNum" sz="quarter" idx="12"/>
          </p:nvPr>
        </p:nvSpPr>
        <p:spPr/>
        <p:txBody>
          <a:bodyPr/>
          <a:lstStyle/>
          <a:p>
            <a:fld id="{E773700F-A0B7-4A9B-8D13-59A70C71EA95}" type="slidenum">
              <a:rPr lang="de-DE" smtClean="0"/>
              <a:t>7</a:t>
            </a:fld>
            <a:endParaRPr lang="de-DE"/>
          </a:p>
        </p:txBody>
      </p:sp>
      <p:pic>
        <p:nvPicPr>
          <p:cNvPr id="2" name="Grafik 1"/>
          <p:cNvPicPr>
            <a:picLocks noChangeAspect="1"/>
          </p:cNvPicPr>
          <p:nvPr/>
        </p:nvPicPr>
        <p:blipFill>
          <a:blip r:embed="rId4"/>
          <a:stretch>
            <a:fillRect/>
          </a:stretch>
        </p:blipFill>
        <p:spPr>
          <a:xfrm>
            <a:off x="1606045" y="2326005"/>
            <a:ext cx="5029200" cy="1352550"/>
          </a:xfrm>
          <a:prstGeom prst="rect">
            <a:avLst/>
          </a:prstGeom>
        </p:spPr>
      </p:pic>
    </p:spTree>
    <p:extLst>
      <p:ext uri="{BB962C8B-B14F-4D97-AF65-F5344CB8AC3E}">
        <p14:creationId xmlns:p14="http://schemas.microsoft.com/office/powerpoint/2010/main" val="112548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Raid Teilnahme </a:t>
            </a:r>
            <a:r>
              <a:rPr lang="de-DE" dirty="0" smtClean="0"/>
              <a:t>1/5</a:t>
            </a:r>
            <a:endParaRPr lang="de-DE" dirty="0"/>
          </a:p>
        </p:txBody>
      </p:sp>
      <p:sp>
        <p:nvSpPr>
          <p:cNvPr id="3" name="Inhaltsplatzhalter 2"/>
          <p:cNvSpPr>
            <a:spLocks noGrp="1"/>
          </p:cNvSpPr>
          <p:nvPr>
            <p:ph idx="1"/>
          </p:nvPr>
        </p:nvSpPr>
        <p:spPr>
          <a:xfrm>
            <a:off x="4183380" y="2402146"/>
            <a:ext cx="3360420" cy="3465254"/>
          </a:xfrm>
        </p:spPr>
        <p:txBody>
          <a:bodyPr/>
          <a:lstStyle/>
          <a:p>
            <a:r>
              <a:rPr lang="de-DE" dirty="0" smtClean="0"/>
              <a:t>Der Stern neben dem Arenanamen signalisiert, dass es sich um eine Ex-Raid-Arena handelt</a:t>
            </a:r>
          </a:p>
          <a:p>
            <a:r>
              <a:rPr lang="de-DE" dirty="0" smtClean="0"/>
              <a:t>Die Adresse der Arena ist ein Hyperlink zu Google-</a:t>
            </a:r>
            <a:r>
              <a:rPr lang="de-DE" dirty="0" err="1" smtClean="0"/>
              <a:t>Maps</a:t>
            </a:r>
            <a:r>
              <a:rPr lang="de-DE" dirty="0" smtClean="0"/>
              <a:t>, welche euch zum Standort führt</a:t>
            </a:r>
          </a:p>
          <a:p>
            <a:r>
              <a:rPr lang="de-DE" dirty="0" smtClean="0"/>
              <a:t>WP-Angaben signalisieren die Werte für ein 100%-Pokémon für normal(</a:t>
            </a:r>
            <a:r>
              <a:rPr lang="de-DE" dirty="0" err="1" smtClean="0"/>
              <a:t>wetterboost</a:t>
            </a:r>
            <a:r>
              <a:rPr lang="de-DE" dirty="0" smtClean="0"/>
              <a:t>)</a:t>
            </a:r>
            <a:endParaRPr lang="de-DE" dirty="0"/>
          </a:p>
        </p:txBody>
      </p:sp>
      <p:sp>
        <p:nvSpPr>
          <p:cNvPr id="4" name="Datumsplatzhalter 3"/>
          <p:cNvSpPr>
            <a:spLocks noGrp="1"/>
          </p:cNvSpPr>
          <p:nvPr>
            <p:ph type="dt" sz="half" idx="10"/>
          </p:nvPr>
        </p:nvSpPr>
        <p:spPr/>
        <p:txBody>
          <a:bodyPr/>
          <a:lstStyle/>
          <a:p>
            <a:fld id="{87C73D9C-C691-4B58-B61E-5FF26660E04E}" type="datetime1">
              <a:rPr lang="de-DE" smtClean="0"/>
              <a:t>06.12.2019</a:t>
            </a:fld>
            <a:endParaRPr lang="de-DE"/>
          </a:p>
        </p:txBody>
      </p:sp>
      <p:sp>
        <p:nvSpPr>
          <p:cNvPr id="6" name="Foliennummernplatzhalter 5"/>
          <p:cNvSpPr>
            <a:spLocks noGrp="1"/>
          </p:cNvSpPr>
          <p:nvPr>
            <p:ph type="sldNum" sz="quarter" idx="12"/>
          </p:nvPr>
        </p:nvSpPr>
        <p:spPr/>
        <p:txBody>
          <a:bodyPr/>
          <a:lstStyle/>
          <a:p>
            <a:fld id="{E773700F-A0B7-4A9B-8D13-59A70C71EA95}" type="slidenum">
              <a:rPr lang="de-DE" smtClean="0"/>
              <a:t>8</a:t>
            </a:fld>
            <a:endParaRPr lang="de-DE"/>
          </a:p>
        </p:txBody>
      </p:sp>
      <p:pic>
        <p:nvPicPr>
          <p:cNvPr id="8" name="Grafik 7"/>
          <p:cNvPicPr>
            <a:picLocks noChangeAspect="1"/>
          </p:cNvPicPr>
          <p:nvPr/>
        </p:nvPicPr>
        <p:blipFill rotWithShape="1">
          <a:blip r:embed="rId2"/>
          <a:srcRect r="38461"/>
          <a:stretch/>
        </p:blipFill>
        <p:spPr>
          <a:xfrm>
            <a:off x="1606045" y="2402146"/>
            <a:ext cx="2280155" cy="1962150"/>
          </a:xfrm>
          <a:prstGeom prst="rect">
            <a:avLst/>
          </a:prstGeom>
        </p:spPr>
      </p:pic>
    </p:spTree>
    <p:extLst>
      <p:ext uri="{BB962C8B-B14F-4D97-AF65-F5344CB8AC3E}">
        <p14:creationId xmlns:p14="http://schemas.microsoft.com/office/powerpoint/2010/main" val="1965237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Raid Teilnahme 2/5</a:t>
            </a:r>
            <a:endParaRPr lang="de-DE" dirty="0"/>
          </a:p>
        </p:txBody>
      </p:sp>
      <p:sp>
        <p:nvSpPr>
          <p:cNvPr id="11" name="Inhaltsplatzhalter 10"/>
          <p:cNvSpPr>
            <a:spLocks noGrp="1"/>
          </p:cNvSpPr>
          <p:nvPr>
            <p:ph sz="half" idx="2"/>
          </p:nvPr>
        </p:nvSpPr>
        <p:spPr>
          <a:xfrm>
            <a:off x="1606044" y="2926140"/>
            <a:ext cx="5937755" cy="2522160"/>
          </a:xfrm>
        </p:spPr>
        <p:txBody>
          <a:bodyPr/>
          <a:lstStyle/>
          <a:p>
            <a:r>
              <a:rPr lang="de-DE" dirty="0" smtClean="0"/>
              <a:t>Es muss immer zuerst für eine Uhrzeit abgestimmt werden.</a:t>
            </a:r>
          </a:p>
          <a:p>
            <a:r>
              <a:rPr lang="de-DE" dirty="0" smtClean="0"/>
              <a:t>Hast du dich für eine Uhrzeit bereits eingetragen, möchtest dann aber doch zu einer anderen Uhrzeit, so drücke den Button der andern Uhrzeit, der Bot trägt dich um.</a:t>
            </a:r>
          </a:p>
          <a:p>
            <a:r>
              <a:rPr lang="de-DE" dirty="0" smtClean="0"/>
              <a:t>Hast du bereits abgesagt oder versehentlich den fertig-Button gedrückt, kannst du wieder eine Uhrzeit auswählen und der Bot trägt dich wieder ein</a:t>
            </a:r>
            <a:endParaRPr lang="de-DE" dirty="0"/>
          </a:p>
        </p:txBody>
      </p:sp>
      <p:sp>
        <p:nvSpPr>
          <p:cNvPr id="4" name="Datumsplatzhalter 3"/>
          <p:cNvSpPr>
            <a:spLocks noGrp="1"/>
          </p:cNvSpPr>
          <p:nvPr>
            <p:ph type="dt" sz="half" idx="10"/>
          </p:nvPr>
        </p:nvSpPr>
        <p:spPr/>
        <p:txBody>
          <a:bodyPr/>
          <a:lstStyle/>
          <a:p>
            <a:fld id="{87C73D9C-C691-4B58-B61E-5FF26660E04E}" type="datetime1">
              <a:rPr lang="de-DE" smtClean="0"/>
              <a:t>06.12.2019</a:t>
            </a:fld>
            <a:endParaRPr lang="de-DE"/>
          </a:p>
        </p:txBody>
      </p:sp>
      <p:sp>
        <p:nvSpPr>
          <p:cNvPr id="6" name="Foliennummernplatzhalter 5"/>
          <p:cNvSpPr>
            <a:spLocks noGrp="1"/>
          </p:cNvSpPr>
          <p:nvPr>
            <p:ph type="sldNum" sz="quarter" idx="12"/>
          </p:nvPr>
        </p:nvSpPr>
        <p:spPr/>
        <p:txBody>
          <a:bodyPr/>
          <a:lstStyle/>
          <a:p>
            <a:fld id="{E773700F-A0B7-4A9B-8D13-59A70C71EA95}" type="slidenum">
              <a:rPr lang="de-DE" smtClean="0"/>
              <a:t>9</a:t>
            </a:fld>
            <a:endParaRPr lang="de-DE"/>
          </a:p>
        </p:txBody>
      </p:sp>
      <p:pic>
        <p:nvPicPr>
          <p:cNvPr id="14" name="Inhaltsplatzhalter 13"/>
          <p:cNvPicPr>
            <a:picLocks noGrp="1" noChangeAspect="1"/>
          </p:cNvPicPr>
          <p:nvPr>
            <p:ph sz="half" idx="1"/>
          </p:nvPr>
        </p:nvPicPr>
        <p:blipFill>
          <a:blip r:embed="rId2"/>
          <a:stretch>
            <a:fillRect/>
          </a:stretch>
        </p:blipFill>
        <p:spPr>
          <a:xfrm>
            <a:off x="1606045" y="2379686"/>
            <a:ext cx="4010025" cy="390525"/>
          </a:xfrm>
          <a:prstGeom prst="rect">
            <a:avLst/>
          </a:prstGeom>
        </p:spPr>
      </p:pic>
    </p:spTree>
    <p:extLst>
      <p:ext uri="{BB962C8B-B14F-4D97-AF65-F5344CB8AC3E}">
        <p14:creationId xmlns:p14="http://schemas.microsoft.com/office/powerpoint/2010/main" val="415806389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IO_AGENDA_ELEMENTNAME" val="MIO_AGENDA_OVERVIEW_SLIDE"/>
  <p:tag name="MIO_AGENDA_OVERVIEW_SLIDE_ONLY" val="True"/>
  <p:tag name="MIO_AGENDA_AGENDAPOINT_XML_TAG" val="﻿&lt;?xml version=&quot;1.0&quot; encoding=&quot;utf-8&quot;?&gt;&lt;ArrayOfAgendaPointElement xmlns:xsd=&quot;http://www.w3.org/2001/XMLSchema&quot; xmlns:xsi=&quot;http://www.w3.org/2001/XMLSchema-instance&quot;&gt;&lt;AgendaPointElement&gt;&lt;ElementName&gt;Expertenanalyse - Nielsen&lt;/ElementName&gt;&lt;NumberString&gt;1&lt;/NumberString&gt;&lt;SubItems /&gt;&lt;ParentSlideIndex&gt;4&lt;/ParentSlideIndex&gt;&lt;LevelIndex&gt;1&lt;/LevelIndex&gt;&lt;/AgendaPointElement&gt;&lt;AgendaPointElement&gt;&lt;ElementName&gt;Expertenanalyse - DIN EN ISO 9241-110&lt;/ElementName&gt;&lt;NumberString&gt;2&lt;/NumberString&gt;&lt;SubItems /&gt;&lt;ParentSlideIndex&gt;5&lt;/ParentSlideIndex&gt;&lt;LevelIndex&gt;2&lt;/LevelIndex&gt;&lt;/AgendaPointElement&gt;&lt;AgendaPointElement&gt;&lt;ElementName&gt;Expertenanalyse - Shneiderman &amp;amp; Plaisant&lt;/ElementName&gt;&lt;NumberString&gt;3&lt;/NumberString&gt;&lt;SubItems /&gt;&lt;ParentSlideIndex&gt;6&lt;/ParentSlideIndex&gt;&lt;LevelIndex&gt;3&lt;/LevelIndex&gt;&lt;/AgendaPointElement&gt;&lt;AgendaPointElement&gt;&lt;ElementName&gt;Expertenanalyse - WCAG&lt;/ElementName&gt;&lt;NumberString&gt;4&lt;/NumberString&gt;&lt;SubItems /&gt;&lt;ParentSlideIndex&gt;7&lt;/ParentSlideIndex&gt;&lt;LevelIndex&gt;4&lt;/LevelIndex&gt;&lt;/AgendaPointElement&gt;&lt;AgendaPointElement&gt;&lt;ElementName&gt;Expertenanalyse - &quot;Dr. Pete&quot;&lt;/ElementName&gt;&lt;NumberString&gt;5&lt;/NumberString&gt;&lt;SubItems /&gt;&lt;ParentSlideIndex&gt;8&lt;/ParentSlideIndex&gt;&lt;LevelIndex&gt;5&lt;/LevelIndex&gt;&lt;/AgendaPointElement&gt;&lt;AgendaPointElement&gt;&lt;ElementName&gt;Entscheidung über zu verwendende Checkliste&lt;/ElementName&gt;&lt;NumberString&gt;6&lt;/NumberString&gt;&lt;SubItems /&gt;&lt;ParentSlideIndex&gt;9&lt;/ParentSlideIndex&gt;&lt;LevelIndex&gt;6&lt;/LevelIndex&gt;&lt;/AgendaPointElement&gt;&lt;AgendaPointElement&gt;&lt;ElementName&gt;Offene Punkte&lt;/ElementName&gt;&lt;NumberString&gt;7&lt;/NumberString&gt;&lt;SubItems /&gt;&lt;ParentSlideIndex&gt;10&lt;/ParentSlideIndex&gt;&lt;LevelIndex&gt;7&lt;/LevelIndex&gt;&lt;/AgendaPointElement&gt;&lt;/ArrayOfAgendaPointElement&gt;"/>
  <p:tag name="MIO_AGENDA_SHOW_ALL_SUBITEMS_TAG" val="False"/>
  <p:tag name="MIO_SKIP_CDCHECK" val="true"/>
  <p:tag name="MIO_EKGUID" val="cb4f4a2c-35f9-4822-b5cd-cafc6fa0fa17"/>
  <p:tag name="MIO_GUID" val="5aeeb4ee-3b31-487d-9eb9-54abef79de2e"/>
  <p:tag name="MIO_VERSION" val="31.12.9999 23:59:59"/>
  <p:tag name="MIO_DBID" val="0996782E-0DCE-4534-9728-383C597952E9"/>
  <p:tag name="MIO_LASTDOWNLOADED" val="02.12.2019 14:10:12"/>
  <p:tag name="MIO_UPDATE" val="False"/>
</p:tagLst>
</file>

<file path=ppt/tags/tag10.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11.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12.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13.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14.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15.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2.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3.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4.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5.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6.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7.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8.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9.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heme/theme1.xml><?xml version="1.0" encoding="utf-8"?>
<a:theme xmlns:a="http://schemas.openxmlformats.org/drawingml/2006/main" name="Paket">
  <a:themeElements>
    <a:clrScheme name="Paket">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ke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ket">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TM10001115[[fn=Paket]]</Template>
  <TotalTime>0</TotalTime>
  <Words>998</Words>
  <Application>Microsoft Office PowerPoint</Application>
  <PresentationFormat>Bildschirmpräsentation (4:3)</PresentationFormat>
  <Paragraphs>141</Paragraphs>
  <Slides>20</Slides>
  <Notes>6</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20</vt:i4>
      </vt:variant>
    </vt:vector>
  </HeadingPairs>
  <TitlesOfParts>
    <vt:vector size="24" baseType="lpstr">
      <vt:lpstr>Arial</vt:lpstr>
      <vt:lpstr>Calibri</vt:lpstr>
      <vt:lpstr>Gill Sans MT</vt:lpstr>
      <vt:lpstr>Paket</vt:lpstr>
      <vt:lpstr>Übersicht </vt:lpstr>
      <vt:lpstr>Datenschutz</vt:lpstr>
      <vt:lpstr>Gruppenregeln</vt:lpstr>
      <vt:lpstr>Wichtige Links</vt:lpstr>
      <vt:lpstr>Erstmalige Benutzung 1/2</vt:lpstr>
      <vt:lpstr>Erstmalige Benutzung 2/2</vt:lpstr>
      <vt:lpstr>Trainerdaten Einstellen</vt:lpstr>
      <vt:lpstr>Raid Teilnahme 1/5</vt:lpstr>
      <vt:lpstr>Raid Teilnahme 2/5</vt:lpstr>
      <vt:lpstr>Raid Teilnahme 3/5</vt:lpstr>
      <vt:lpstr>Raid Teilnahme 4/5</vt:lpstr>
      <vt:lpstr>Raid Teilnahme 5/5</vt:lpstr>
      <vt:lpstr>Raid Anlegen 1/6</vt:lpstr>
      <vt:lpstr>Raid Anlegen 2/6</vt:lpstr>
      <vt:lpstr>Raid Anlegen 3/6</vt:lpstr>
      <vt:lpstr>Raid Anlegen 4/6</vt:lpstr>
      <vt:lpstr>Raid Anlegen 5/6</vt:lpstr>
      <vt:lpstr>Raid Anlegen 6/6</vt:lpstr>
      <vt:lpstr>Raid BEARBEITEN 1/2</vt:lpstr>
      <vt:lpstr>Raid BEARBEITEN 2/2</vt:lpstr>
    </vt:vector>
  </TitlesOfParts>
  <Company>NORDAKADEMIE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Lukas Ehlers - MWINF18o</dc:creator>
  <cp:lastModifiedBy>Lukas Ehlers - MWINF18o</cp:lastModifiedBy>
  <cp:revision>85</cp:revision>
  <dcterms:created xsi:type="dcterms:W3CDTF">2019-12-01T13:33:38Z</dcterms:created>
  <dcterms:modified xsi:type="dcterms:W3CDTF">2019-12-06T12:30:15Z</dcterms:modified>
</cp:coreProperties>
</file>