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35756-69FB-4144-92F0-B1DA0F3A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B23A5A-E8AC-4E67-8FC8-AA89A9187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40201-AF96-40D8-BD20-EA54C495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40E59-6A4D-43BF-B642-F7DDFAB6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DBD41-B8DA-4A47-9FAC-9B55692B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34D45-23F6-4B5F-891F-DA8E75DB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964915-0948-4975-BE30-5D933A40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E123C-246F-4261-A867-757B487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9494A-AA48-4BCC-8B2D-0FB2A7B1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5849E-3120-44CA-AFA1-C02F3AF6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4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201E72-250C-4B9C-B8F6-DDDDD072D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BDFA7-A63B-461B-B84D-9A746656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80C14-3F51-485F-ACE6-C2909BFD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8E5E0-C368-4E11-8538-CA704A32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E6B06-8791-40B6-B7CA-04C4ABC2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1D264-864A-4FB8-9C7F-A7F6226C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CF58D-A774-4926-92CB-7730641C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E6CE8-0ED7-4439-A967-7C81AE4A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95065-AA60-426C-8781-EAE2BE6D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447C5-0C7D-490D-B378-42557DAA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5D5C-EA03-4CE0-8710-EB667C92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E2062-5679-42D5-90D6-B39CA042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D7A09-FAB3-43CF-9ED4-F2C3CE7C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288F0-90B7-4C74-A921-CED42DF3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2B6EB-0758-4FB4-976B-CB3C3ABD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2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7F9DC-69BF-43A9-A7F2-0B34867A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4A093-5337-47B3-A8DD-02A2B5980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C82634-E6EB-4CF8-8514-F3327A69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3F338C-B215-41E8-B415-5E2B1831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F9693F-DFBF-4968-8420-C45EC72A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87E7C-02A5-41DD-9C8F-0138ABFB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5FBD1-7322-47B4-8C3B-AB7343C8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EDFD3-7321-41BA-A398-1D8B0C31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FC2670-A9EC-486D-8ADA-19AC0434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9D9B72-D528-40BE-97B6-0CF9AF009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57A94-61C9-4D2D-A38F-666C855A2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BE9395-4F14-4469-9EC6-BFD98B61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3324D4-FD8C-4BE6-91FD-4BFA84DC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51A7D-10A5-4E6D-9316-54078A63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E311C-9800-4C7F-A569-C877E12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1AEF1-01B1-43E1-A001-1469725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8F3900-CFC9-40B4-B442-C4EBC575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802923-9F11-4E49-943A-DD1F1B3D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069E56-1691-4B49-BCB1-E77CA2EE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E520F5-C69D-4A44-8CE3-A6651376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8CBD44-E635-43A8-A173-2C4A8F74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7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ACDC1-832D-4E24-94F4-FD2142E1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6B1D5-5EB7-49BF-9A0D-367C1882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0F496-89AC-419D-A528-BC20A0CB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ECCBDC-E2D6-4CD7-AF1E-B576EB7A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C0233-75B1-46D9-B68D-CBB9A5AA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FD799-5C63-4A88-8FC2-8C4C87B2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D3BC-5DA4-41CF-8567-EED5CA0A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4C9BA3-C491-41C2-9602-FB7EBB804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F7EF6-DFB7-427B-8077-338F387B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A1217-8A1B-4C10-B2D8-634188FF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FB194-CF54-4A81-BAB2-1DEFBE1C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3E993-D1C0-467D-B252-DF05CCDD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0835C0-F745-4328-A712-1ADF5F13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3DAF0-C5FB-4DE0-A31A-2F8CB8C3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30D3B-3159-4EAF-BDFF-297C9F6F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E569-5B24-4796-B04D-3026E5F85E9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95FF1-8EA5-4A78-8F5E-27D9FBEFA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C29F0-616E-42D6-A1DF-80FE1706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BA6E-8E13-433A-AB20-A0F0785ADE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2656EE-09B2-42EE-8EA0-78751CD1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21" y="79983"/>
            <a:ext cx="4965222" cy="32588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D2CC81-04D8-4F85-8350-DBE7229E625E}"/>
              </a:ext>
            </a:extLst>
          </p:cNvPr>
          <p:cNvSpPr txBox="1"/>
          <p:nvPr/>
        </p:nvSpPr>
        <p:spPr>
          <a:xfrm>
            <a:off x="2754943" y="1526103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NAD</a:t>
            </a:r>
            <a:endParaRPr lang="en-GB" sz="36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9CFD230-BD67-4F54-962E-BBB62758DEF5}"/>
              </a:ext>
            </a:extLst>
          </p:cNvPr>
          <p:cNvCxnSpPr/>
          <p:nvPr/>
        </p:nvCxnSpPr>
        <p:spPr>
          <a:xfrm>
            <a:off x="1854943" y="184926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1DE2B82-5AC9-42A9-92C4-72CC7586AE81}"/>
              </a:ext>
            </a:extLst>
          </p:cNvPr>
          <p:cNvCxnSpPr/>
          <p:nvPr/>
        </p:nvCxnSpPr>
        <p:spPr>
          <a:xfrm>
            <a:off x="3816452" y="184926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E8B67E7-7C2D-46F9-93B0-9756341CBE39}"/>
              </a:ext>
            </a:extLst>
          </p:cNvPr>
          <p:cNvCxnSpPr>
            <a:cxnSpLocks/>
          </p:cNvCxnSpPr>
          <p:nvPr/>
        </p:nvCxnSpPr>
        <p:spPr>
          <a:xfrm>
            <a:off x="3285697" y="611703"/>
            <a:ext cx="0" cy="91440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254058-6742-477B-BA79-63230D438B31}"/>
              </a:ext>
            </a:extLst>
          </p:cNvPr>
          <p:cNvSpPr txBox="1"/>
          <p:nvPr/>
        </p:nvSpPr>
        <p:spPr>
          <a:xfrm>
            <a:off x="2044295" y="1233715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/>
              <a:t>k</a:t>
            </a:r>
            <a:r>
              <a:rPr lang="es-ES" sz="3200" b="1" i="1" baseline="-25000" dirty="0"/>
              <a:t>1</a:t>
            </a:r>
            <a:endParaRPr lang="en-GB" sz="3200" b="1" i="1" baseline="-25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77D50D-5E05-4FD1-8FEA-25D2722D1A67}"/>
              </a:ext>
            </a:extLst>
          </p:cNvPr>
          <p:cNvSpPr txBox="1"/>
          <p:nvPr/>
        </p:nvSpPr>
        <p:spPr>
          <a:xfrm>
            <a:off x="4005803" y="1233714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/>
              <a:t>k</a:t>
            </a:r>
            <a:r>
              <a:rPr lang="es-ES" sz="3200" b="1" i="1" baseline="-25000" dirty="0"/>
              <a:t>2</a:t>
            </a:r>
            <a:endParaRPr lang="en-GB" sz="3200" b="1" i="1" baseline="-25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81D3B1-E8AA-42BB-96F1-F6B1CF25C779}"/>
              </a:ext>
            </a:extLst>
          </p:cNvPr>
          <p:cNvSpPr txBox="1"/>
          <p:nvPr/>
        </p:nvSpPr>
        <p:spPr>
          <a:xfrm>
            <a:off x="3300632" y="718893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dirty="0"/>
              <a:t>k</a:t>
            </a:r>
            <a:r>
              <a:rPr lang="es-ES" sz="3200" b="1" i="1" baseline="-25000" dirty="0"/>
              <a:t>3</a:t>
            </a:r>
            <a:endParaRPr lang="en-GB" sz="3200" b="1" i="1" baseline="-25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99088A-96DA-43EF-A597-3C341A1AEC57}"/>
              </a:ext>
            </a:extLst>
          </p:cNvPr>
          <p:cNvSpPr txBox="1"/>
          <p:nvPr/>
        </p:nvSpPr>
        <p:spPr>
          <a:xfrm>
            <a:off x="6138441" y="195673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b)</a:t>
            </a:r>
            <a:endParaRPr lang="en-GB" sz="28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41422F-5FAD-48FA-AB4A-34713E116CC7}"/>
              </a:ext>
            </a:extLst>
          </p:cNvPr>
          <p:cNvSpPr txBox="1"/>
          <p:nvPr/>
        </p:nvSpPr>
        <p:spPr>
          <a:xfrm>
            <a:off x="892260" y="195673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a)</a:t>
            </a:r>
            <a:endParaRPr lang="en-GB" sz="28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8DD1CD1-B625-41EF-8B1C-65D5E204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5" y="3429000"/>
            <a:ext cx="4966335" cy="32595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3419280-72A3-47AB-9C92-86889BE96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83" y="3402495"/>
            <a:ext cx="4905237" cy="32194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99A0899-DD25-4F14-A164-1E6281863B20}"/>
              </a:ext>
            </a:extLst>
          </p:cNvPr>
          <p:cNvSpPr txBox="1"/>
          <p:nvPr/>
        </p:nvSpPr>
        <p:spPr>
          <a:xfrm>
            <a:off x="6138441" y="3454493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d)</a:t>
            </a:r>
            <a:endParaRPr lang="en-GB" sz="2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3A0A105-57C6-4D59-A581-F83721A95B6D}"/>
              </a:ext>
            </a:extLst>
          </p:cNvPr>
          <p:cNvSpPr txBox="1"/>
          <p:nvPr/>
        </p:nvSpPr>
        <p:spPr>
          <a:xfrm>
            <a:off x="863445" y="3454493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96964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Martinez Guimera</dc:creator>
  <cp:lastModifiedBy>Alvaro Martinez Guimera</cp:lastModifiedBy>
  <cp:revision>3</cp:revision>
  <dcterms:created xsi:type="dcterms:W3CDTF">2019-02-28T10:48:37Z</dcterms:created>
  <dcterms:modified xsi:type="dcterms:W3CDTF">2019-03-18T10:47:21Z</dcterms:modified>
</cp:coreProperties>
</file>