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281"/>
  </p:normalViewPr>
  <p:slideViewPr>
    <p:cSldViewPr snapToGrid="0" snapToObjects="1">
      <p:cViewPr varScale="1">
        <p:scale>
          <a:sx n="121" d="100"/>
          <a:sy n="121" d="100"/>
        </p:scale>
        <p:origin x="20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1CB06-1BEB-E427-D557-30ADF30C70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Fourier Recurrent Neural Operator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A2335-59BE-AD4D-46DF-3532D9B519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Cantrell</a:t>
            </a:r>
          </a:p>
          <a:p>
            <a:r>
              <a:rPr lang="en-US" dirty="0"/>
              <a:t>Ryan Kramlich</a:t>
            </a:r>
          </a:p>
        </p:txBody>
      </p:sp>
    </p:spTree>
    <p:extLst>
      <p:ext uri="{BB962C8B-B14F-4D97-AF65-F5344CB8AC3E}">
        <p14:creationId xmlns:p14="http://schemas.microsoft.com/office/powerpoint/2010/main" val="832756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C77EF-8EE2-98E4-BC3D-E671E8C3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BC643-3F57-15C0-74AE-8EF34E373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006122" cy="3475523"/>
          </a:xfrm>
        </p:spPr>
        <p:txBody>
          <a:bodyPr/>
          <a:lstStyle/>
          <a:p>
            <a:r>
              <a:rPr lang="en-US" dirty="0"/>
              <a:t>Classically, neural networks learn the mapping between finite dimensional Euclidean Spaces</a:t>
            </a:r>
          </a:p>
          <a:p>
            <a:pPr lvl="1"/>
            <a:r>
              <a:rPr lang="en-US" sz="1600" dirty="0"/>
              <a:t>Image classification: Learns the mapping between a set image size to a finite class set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Neural Networks can be generalized of as an operator that learns the parametric dependence of a PDE</a:t>
            </a:r>
          </a:p>
          <a:p>
            <a:pPr lvl="1"/>
            <a:r>
              <a:rPr lang="en-US" sz="1600" dirty="0"/>
              <a:t>Learns the mapping form parametric dependence to an infinite functional space (1)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32AA08-ED6E-51BC-69BB-67CC57BF255B}"/>
              </a:ext>
            </a:extLst>
          </p:cNvPr>
          <p:cNvSpPr/>
          <p:nvPr/>
        </p:nvSpPr>
        <p:spPr>
          <a:xfrm>
            <a:off x="1025465" y="5815985"/>
            <a:ext cx="910223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1) Li, </a:t>
            </a:r>
            <a:r>
              <a:rPr lang="en-US" sz="1200" dirty="0" err="1"/>
              <a:t>Kovachki</a:t>
            </a:r>
            <a:r>
              <a:rPr lang="en-US" sz="1200" dirty="0"/>
              <a:t>, et al. </a:t>
            </a:r>
            <a:r>
              <a:rPr lang="en-US" sz="1200" i="1" dirty="0"/>
              <a:t>FOURIER NEURAL OPERATOR FOR PARAMETRIC PARTIAL DIFFERENTIAL EQUATIONS, In </a:t>
            </a:r>
            <a:r>
              <a:rPr lang="en-US" sz="1200" dirty="0"/>
              <a:t>ICLR 2021 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07438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75587-41F2-691E-3989-D631EABEB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79285-1DC1-3970-ECC2-11DD10F31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03283"/>
            <a:ext cx="10037654" cy="5202619"/>
          </a:xfrm>
        </p:spPr>
        <p:txBody>
          <a:bodyPr>
            <a:normAutofit/>
          </a:bodyPr>
          <a:lstStyle/>
          <a:p>
            <a:r>
              <a:rPr lang="en-US" dirty="0"/>
              <a:t>Goal: Extend the research of Li, </a:t>
            </a:r>
            <a:r>
              <a:rPr lang="en-US" dirty="0" err="1"/>
              <a:t>Kovachki</a:t>
            </a:r>
            <a:r>
              <a:rPr lang="en-US" dirty="0"/>
              <a:t>, et al, from their time-batched CNN Fourier Operator Network to a Recurrent structured network </a:t>
            </a:r>
          </a:p>
          <a:p>
            <a:pPr lvl="1"/>
            <a:r>
              <a:rPr lang="en-US" dirty="0"/>
              <a:t>Phase 1: Analysis and Learning of the 1-D Burgers Equation</a:t>
            </a:r>
          </a:p>
          <a:p>
            <a:pPr lvl="2"/>
            <a:r>
              <a:rPr lang="en-US" dirty="0" err="1"/>
              <a:t>i</a:t>
            </a:r>
            <a:r>
              <a:rPr lang="en-US" dirty="0"/>
              <a:t>) Data Generation: Analytic Solution of shock formation in1-D Burgers Equation </a:t>
            </a:r>
          </a:p>
          <a:p>
            <a:pPr lvl="2"/>
            <a:r>
              <a:rPr lang="en-US" dirty="0"/>
              <a:t>ii) Apply Fourier Neural Operator to Recurrent Structure</a:t>
            </a:r>
          </a:p>
          <a:p>
            <a:pPr lvl="2"/>
            <a:r>
              <a:rPr lang="en-US" dirty="0"/>
              <a:t>iii) Classical Numerical Solution</a:t>
            </a:r>
          </a:p>
          <a:p>
            <a:pPr lvl="2"/>
            <a:r>
              <a:rPr lang="en-US" dirty="0"/>
              <a:t>iv) Hypothesis: RNN can capture shock behavior in Boundary Layer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Phase 2 (as time permits): Learning of the 2-D Darcy’s Law</a:t>
            </a:r>
          </a:p>
          <a:p>
            <a:pPr lvl="2"/>
            <a:r>
              <a:rPr lang="en-US" dirty="0"/>
              <a:t>Numerical Data Generation from Li, </a:t>
            </a:r>
            <a:r>
              <a:rPr lang="en-US" dirty="0" err="1"/>
              <a:t>Kovachki</a:t>
            </a:r>
            <a:r>
              <a:rPr lang="en-US" dirty="0"/>
              <a:t>, et al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Phase 3 (as time permits): Learning of the 2-D Navier-Stokes Law</a:t>
            </a:r>
          </a:p>
          <a:p>
            <a:pPr lvl="2"/>
            <a:r>
              <a:rPr lang="en-US" dirty="0"/>
              <a:t>Numerical Data Generation from Li, </a:t>
            </a:r>
            <a:r>
              <a:rPr lang="en-US" dirty="0" err="1"/>
              <a:t>Kovachki</a:t>
            </a:r>
            <a:r>
              <a:rPr lang="en-US" dirty="0"/>
              <a:t>, et al</a:t>
            </a:r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264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56625-D1D2-9D4A-BEE4-0B79653A3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2059E-A4EC-3161-4F66-22EA45853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97876"/>
            <a:ext cx="10006122" cy="5370786"/>
          </a:xfrm>
        </p:spPr>
        <p:txBody>
          <a:bodyPr>
            <a:normAutofit fontScale="70000" lnSpcReduction="20000"/>
          </a:bodyPr>
          <a:lstStyle/>
          <a:p>
            <a:r>
              <a:rPr lang="en-US" sz="2600" dirty="0"/>
              <a:t>Relevance/Interest</a:t>
            </a:r>
          </a:p>
          <a:p>
            <a:pPr lvl="1"/>
            <a:r>
              <a:rPr lang="en-US" sz="2200" dirty="0"/>
              <a:t>Interest to Fields: Relevant to extending Neural Networks to solve parametric fluid PDEs in different sampling schemes (batched vs sequential)</a:t>
            </a:r>
          </a:p>
          <a:p>
            <a:pPr lvl="1"/>
            <a:r>
              <a:rPr lang="en-US" sz="2200" dirty="0"/>
              <a:t>Personal Interest: Numerical Analysis and Novel Computational Methods as applied to PDEs and Mathematical Physics</a:t>
            </a:r>
          </a:p>
          <a:p>
            <a:r>
              <a:rPr lang="en-US" sz="1900" dirty="0"/>
              <a:t> </a:t>
            </a:r>
            <a:r>
              <a:rPr lang="en-US" sz="2600" dirty="0"/>
              <a:t>Data: </a:t>
            </a:r>
          </a:p>
          <a:p>
            <a:pPr lvl="1"/>
            <a:r>
              <a:rPr lang="en-US" sz="2000" dirty="0"/>
              <a:t>Phase 1 data:1-D Burgers equation analytically solved for initial conditions resulting in shock formation, </a:t>
            </a:r>
          </a:p>
          <a:p>
            <a:pPr lvl="1"/>
            <a:r>
              <a:rPr lang="en-US" sz="2000" dirty="0"/>
              <a:t>Phase 2 and 3 data: 2-D Darcy’s Law and 2-D Navier-Stokes data from </a:t>
            </a:r>
            <a:r>
              <a:rPr lang="en-US" sz="2000" dirty="0" err="1"/>
              <a:t>Zongyi</a:t>
            </a:r>
            <a:r>
              <a:rPr lang="en-US" sz="2000" dirty="0"/>
              <a:t>-Li repository which uses </a:t>
            </a:r>
            <a:r>
              <a:rPr lang="en-US" sz="2000" dirty="0" err="1"/>
              <a:t>chebfun</a:t>
            </a:r>
            <a:r>
              <a:rPr lang="en-US" sz="2000" dirty="0"/>
              <a:t>. </a:t>
            </a:r>
          </a:p>
          <a:p>
            <a:r>
              <a:rPr lang="en-US" sz="2600" dirty="0"/>
              <a:t>Domain Knowledge: </a:t>
            </a:r>
          </a:p>
          <a:p>
            <a:pPr lvl="1"/>
            <a:r>
              <a:rPr lang="en-US" sz="2000" dirty="0"/>
              <a:t>Multiple PDE and Numerical Analysis Courses, comfortable with mathematical and computational content.</a:t>
            </a:r>
          </a:p>
          <a:p>
            <a:r>
              <a:rPr lang="en-US" sz="2600" dirty="0"/>
              <a:t>Usefulness: </a:t>
            </a:r>
          </a:p>
          <a:p>
            <a:pPr lvl="1"/>
            <a:r>
              <a:rPr lang="en-US" sz="2000" dirty="0"/>
              <a:t>Accommodates near real time fluid-flow sensing applications where time-batched states aren’t available. Forward propagation in time allows for fluid behavior prediction. </a:t>
            </a:r>
          </a:p>
          <a:p>
            <a:r>
              <a:rPr lang="en-US" sz="2600" dirty="0"/>
              <a:t>Feasibility: </a:t>
            </a:r>
          </a:p>
          <a:p>
            <a:pPr lvl="1"/>
            <a:r>
              <a:rPr lang="en-US" sz="2000" dirty="0"/>
              <a:t>Theoretical Rigor of Fourier Neural Operator was shown to be effective by Li, </a:t>
            </a:r>
            <a:r>
              <a:rPr lang="en-US" sz="2000" dirty="0" err="1"/>
              <a:t>Kovachki</a:t>
            </a:r>
            <a:r>
              <a:rPr lang="en-US" sz="2000" dirty="0"/>
              <a:t>, et al</a:t>
            </a:r>
          </a:p>
          <a:p>
            <a:pPr lvl="1"/>
            <a:r>
              <a:rPr lang="en-US" sz="2000" dirty="0"/>
              <a:t>Data Generation Code provided through the repository of author</a:t>
            </a:r>
          </a:p>
          <a:p>
            <a:pPr lvl="1"/>
            <a:r>
              <a:rPr lang="en-US" sz="2000" dirty="0"/>
              <a:t>Implementation of a recurrent structure is a natural extension of the research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7552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530</TotalTime>
  <Words>379</Words>
  <Application>Microsoft Macintosh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Fourier Recurrent Neural Operator</vt:lpstr>
      <vt:lpstr>Motivation</vt:lpstr>
      <vt:lpstr>The Proposal</vt:lpstr>
      <vt:lpstr>Proposal Elements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Fourier Recurrent Neural Operator</dc:title>
  <dc:creator>RYAN KRAMLICH</dc:creator>
  <cp:lastModifiedBy>RYAN KRAMLICH</cp:lastModifiedBy>
  <cp:revision>1</cp:revision>
  <dcterms:created xsi:type="dcterms:W3CDTF">2022-05-01T19:04:35Z</dcterms:created>
  <dcterms:modified xsi:type="dcterms:W3CDTF">2022-05-02T03:54:53Z</dcterms:modified>
</cp:coreProperties>
</file>