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7"/>
    <p:restoredTop sz="94661"/>
  </p:normalViewPr>
  <p:slideViewPr>
    <p:cSldViewPr snapToGrid="0" snapToObjects="1">
      <p:cViewPr varScale="1">
        <p:scale>
          <a:sx n="196" d="100"/>
          <a:sy n="196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2688-8E35-CA4B-B576-BA5244C4073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F379-BBDA-4C4C-8388-62C24397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1999693"/>
            <a:ext cx="9144000" cy="2387600"/>
          </a:xfrm>
        </p:spPr>
        <p:txBody>
          <a:bodyPr/>
          <a:lstStyle/>
          <a:p>
            <a:r>
              <a:rPr lang="en-US" dirty="0" smtClean="0"/>
              <a:t>Sub-Second Homology </a:t>
            </a:r>
            <a:r>
              <a:rPr lang="en-US" smtClean="0"/>
              <a:t>Searches with HMMER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#1: HMMER Daemon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113" y="3382171"/>
            <a:ext cx="1739423" cy="109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User’s Computer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06267" y="1515533"/>
            <a:ext cx="3276600" cy="736600"/>
            <a:chOff x="7806267" y="1515533"/>
            <a:chExt cx="3276600" cy="736600"/>
          </a:xfrm>
        </p:grpSpPr>
        <p:sp>
          <p:nvSpPr>
            <p:cNvPr id="5" name="Rectangle 4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6267" y="2353841"/>
            <a:ext cx="3276600" cy="736600"/>
            <a:chOff x="7806267" y="1515533"/>
            <a:chExt cx="3276600" cy="736600"/>
          </a:xfrm>
        </p:grpSpPr>
        <p:sp>
          <p:nvSpPr>
            <p:cNvPr id="10" name="Rectangle 9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6267" y="3192149"/>
            <a:ext cx="3276600" cy="736600"/>
            <a:chOff x="7806267" y="1515533"/>
            <a:chExt cx="3276600" cy="736600"/>
          </a:xfrm>
        </p:grpSpPr>
        <p:sp>
          <p:nvSpPr>
            <p:cNvPr id="14" name="Rectangle 13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06267" y="4030457"/>
            <a:ext cx="3276600" cy="736600"/>
            <a:chOff x="7806267" y="1515533"/>
            <a:chExt cx="3276600" cy="736600"/>
          </a:xfrm>
        </p:grpSpPr>
        <p:sp>
          <p:nvSpPr>
            <p:cNvPr id="18" name="Rectangle 17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06267" y="4868765"/>
            <a:ext cx="3276600" cy="736600"/>
            <a:chOff x="7806267" y="1515533"/>
            <a:chExt cx="3276600" cy="736600"/>
          </a:xfrm>
        </p:grpSpPr>
        <p:sp>
          <p:nvSpPr>
            <p:cNvPr id="22" name="Rectangle 21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6267" y="5707073"/>
            <a:ext cx="3276600" cy="736600"/>
            <a:chOff x="7806267" y="1515533"/>
            <a:chExt cx="3276600" cy="736600"/>
          </a:xfrm>
        </p:grpSpPr>
        <p:sp>
          <p:nvSpPr>
            <p:cNvPr id="26" name="Rectangle 25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47364" y="3311896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16431" y="1883833"/>
            <a:ext cx="1289836" cy="15705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6431" y="2679917"/>
            <a:ext cx="1289836" cy="96762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16431" y="3570238"/>
            <a:ext cx="1289836" cy="24093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431" y="4044587"/>
            <a:ext cx="1296852" cy="3477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6431" y="4250484"/>
            <a:ext cx="1289836" cy="984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>
            <a:off x="6516431" y="4422038"/>
            <a:ext cx="1289836" cy="165333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81536" y="3647545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81536" y="4250484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8533" y="1329267"/>
            <a:ext cx="7349067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9577" y="1662376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of Computers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9200" y="32372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532903" y="4320105"/>
            <a:ext cx="9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8031681" y="4126317"/>
            <a:ext cx="349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#2: HMMER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1336" y="2543814"/>
            <a:ext cx="1169355" cy="257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96961" y="2543816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8211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3836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3191" y="3580093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7566" y="3574358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1941" y="3568624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66316" y="3556009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0691" y="3837490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894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02" y="3263782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352" y="409821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5679" y="4467549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09309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7566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9102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6316" y="3217241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2406030" y="4197902"/>
            <a:ext cx="3444236" cy="2122474"/>
          </a:xfrm>
          <a:prstGeom prst="bentConnector3">
            <a:avLst>
              <a:gd name="adj1" fmla="val 1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906249" y="613571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Hit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09309" y="3812012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387438" y="4457865"/>
            <a:ext cx="1964971" cy="1369096"/>
          </a:xfrm>
          <a:prstGeom prst="bentConnector3">
            <a:avLst>
              <a:gd name="adj1" fmla="val 588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97566" y="4181344"/>
            <a:ext cx="401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5312379" y="5030747"/>
            <a:ext cx="1963596" cy="210153"/>
          </a:xfrm>
          <a:prstGeom prst="bentConnector3">
            <a:avLst>
              <a:gd name="adj1" fmla="val 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2586" y="2543815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</a:p>
          <a:p>
            <a:pPr algn="ctr"/>
            <a:r>
              <a:rPr lang="en-US" smtClean="0"/>
              <a:t>Filter</a:t>
            </a:r>
            <a:endParaRPr lang="en-US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472592" y="4229615"/>
            <a:ext cx="1992324" cy="1783685"/>
          </a:xfrm>
          <a:prstGeom prst="bentConnector3">
            <a:avLst>
              <a:gd name="adj1" fmla="val 590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6112" y="3807647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05753" y="3814605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3182" y="3750748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77" name="Elbow Connector 76"/>
          <p:cNvCxnSpPr>
            <a:endCxn id="36" idx="1"/>
          </p:cNvCxnSpPr>
          <p:nvPr/>
        </p:nvCxnSpPr>
        <p:spPr>
          <a:xfrm rot="10800000" flipV="1">
            <a:off x="6723668" y="5108620"/>
            <a:ext cx="4257753" cy="1211756"/>
          </a:xfrm>
          <a:prstGeom prst="bentConnector3">
            <a:avLst>
              <a:gd name="adj1" fmla="val 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22582" y="5912771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5711" y="2543814"/>
            <a:ext cx="1169355" cy="2571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533909" y="5115135"/>
            <a:ext cx="4536" cy="125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33909" y="5533089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flipH="1">
            <a:off x="11291301" y="632500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1243837" y="1884218"/>
            <a:ext cx="10525600" cy="346364"/>
          </a:xfrm>
          <a:prstGeom prst="rightArrow">
            <a:avLst/>
          </a:prstGeom>
          <a:solidFill>
            <a:srgbClr val="EA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flipH="1">
            <a:off x="4525395" y="160726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Runtime </a:t>
            </a:r>
            <a:r>
              <a:rPr lang="en-US" smtClean="0"/>
              <a:t>and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HMMER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877" y="2974931"/>
            <a:ext cx="1622120" cy="3501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877" y="1987463"/>
            <a:ext cx="1622120" cy="54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3406" y="258917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3406" y="293869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406" y="328821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407" y="3637737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407" y="3987258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3406" y="4336779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3406" y="4686300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3406" y="5035821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406" y="5385342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3406" y="5734863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3406" y="608438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406" y="643390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3406" y="153606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23406" y="188558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406" y="2235107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0737" y="3626997"/>
            <a:ext cx="28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Computers</a:t>
            </a:r>
          </a:p>
          <a:p>
            <a:pPr algn="ctr"/>
            <a:r>
              <a:rPr lang="en-US" dirty="0" smtClean="0"/>
              <a:t>540 Cores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04997" y="1679100"/>
            <a:ext cx="1618410" cy="140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4997" y="2028621"/>
            <a:ext cx="1618410" cy="120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04997" y="2362292"/>
            <a:ext cx="1618410" cy="1050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04997" y="2720894"/>
            <a:ext cx="1618410" cy="85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04997" y="3092780"/>
            <a:ext cx="1618410" cy="63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04997" y="3419663"/>
            <a:ext cx="1618410" cy="45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04997" y="3768912"/>
            <a:ext cx="1618410" cy="214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04997" y="4130293"/>
            <a:ext cx="1618410" cy="20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4997" y="4269425"/>
            <a:ext cx="161841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04997" y="4426414"/>
            <a:ext cx="1618410" cy="3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4997" y="4575405"/>
            <a:ext cx="1618410" cy="60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04997" y="4731707"/>
            <a:ext cx="1618410" cy="796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4997" y="4913014"/>
            <a:ext cx="1618410" cy="96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92472" y="5048637"/>
            <a:ext cx="1662251" cy="1180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1"/>
          </p:cNvCxnSpPr>
          <p:nvPr/>
        </p:nvCxnSpPr>
        <p:spPr>
          <a:xfrm>
            <a:off x="2392472" y="5241112"/>
            <a:ext cx="1630934" cy="1335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2877" y="2974931"/>
            <a:ext cx="1622120" cy="3513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84733" y="3333310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64671" y="1609278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99123" y="4473543"/>
            <a:ext cx="1985609" cy="2136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6599" y="4317869"/>
            <a:ext cx="1998133" cy="19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99123" y="4218235"/>
            <a:ext cx="1985609" cy="165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086598" y="4140554"/>
            <a:ext cx="1998134" cy="1427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86597" y="4096348"/>
            <a:ext cx="1998135" cy="1117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92859" y="4057455"/>
            <a:ext cx="1991873" cy="791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1"/>
          </p:cNvCxnSpPr>
          <p:nvPr/>
        </p:nvCxnSpPr>
        <p:spPr>
          <a:xfrm flipV="1">
            <a:off x="7086596" y="3950162"/>
            <a:ext cx="1998137" cy="554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5" idx="1"/>
          </p:cNvCxnSpPr>
          <p:nvPr/>
        </p:nvCxnSpPr>
        <p:spPr>
          <a:xfrm flipV="1">
            <a:off x="7086595" y="3950162"/>
            <a:ext cx="1998138" cy="19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86595" y="3793206"/>
            <a:ext cx="1998137" cy="2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858" y="3434163"/>
            <a:ext cx="1991874" cy="308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9123" y="3089739"/>
            <a:ext cx="1985609" cy="56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92858" y="2723779"/>
            <a:ext cx="1991874" cy="833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99123" y="2387304"/>
            <a:ext cx="1985609" cy="1084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595" y="2057720"/>
            <a:ext cx="1998137" cy="136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595" y="1669520"/>
            <a:ext cx="1998137" cy="1698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49703" y="1511930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Load-Balancing Hard?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5" y="1335933"/>
            <a:ext cx="10120973" cy="5428522"/>
          </a:xfrm>
        </p:spPr>
      </p:pic>
    </p:spTree>
    <p:extLst>
      <p:ext uri="{BB962C8B-B14F-4D97-AF65-F5344CB8AC3E}">
        <p14:creationId xmlns:p14="http://schemas.microsoft.com/office/powerpoint/2010/main" val="4676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Between Computers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2269067" cy="4586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809" y="1815829"/>
            <a:ext cx="8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32286" y="2989635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0722" y="4181703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Work</a:t>
            </a:r>
            <a:endParaRPr lang="en-US" dirty="0" smtClean="0"/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79268" y="1815829"/>
            <a:ext cx="5286611" cy="955237"/>
            <a:chOff x="5979268" y="1815829"/>
            <a:chExt cx="5286611" cy="955237"/>
          </a:xfrm>
        </p:grpSpPr>
        <p:sp>
          <p:nvSpPr>
            <p:cNvPr id="8" name="Rectangle 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9268" y="2979956"/>
            <a:ext cx="5286611" cy="955237"/>
            <a:chOff x="5979268" y="1815829"/>
            <a:chExt cx="5286611" cy="955237"/>
          </a:xfrm>
        </p:grpSpPr>
        <p:sp>
          <p:nvSpPr>
            <p:cNvPr id="24" name="Rectangle 23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79268" y="4088529"/>
            <a:ext cx="5286611" cy="955237"/>
            <a:chOff x="5979268" y="1815829"/>
            <a:chExt cx="5286611" cy="955237"/>
          </a:xfrm>
        </p:grpSpPr>
        <p:sp>
          <p:nvSpPr>
            <p:cNvPr id="31" name="Rectangle 30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9268" y="5320765"/>
            <a:ext cx="5286611" cy="955237"/>
            <a:chOff x="5979268" y="1815829"/>
            <a:chExt cx="5286611" cy="955237"/>
          </a:xfrm>
        </p:grpSpPr>
        <p:sp>
          <p:nvSpPr>
            <p:cNvPr id="38" name="Rectangle 3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3107266" y="6090495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08162" y="5586927"/>
            <a:ext cx="2887806" cy="4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15558" y="489573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2940" y="4404447"/>
            <a:ext cx="2873028" cy="29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9011" y="371325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11731" y="3232983"/>
            <a:ext cx="2852875" cy="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97964" y="2541788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7267" y="2065744"/>
            <a:ext cx="2871107" cy="2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24103" y="2515378"/>
            <a:ext cx="14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Chunk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18950" y="1729466"/>
            <a:ext cx="15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Chunks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2861</TotalTime>
  <Words>147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Sub-Second Homology Searches with HMMER 4</vt:lpstr>
      <vt:lpstr>Refresher #1: HMMER Daemon </vt:lpstr>
      <vt:lpstr>Refresher #2: HMMER Engine</vt:lpstr>
      <vt:lpstr>Parallelizing HMMER</vt:lpstr>
      <vt:lpstr>Why is Load-Balancing Hard?</vt:lpstr>
      <vt:lpstr>Load-Balancing Between Computers</vt:lpstr>
      <vt:lpstr>How Big Should the Chunks Be?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Sub-Second Homology Searches with HMMER 4</dc:title>
  <dc:creator>Nick Carter</dc:creator>
  <cp:lastModifiedBy>Nick Carter</cp:lastModifiedBy>
  <cp:revision>23</cp:revision>
  <dcterms:created xsi:type="dcterms:W3CDTF">2017-05-16T21:59:45Z</dcterms:created>
  <dcterms:modified xsi:type="dcterms:W3CDTF">2017-05-19T14:57:25Z</dcterms:modified>
</cp:coreProperties>
</file>