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WjEoS7AMygo8VtGSPvW46USB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5e33c6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855e33c66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5e33c66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5e33c6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333375"/>
            <a:ext cx="9401175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350" y="176550"/>
            <a:ext cx="8534400" cy="6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855e33c66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52400"/>
            <a:ext cx="792480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25" y="104100"/>
            <a:ext cx="7877175" cy="59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855e33c66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0" y="152400"/>
            <a:ext cx="889542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75" y="0"/>
            <a:ext cx="950075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975" y="200700"/>
            <a:ext cx="9496425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50" y="0"/>
            <a:ext cx="88392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2020-04-01T22:29:43Z</dcterms:created>
  <dc:creator>Igor Silva Santos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0x010100772BE7DEED9CB0448697ECD819E1C90E</vt:lpwstr>
  </property>
</Properties>
</file>