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CA99C-FF5C-4FA3-AF24-38A00BF91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ED0226-867C-4289-AAF7-3E2A48EE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9EA37-1D4F-46DF-927A-29FD307B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C9A18F-CFB2-4724-BF48-B66D834F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48313-C593-45BE-9FB4-3C13EDD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95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C9F56-5A11-46C1-8FA1-413D307A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8A729A-70D1-4D41-9299-F9124ABCF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14D695-4EFA-4E3C-8E71-05C1A28B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197-048D-4099-B24F-EAC0E5E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21A0B-D716-4C81-8118-08117DD8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2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5E89B9-2AD1-4692-9163-A55ED817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7AA8E2-75B1-44D6-A8A1-EDF190D63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91C25-0B63-4A26-B003-1C5F2030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B52841-D1C4-4271-99E8-E17AFE4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7A554-E0EA-4385-B084-39178964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11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64AE9-379B-4652-968F-CA028A86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E67D0-A76D-4DA0-AD89-A6F7570B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8301F-1BBD-4E35-A265-899340D4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E11DA-3B64-4368-9D3B-ED4801BC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F6BECD-E7AA-4250-9952-7EDE983D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8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FBCB-E2F2-4AE1-BEF0-48AE3C65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68EF1-A3DB-4615-9841-7BA84D27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AB629D-62C4-4AA1-A217-005DE13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B3962F-F16C-4C23-B4F9-645EF89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25589-6E73-418D-A9CB-1AD9239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1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6852C-6A38-4A16-86CB-541828D3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14D57-D322-4417-8A0E-832356975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068E60-8953-4886-965E-FFB57F4B6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570F78-D1D3-49B3-8487-3A14505A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A9F69-BE6A-4AD5-9CAD-B0F84BBB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49C88-E447-4777-9BAC-53EAD121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7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A99A6-63A6-4CE8-8372-1404D030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3A0D4-BB28-4FEE-9506-B62BD82E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431AB6-A55C-411A-A336-717BC3A3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D03014-6183-4A01-922C-240D8378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768590-502C-48CA-85AA-6CC3DDF5C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E42BD-31B8-492E-BA9E-82BD176A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133A2A-91BC-4ED0-A1CA-F9B9886F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E2277D-8336-41D3-B35E-ED5CAABD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ED82-73B2-4097-A9BE-3F99C490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17A764-401D-46C9-9135-36C17B52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63EA5D-5664-4A8F-8999-B1D8C964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32853-AE8C-49FC-BFDF-2D60F19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0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5429EB-03CF-492A-A53B-859FE04B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D4A7A2-4C08-4CF4-848C-1DE9F8E9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06E931-0A00-4BFC-86A0-1558D5A8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2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310B4-23CE-4804-9141-B0AB1B1E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AB269-01C1-4523-BDC9-0B65D89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AB8BAA-1598-4CD8-931E-45A8EC82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AA6A6-24D4-492E-B8D9-9B50CFC3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378E7B-0D98-49BC-B661-8AD47653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D82145-A663-4635-8754-315CD118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24F37-9355-4576-8EE9-E91C4C16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514358-9A3E-430C-A612-CD198EA95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259989-9A11-42CE-9D9B-57B9AB33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391C9-508B-4831-9BD4-C44B4E19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C99E1A-5A43-4C0C-8D2C-E945D872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916582-9CDA-4617-B247-48A7B49C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6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A7400E-DEE6-4220-97A8-8E7F158C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0599E-871B-48F3-95AB-A7C93A79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5285-33AF-4BEF-AC77-0775BE1A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A85B4-8506-4801-A71D-F2C419698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8B9E0-ADB7-4574-B3B9-0A1324294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4086E93-F864-4664-B253-E15A43B2B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81" y="196947"/>
            <a:ext cx="8736037" cy="64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80BF4612-A0C7-44D3-A75E-5DA3D79B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933450"/>
            <a:ext cx="77438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29D0E82-9F49-45E8-9F6B-57F864733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838200"/>
            <a:ext cx="77438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3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DC86266-B4DE-4F34-A7D9-FFEB8CB5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1090612"/>
            <a:ext cx="78390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8390EB2B-B97C-49F2-8243-FF20258C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838200"/>
            <a:ext cx="77438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6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xto preto sobre fundo branco&#10;&#10;Descrição gerada automaticamente">
            <a:extLst>
              <a:ext uri="{FF2B5EF4-FFF2-40B4-BE49-F238E27FC236}">
                <a16:creationId xmlns:a16="http://schemas.microsoft.com/office/drawing/2014/main" id="{AA71566B-6A50-4F6B-A105-92EDDAF2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933450"/>
            <a:ext cx="77438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96664C6-62DE-4C04-A1A4-9468E429A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885825"/>
            <a:ext cx="77438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C9BFE3BF-F608-4A76-ABA2-D6606ED9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80987"/>
            <a:ext cx="73533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59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2BE7DEED9CB0448697ECD819E1C90E" ma:contentTypeVersion="2" ma:contentTypeDescription="Crie um novo documento." ma:contentTypeScope="" ma:versionID="a0b2dc2258f01523359718e962ea0897">
  <xsd:schema xmlns:xsd="http://www.w3.org/2001/XMLSchema" xmlns:xs="http://www.w3.org/2001/XMLSchema" xmlns:p="http://schemas.microsoft.com/office/2006/metadata/properties" xmlns:ns3="fb3b3ee3-9a64-427c-94c9-c1736b977cb1" targetNamespace="http://schemas.microsoft.com/office/2006/metadata/properties" ma:root="true" ma:fieldsID="b4cb11c75ac5d491669109b11a266c97" ns3:_="">
    <xsd:import namespace="fb3b3ee3-9a64-427c-94c9-c1736b977c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b3ee3-9a64-427c-94c9-c1736b977c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AF9702-243F-4402-A1F6-A76C903DDC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b3ee3-9a64-427c-94c9-c1736b977c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553887-B282-40CE-AF9E-05F5A9AAC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B97AF2-87F6-4E05-B452-90C12EB04B3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fb3b3ee3-9a64-427c-94c9-c1736b977cb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Silva Santos</dc:creator>
  <cp:lastModifiedBy>Igor Silva Santos</cp:lastModifiedBy>
  <cp:revision>4</cp:revision>
  <dcterms:created xsi:type="dcterms:W3CDTF">2020-04-01T22:29:43Z</dcterms:created>
  <dcterms:modified xsi:type="dcterms:W3CDTF">2020-04-01T22:58:14Z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0x010100772BE7DEED9CB0448697ECD819E1C90E</vt:lpwstr>
  </property>
</Properties>
</file>