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6aa1b3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6aa1b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Contexto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Acadêmico</a:t>
            </a:r>
            <a:endParaRPr sz="1200"/>
          </a:p>
        </p:txBody>
      </p:sp>
      <p:sp>
        <p:nvSpPr>
          <p:cNvPr id="55" name="Google Shape;55;p13"/>
          <p:cNvSpPr/>
          <p:nvPr/>
        </p:nvSpPr>
        <p:spPr>
          <a:xfrm>
            <a:off x="1882177" y="2825575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Secretaria de Graduação</a:t>
            </a:r>
            <a:endParaRPr sz="100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454177" y="3286976"/>
            <a:ext cx="822600" cy="830488"/>
            <a:chOff x="6787875" y="3204287"/>
            <a:chExt cx="822600" cy="830488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Aluno</a:t>
              </a:r>
              <a:endParaRPr b="1" sz="1200"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354877" y="1497565"/>
            <a:ext cx="1021200" cy="830484"/>
            <a:chOff x="2852000" y="3424900"/>
            <a:chExt cx="1021200" cy="830484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7" name="Google Shape;67;p13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1" name="Google Shape;71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Professor</a:t>
              </a:r>
              <a:endParaRPr b="1" sz="1200"/>
            </a:p>
          </p:txBody>
        </p:sp>
      </p:grpSp>
      <p:cxnSp>
        <p:nvCxnSpPr>
          <p:cNvPr id="72" name="Google Shape;72;p13"/>
          <p:cNvCxnSpPr>
            <a:stCxn id="71" idx="3"/>
            <a:endCxn id="55" idx="0"/>
          </p:cNvCxnSpPr>
          <p:nvPr/>
        </p:nvCxnSpPr>
        <p:spPr>
          <a:xfrm>
            <a:off x="1376077" y="2156599"/>
            <a:ext cx="1007400" cy="669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>
            <a:stCxn id="63" idx="3"/>
            <a:endCxn id="55" idx="2"/>
          </p:cNvCxnSpPr>
          <p:nvPr/>
        </p:nvCxnSpPr>
        <p:spPr>
          <a:xfrm flipH="1" rot="10800000">
            <a:off x="1276777" y="3357113"/>
            <a:ext cx="1106700" cy="588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3"/>
          <p:cNvSpPr txBox="1"/>
          <p:nvPr/>
        </p:nvSpPr>
        <p:spPr>
          <a:xfrm>
            <a:off x="2170800" y="1516676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Preparação do semestre letivo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Gestão de Atividades Contínuas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Ministração de Aula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Finalização do semestre letivo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170800" y="3547250"/>
            <a:ext cx="30339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Matrícula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Gestão de Atividades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Visualização do Boletim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Visualização de Mensagens Públicas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Legenda: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Cenários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Preparação do semestre letivo</a:t>
            </a:r>
            <a:endParaRPr sz="1200"/>
          </a:p>
        </p:txBody>
      </p:sp>
      <p:grpSp>
        <p:nvGrpSpPr>
          <p:cNvPr id="83" name="Google Shape;83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6" name="Google Shape;86;p14"/>
              <p:cNvCxnSpPr>
                <a:stCxn id="8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" name="Google Shape;8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0" name="Google Shape;90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Professor</a:t>
              </a:r>
              <a:endParaRPr b="1" sz="1200"/>
            </a:p>
          </p:txBody>
        </p:sp>
      </p:grpSp>
      <p:cxnSp>
        <p:nvCxnSpPr>
          <p:cNvPr id="91" name="Google Shape;91;p14"/>
          <p:cNvCxnSpPr>
            <a:stCxn id="92" idx="0"/>
            <a:endCxn id="8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94" name="Google Shape;94;p14"/>
          <p:cNvCxnSpPr>
            <a:stCxn id="85" idx="0"/>
            <a:endCxn id="8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4"/>
          <p:cNvCxnSpPr>
            <a:stCxn id="92" idx="2"/>
            <a:endCxn id="96" idx="1"/>
          </p:cNvCxnSpPr>
          <p:nvPr/>
        </p:nvCxnSpPr>
        <p:spPr>
          <a:xfrm flipH="1" rot="-5400000">
            <a:off x="3855852" y="2580238"/>
            <a:ext cx="1161900" cy="742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4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Preparar semestre letivo</a:t>
            </a:r>
            <a:endParaRPr sz="1000"/>
          </a:p>
        </p:txBody>
      </p:sp>
      <p:sp>
        <p:nvSpPr>
          <p:cNvPr id="92" name="Google Shape;92;p14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Secretaria de Graduação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Matrícula</a:t>
            </a:r>
            <a:endParaRPr sz="120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6" name="Google Shape;106;p15"/>
              <p:cNvCxnSpPr>
                <a:stCxn id="10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" name="Google Shape;10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10" name="Google Shape;110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Professor</a:t>
              </a:r>
              <a:endParaRPr b="1" sz="1200"/>
            </a:p>
          </p:txBody>
        </p:sp>
      </p:grp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114" name="Google Shape;114;p15"/>
          <p:cNvCxnSpPr>
            <a:stCxn id="105" idx="0"/>
            <a:endCxn id="10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" name="Google Shape;115;p15"/>
          <p:cNvGrpSpPr/>
          <p:nvPr/>
        </p:nvGrpSpPr>
        <p:grpSpPr>
          <a:xfrm>
            <a:off x="6116077" y="1714176"/>
            <a:ext cx="822600" cy="830488"/>
            <a:chOff x="6787875" y="3204287"/>
            <a:chExt cx="822600" cy="830488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8" name="Google Shape;118;p15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" name="Google Shape;120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2" name="Google Shape;122;p15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Aluno</a:t>
              </a:r>
              <a:endParaRPr b="1" sz="1200"/>
            </a:p>
          </p:txBody>
        </p:sp>
      </p:grpSp>
      <p:cxnSp>
        <p:nvCxnSpPr>
          <p:cNvPr id="123" name="Google Shape;123;p15"/>
          <p:cNvCxnSpPr>
            <a:stCxn id="117" idx="0"/>
            <a:endCxn id="102" idx="2"/>
          </p:cNvCxnSpPr>
          <p:nvPr/>
        </p:nvCxnSpPr>
        <p:spPr>
          <a:xfrm flipH="1" rot="5400000">
            <a:off x="5144053" y="327126"/>
            <a:ext cx="810000" cy="1964100"/>
          </a:xfrm>
          <a:prstGeom prst="curvedConnector3">
            <a:avLst>
              <a:gd fmla="val 467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flipH="1" rot="-5400000">
            <a:off x="3855852" y="2580238"/>
            <a:ext cx="1161900" cy="742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Realizar Matrícula</a:t>
            </a:r>
            <a:endParaRPr sz="1000"/>
          </a:p>
        </p:txBody>
      </p:sp>
      <p:sp>
        <p:nvSpPr>
          <p:cNvPr id="112" name="Google Shape;112;p15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Secretaria de Graduação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