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59" r:id="rId3"/>
    <p:sldId id="256" r:id="rId4"/>
    <p:sldId id="257" r:id="rId5"/>
    <p:sldId id="258" r:id="rId6"/>
  </p:sldIdLst>
  <p:sldSz cx="13716000" cy="10287000"/>
  <p:notesSz cx="6858000" cy="9144000"/>
  <p:embeddedFontLst>
    <p:embeddedFont>
      <p:font typeface="Aileron Bold" panose="00000800000000000000" pitchFamily="50" charset="0"/>
      <p:bold r:id="rId7"/>
    </p:embeddedFont>
    <p:embeddedFont>
      <p:font typeface="Aileron Regular" panose="020B0604020202020204" charset="0"/>
      <p:regular r:id="rId8"/>
    </p:embeddedFont>
    <p:embeddedFont>
      <p:font typeface="Aileron Regular Bold" panose="020B0604020202020204" charset="0"/>
      <p:regular r:id="rId9"/>
    </p:embeddedFont>
    <p:embeddedFont>
      <p:font typeface="Aileron Thin" panose="00000300000000000000" pitchFamily="50" charset="0"/>
      <p:regular r:id="rId10"/>
    </p:embeddedFont>
    <p:embeddedFont>
      <p:font typeface="Aileron Thin Italics" panose="020B0604020202020204" charset="0"/>
      <p:regular r:id="rId11"/>
    </p:embeddedFont>
    <p:embeddedFont>
      <p:font typeface="Alata" panose="020B0604020202020204" charset="0"/>
      <p:regular r:id="rId12"/>
    </p:embeddedFont>
    <p:embeddedFont>
      <p:font typeface="Altero" panose="00000500000000000000" pitchFamily="50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1140" y="-576"/>
      </p:cViewPr>
      <p:guideLst>
        <p:guide orient="horz" pos="216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5"/>
            <a:ext cx="58293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39"/>
            <a:ext cx="15430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39"/>
            <a:ext cx="45148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4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1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1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43A98BA4-8D18-3FCC-3B99-0F33EDAB86D3}"/>
              </a:ext>
            </a:extLst>
          </p:cNvPr>
          <p:cNvGrpSpPr/>
          <p:nvPr/>
        </p:nvGrpSpPr>
        <p:grpSpPr>
          <a:xfrm>
            <a:off x="-3124200" y="2476500"/>
            <a:ext cx="2286000" cy="2286000"/>
            <a:chOff x="0" y="0"/>
            <a:chExt cx="812800" cy="812800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3BBBD2D6-4607-1A0F-4BF5-BD0F7ECD9EFD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C3879"/>
            </a:solidFill>
          </p:spPr>
        </p:sp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08CEED64-BDD6-0750-303E-D28E802B7120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026" name="Picture 2" descr="15 Blue Color Palette Inspirations with Names &amp; hex Codes! – Inside Colors">
            <a:extLst>
              <a:ext uri="{FF2B5EF4-FFF2-40B4-BE49-F238E27FC236}">
                <a16:creationId xmlns:a16="http://schemas.microsoft.com/office/drawing/2014/main" id="{3EC0D58D-297A-CB44-8B9D-0922E34BF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90999" y="633077"/>
            <a:ext cx="3680690" cy="138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7699CFC-7A58-2145-8E32-6E15C1AF33F9}"/>
              </a:ext>
            </a:extLst>
          </p:cNvPr>
          <p:cNvGrpSpPr/>
          <p:nvPr/>
        </p:nvGrpSpPr>
        <p:grpSpPr>
          <a:xfrm>
            <a:off x="685800" y="463800"/>
            <a:ext cx="12344400" cy="412500"/>
            <a:chOff x="685800" y="463800"/>
            <a:chExt cx="12344400" cy="4125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35F7B69-A8BE-EF31-2E30-C81F98549A6B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" y="876300"/>
              <a:ext cx="12192000" cy="0"/>
            </a:xfrm>
            <a:prstGeom prst="line">
              <a:avLst/>
            </a:prstGeom>
            <a:ln w="28575">
              <a:solidFill>
                <a:srgbClr val="0205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32E140-99B1-66F0-387B-DA3F1BEB36F2}"/>
                </a:ext>
              </a:extLst>
            </p:cNvPr>
            <p:cNvSpPr txBox="1"/>
            <p:nvPr/>
          </p:nvSpPr>
          <p:spPr>
            <a:xfrm>
              <a:off x="685800" y="463800"/>
              <a:ext cx="18838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ileron Bold" panose="00000800000000000000" pitchFamily="50" charset="0"/>
                </a:rPr>
                <a:t>APP PHYSICS 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ileron Regular" panose="020B0604020202020204" charset="0"/>
                </a:rPr>
                <a:t>157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CE4A8C-C748-4278-6175-7B615D2C5720}"/>
                </a:ext>
              </a:extLst>
            </p:cNvPr>
            <p:cNvSpPr txBox="1"/>
            <p:nvPr/>
          </p:nvSpPr>
          <p:spPr>
            <a:xfrm>
              <a:off x="7160708" y="463800"/>
              <a:ext cx="5869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ileron Regular" panose="020B0604020202020204" charset="0"/>
                </a:rPr>
                <a:t>COMPUTATIONAL ANALYSIS AND MODELLIN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ileron Regular" panose="020B0604020202020204" charset="0"/>
                </a:rPr>
                <a:t>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6CD694D-7914-A6C9-97B8-2823F7984CDE}"/>
              </a:ext>
            </a:extLst>
          </p:cNvPr>
          <p:cNvSpPr txBox="1"/>
          <p:nvPr/>
        </p:nvSpPr>
        <p:spPr>
          <a:xfrm>
            <a:off x="1905000" y="2049839"/>
            <a:ext cx="8458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ltero" panose="00000500000000000000" pitchFamily="50" charset="0"/>
              </a:rPr>
              <a:t>DIGITAL IMAGE FORMATION and ENHANCEMENT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5AF6EE-76A6-CA9D-0627-29C15279BDC6}"/>
              </a:ext>
            </a:extLst>
          </p:cNvPr>
          <p:cNvSpPr txBox="1"/>
          <p:nvPr/>
        </p:nvSpPr>
        <p:spPr>
          <a:xfrm>
            <a:off x="1979108" y="5414546"/>
            <a:ext cx="5869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ileron Regular" panose="020B0604020202020204" charset="0"/>
              </a:rPr>
              <a:t>COMPUTATIONAL ANALYSIS AND MODELLIN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ileron Regular" panose="020B060402020202020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90222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>
            <a:extLst>
              <a:ext uri="{FF2B5EF4-FFF2-40B4-BE49-F238E27FC236}">
                <a16:creationId xmlns:a16="http://schemas.microsoft.com/office/drawing/2014/main" id="{61F13235-D7C3-1BD9-42D2-D2A4D4330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2190"/>
          <a:stretch>
            <a:fillRect/>
          </a:stretch>
        </p:blipFill>
        <p:spPr>
          <a:xfrm>
            <a:off x="-3151698" y="-2407081"/>
            <a:ext cx="4227497" cy="15201482"/>
          </a:xfrm>
          <a:prstGeom prst="rect">
            <a:avLst/>
          </a:prstGeom>
        </p:spPr>
      </p:pic>
      <p:grpSp>
        <p:nvGrpSpPr>
          <p:cNvPr id="3" name="Group 6">
            <a:extLst>
              <a:ext uri="{FF2B5EF4-FFF2-40B4-BE49-F238E27FC236}">
                <a16:creationId xmlns:a16="http://schemas.microsoft.com/office/drawing/2014/main" id="{51F8D8CF-B45F-B803-C408-A73E0D821A8D}"/>
              </a:ext>
            </a:extLst>
          </p:cNvPr>
          <p:cNvGrpSpPr/>
          <p:nvPr/>
        </p:nvGrpSpPr>
        <p:grpSpPr>
          <a:xfrm>
            <a:off x="12246399" y="-3830879"/>
            <a:ext cx="6166608" cy="6166608"/>
            <a:chOff x="0" y="0"/>
            <a:chExt cx="812800" cy="812800"/>
          </a:xfrm>
        </p:grpSpPr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857317A1-A250-D8C4-66D9-CAC5F05072FA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C3879"/>
            </a:solidFill>
          </p:spPr>
        </p:sp>
        <p:sp>
          <p:nvSpPr>
            <p:cNvPr id="5" name="TextBox 8">
              <a:extLst>
                <a:ext uri="{FF2B5EF4-FFF2-40B4-BE49-F238E27FC236}">
                  <a16:creationId xmlns:a16="http://schemas.microsoft.com/office/drawing/2014/main" id="{81A9FE08-44B0-0BB1-75FD-DA787C8F005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9">
            <a:extLst>
              <a:ext uri="{FF2B5EF4-FFF2-40B4-BE49-F238E27FC236}">
                <a16:creationId xmlns:a16="http://schemas.microsoft.com/office/drawing/2014/main" id="{556D91B8-D932-1502-F896-8808F1B2E8BB}"/>
              </a:ext>
            </a:extLst>
          </p:cNvPr>
          <p:cNvGrpSpPr/>
          <p:nvPr/>
        </p:nvGrpSpPr>
        <p:grpSpPr>
          <a:xfrm>
            <a:off x="12643820" y="9021092"/>
            <a:ext cx="5371769" cy="5371769"/>
            <a:chOff x="0" y="0"/>
            <a:chExt cx="812800" cy="812800"/>
          </a:xfrm>
        </p:grpSpPr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38A6FF64-448E-A3F7-BD57-CB9F63B47D35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C3879"/>
            </a:solidFill>
          </p:spPr>
        </p:sp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B5B8DE8D-DB6F-6B2B-C441-0FC5D6B40F00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9" name="Picture 13">
            <a:extLst>
              <a:ext uri="{FF2B5EF4-FFF2-40B4-BE49-F238E27FC236}">
                <a16:creationId xmlns:a16="http://schemas.microsoft.com/office/drawing/2014/main" id="{489C5D90-2455-69B7-028F-6F87813A3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578904">
            <a:off x="4298042" y="1392405"/>
            <a:ext cx="14404600" cy="2461877"/>
          </a:xfrm>
          <a:prstGeom prst="rect">
            <a:avLst/>
          </a:prstGeom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0973C9EE-24B8-61E5-E303-2B19B7CF6F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7234445">
            <a:off x="-6300956" y="4757365"/>
            <a:ext cx="14280840" cy="390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9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6329038" y="2724673"/>
            <a:ext cx="3557923" cy="355792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C387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246399" y="-3830879"/>
            <a:ext cx="6166608" cy="616660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C387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643820" y="9021092"/>
            <a:ext cx="5371769" cy="537176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C387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2190"/>
          <a:stretch>
            <a:fillRect/>
          </a:stretch>
        </p:blipFill>
        <p:spPr>
          <a:xfrm>
            <a:off x="-3151698" y="-2407081"/>
            <a:ext cx="4227497" cy="15201482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578904">
            <a:off x="4298042" y="1392405"/>
            <a:ext cx="14404600" cy="2461877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7234445">
            <a:off x="-6300956" y="4757365"/>
            <a:ext cx="14280840" cy="390938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3336193" y="8852684"/>
            <a:ext cx="3103911" cy="405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1C3879"/>
                </a:solidFill>
                <a:latin typeface="Aileron Thin"/>
              </a:rPr>
              <a:t>presented by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526920" y="8852684"/>
            <a:ext cx="3852889" cy="405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1C3879"/>
                </a:solidFill>
                <a:latin typeface="Aileron Regular Bold"/>
              </a:rPr>
              <a:t>Greta Mae Evans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877" t="2898" r="2898" b="2877"/>
          <a:stretch>
            <a:fillRect/>
          </a:stretch>
        </p:blipFill>
        <p:spPr>
          <a:xfrm>
            <a:off x="-228600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8506581" flipH="1">
            <a:off x="6924076" y="1025961"/>
            <a:ext cx="13402611" cy="239571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447693" y="-1266808"/>
            <a:ext cx="12820615" cy="12820615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C387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5845886" y="5917070"/>
            <a:ext cx="547414" cy="54741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6584785" y="5917070"/>
            <a:ext cx="547414" cy="54741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7322699" y="5917070"/>
            <a:ext cx="547414" cy="54741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56695" y="7639461"/>
            <a:ext cx="13402611" cy="2395717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868942" y="2406016"/>
            <a:ext cx="7978116" cy="1052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FFFFFF"/>
                </a:solidFill>
                <a:latin typeface="Alata"/>
              </a:rPr>
              <a:t>How to reach us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399647" y="3937071"/>
            <a:ext cx="3691827" cy="405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Aileron Thin Italics"/>
              </a:rPr>
              <a:t>Phone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178289" y="3937071"/>
            <a:ext cx="5030562" cy="405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Aileron Regular Bold"/>
              </a:rPr>
              <a:t>+123-456-7890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399646" y="4398465"/>
            <a:ext cx="2861552" cy="405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Aileron Thin Italics"/>
              </a:rPr>
              <a:t>Email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348014" y="4398465"/>
            <a:ext cx="5860836" cy="405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Aileron Regular Bold"/>
              </a:rPr>
              <a:t>hello@reallygreatsite.com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399647" y="4861231"/>
            <a:ext cx="2503621" cy="405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Aileron Thin Italics"/>
              </a:rPr>
              <a:t>Headquarter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990083" y="4861231"/>
            <a:ext cx="6218768" cy="405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Aileron Regular Bold"/>
              </a:rPr>
              <a:t>123 Anywhere St., Any City, ST 12345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99170" y="-1131672"/>
            <a:ext cx="18714340" cy="9543292"/>
            <a:chOff x="0" y="0"/>
            <a:chExt cx="4928880" cy="25134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28880" cy="2513460"/>
            </a:xfrm>
            <a:custGeom>
              <a:avLst/>
              <a:gdLst/>
              <a:ahLst/>
              <a:cxnLst/>
              <a:rect l="l" t="t" r="r" b="b"/>
              <a:pathLst>
                <a:path w="4928880" h="2513460">
                  <a:moveTo>
                    <a:pt x="41369" y="0"/>
                  </a:moveTo>
                  <a:lnTo>
                    <a:pt x="4887511" y="0"/>
                  </a:lnTo>
                  <a:cubicBezTo>
                    <a:pt x="4910358" y="0"/>
                    <a:pt x="4928880" y="18521"/>
                    <a:pt x="4928880" y="41369"/>
                  </a:cubicBezTo>
                  <a:lnTo>
                    <a:pt x="4928880" y="2472091"/>
                  </a:lnTo>
                  <a:cubicBezTo>
                    <a:pt x="4928880" y="2483063"/>
                    <a:pt x="4924521" y="2493585"/>
                    <a:pt x="4916763" y="2501343"/>
                  </a:cubicBezTo>
                  <a:cubicBezTo>
                    <a:pt x="4909005" y="2509101"/>
                    <a:pt x="4898482" y="2513460"/>
                    <a:pt x="4887511" y="2513460"/>
                  </a:cubicBezTo>
                  <a:lnTo>
                    <a:pt x="41369" y="2513460"/>
                  </a:lnTo>
                  <a:cubicBezTo>
                    <a:pt x="30397" y="2513460"/>
                    <a:pt x="19875" y="2509101"/>
                    <a:pt x="12117" y="2501343"/>
                  </a:cubicBezTo>
                  <a:cubicBezTo>
                    <a:pt x="4358" y="2493585"/>
                    <a:pt x="0" y="2483063"/>
                    <a:pt x="0" y="2472091"/>
                  </a:cubicBezTo>
                  <a:lnTo>
                    <a:pt x="0" y="41369"/>
                  </a:lnTo>
                  <a:cubicBezTo>
                    <a:pt x="0" y="30397"/>
                    <a:pt x="4358" y="19875"/>
                    <a:pt x="12117" y="12117"/>
                  </a:cubicBezTo>
                  <a:cubicBezTo>
                    <a:pt x="19875" y="4358"/>
                    <a:pt x="30397" y="0"/>
                    <a:pt x="4136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094770" y="977265"/>
            <a:ext cx="3504683" cy="1543050"/>
            <a:chOff x="0" y="0"/>
            <a:chExt cx="923044" cy="406400"/>
          </a:xfrm>
        </p:grpSpPr>
        <p:sp>
          <p:nvSpPr>
            <p:cNvPr id="6" name="Freeform 6"/>
            <p:cNvSpPr/>
            <p:nvPr/>
          </p:nvSpPr>
          <p:spPr>
            <a:xfrm>
              <a:off x="203200" y="-326"/>
              <a:ext cx="516644" cy="407051"/>
            </a:xfrm>
            <a:custGeom>
              <a:avLst/>
              <a:gdLst/>
              <a:ahLst/>
              <a:cxnLst/>
              <a:rect l="l" t="t" r="r" b="b"/>
              <a:pathLst>
                <a:path w="516644" h="407051">
                  <a:moveTo>
                    <a:pt x="516644" y="326"/>
                  </a:moveTo>
                  <a:cubicBezTo>
                    <a:pt x="443831" y="0"/>
                    <a:pt x="376410" y="38659"/>
                    <a:pt x="339909" y="101663"/>
                  </a:cubicBezTo>
                  <a:cubicBezTo>
                    <a:pt x="303408" y="164667"/>
                    <a:pt x="303408" y="242385"/>
                    <a:pt x="339909" y="305389"/>
                  </a:cubicBezTo>
                  <a:cubicBezTo>
                    <a:pt x="376410" y="368393"/>
                    <a:pt x="443831" y="407052"/>
                    <a:pt x="516644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1C387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990929" y="1273762"/>
            <a:ext cx="950056" cy="95005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999880">
            <a:off x="1520306" y="-2275657"/>
            <a:ext cx="14801958" cy="60503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939158" y="3705233"/>
            <a:ext cx="7837685" cy="1509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sz="8799">
                <a:solidFill>
                  <a:srgbClr val="1C3879"/>
                </a:solidFill>
                <a:latin typeface="Alata"/>
              </a:rPr>
              <a:t>Thank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75194" y="5167491"/>
            <a:ext cx="5329863" cy="340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1C3879"/>
                </a:solidFill>
                <a:latin typeface="Aileron Thin"/>
              </a:rPr>
              <a:t>I really appreciate your time.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193070" y="8906263"/>
            <a:ext cx="5329863" cy="293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pc="89">
                <a:solidFill>
                  <a:srgbClr val="1C3879"/>
                </a:solidFill>
                <a:latin typeface="Aileron Regular"/>
              </a:rPr>
              <a:t>www.reallygreatsite.com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57</Words>
  <Application>Microsoft Office PowerPoint</Application>
  <PresentationFormat>Custom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Calibri</vt:lpstr>
      <vt:lpstr>Aileron Thin Italics</vt:lpstr>
      <vt:lpstr>Altero</vt:lpstr>
      <vt:lpstr>Alata</vt:lpstr>
      <vt:lpstr>Aileron Thin</vt:lpstr>
      <vt:lpstr>Aileron Regular Bold</vt:lpstr>
      <vt:lpstr>Aileron Bold</vt:lpstr>
      <vt:lpstr>Arial</vt:lpstr>
      <vt:lpstr>Aileron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White Minimalist Furniture Product Presentation</dc:title>
  <cp:lastModifiedBy>Nino Philip Ramones</cp:lastModifiedBy>
  <cp:revision>5</cp:revision>
  <dcterms:created xsi:type="dcterms:W3CDTF">2006-08-16T00:00:00Z</dcterms:created>
  <dcterms:modified xsi:type="dcterms:W3CDTF">2023-03-09T11:38:45Z</dcterms:modified>
  <dc:identifier>DAFcaABksrY</dc:identifier>
</cp:coreProperties>
</file>