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8"/>
  </p:notesMasterIdLst>
  <p:sldIdLst>
    <p:sldId id="260" r:id="rId2"/>
    <p:sldId id="261" r:id="rId3"/>
    <p:sldId id="288" r:id="rId4"/>
    <p:sldId id="289" r:id="rId5"/>
    <p:sldId id="290" r:id="rId6"/>
    <p:sldId id="281" r:id="rId7"/>
  </p:sldIdLst>
  <p:sldSz cx="13716000" cy="10287000"/>
  <p:notesSz cx="6858000" cy="9144000"/>
  <p:embeddedFontLst>
    <p:embeddedFont>
      <p:font typeface="Aileron" panose="00000500000000000000" pitchFamily="50" charset="0"/>
      <p:regular r:id="rId9"/>
      <p:italic r:id="rId10"/>
    </p:embeddedFont>
    <p:embeddedFont>
      <p:font typeface="Aileron Black" panose="00000A00000000000000" pitchFamily="50" charset="0"/>
      <p:bold r:id="rId11"/>
    </p:embeddedFont>
    <p:embeddedFont>
      <p:font typeface="Aileron Bold" panose="00000800000000000000" pitchFamily="50" charset="0"/>
      <p:bold r:id="rId12"/>
    </p:embeddedFont>
    <p:embeddedFont>
      <p:font typeface="Aileron Heavy" panose="00000A00000000000000" pitchFamily="50" charset="0"/>
      <p:bold r:id="rId13"/>
    </p:embeddedFont>
    <p:embeddedFont>
      <p:font typeface="Aileron Light" panose="00000400000000000000" pitchFamily="50" charset="0"/>
      <p:regular r:id="rId14"/>
    </p:embeddedFont>
    <p:embeddedFont>
      <p:font typeface="Aileron Regular" panose="020B0604020202020204" charset="0"/>
      <p:regular r:id="rId15"/>
    </p:embeddedFont>
    <p:embeddedFont>
      <p:font typeface="Altero" panose="00000500000000000000" pitchFamily="50"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2A2F"/>
    <a:srgbClr val="FFFFFF"/>
    <a:srgbClr val="02055A"/>
    <a:srgbClr val="1624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231BCB-7A16-4F01-B867-AEB0A9CA5475}" v="7" dt="2024-01-13T14:51:06.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94622" autoAdjust="0"/>
  </p:normalViewPr>
  <p:slideViewPr>
    <p:cSldViewPr>
      <p:cViewPr varScale="1">
        <p:scale>
          <a:sx n="42" d="100"/>
          <a:sy n="42" d="100"/>
        </p:scale>
        <p:origin x="1416" y="36"/>
      </p:cViewPr>
      <p:guideLst>
        <p:guide orient="horz" pos="216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no Philip Ramones" userId="1068934f-e3b4-4e88-ba23-4cb57230c594" providerId="ADAL" clId="{CE1A2483-E38C-48E5-BC81-7BCC41BEAE8B}"/>
    <pc:docChg chg="undo redo custSel addSld delSld modSld sldOrd">
      <pc:chgData name="Nino Philip Ramones" userId="1068934f-e3b4-4e88-ba23-4cb57230c594" providerId="ADAL" clId="{CE1A2483-E38C-48E5-BC81-7BCC41BEAE8B}" dt="2023-03-26T09:24:30.672" v="28198" actId="20577"/>
      <pc:docMkLst>
        <pc:docMk/>
      </pc:docMkLst>
      <pc:sldChg chg="del">
        <pc:chgData name="Nino Philip Ramones" userId="1068934f-e3b4-4e88-ba23-4cb57230c594" providerId="ADAL" clId="{CE1A2483-E38C-48E5-BC81-7BCC41BEAE8B}" dt="2023-03-24T00:32:29.232" v="179" actId="47"/>
        <pc:sldMkLst>
          <pc:docMk/>
          <pc:sldMk cId="0" sldId="256"/>
        </pc:sldMkLst>
      </pc:sldChg>
      <pc:sldChg chg="del">
        <pc:chgData name="Nino Philip Ramones" userId="1068934f-e3b4-4e88-ba23-4cb57230c594" providerId="ADAL" clId="{CE1A2483-E38C-48E5-BC81-7BCC41BEAE8B}" dt="2023-03-24T00:32:29.232" v="179" actId="47"/>
        <pc:sldMkLst>
          <pc:docMk/>
          <pc:sldMk cId="0" sldId="257"/>
        </pc:sldMkLst>
      </pc:sldChg>
      <pc:sldChg chg="del">
        <pc:chgData name="Nino Philip Ramones" userId="1068934f-e3b4-4e88-ba23-4cb57230c594" providerId="ADAL" clId="{CE1A2483-E38C-48E5-BC81-7BCC41BEAE8B}" dt="2023-03-24T00:32:29.232" v="179" actId="47"/>
        <pc:sldMkLst>
          <pc:docMk/>
          <pc:sldMk cId="0" sldId="258"/>
        </pc:sldMkLst>
      </pc:sldChg>
      <pc:sldChg chg="del">
        <pc:chgData name="Nino Philip Ramones" userId="1068934f-e3b4-4e88-ba23-4cb57230c594" providerId="ADAL" clId="{CE1A2483-E38C-48E5-BC81-7BCC41BEAE8B}" dt="2023-03-24T00:32:29.232" v="179" actId="47"/>
        <pc:sldMkLst>
          <pc:docMk/>
          <pc:sldMk cId="1308192468" sldId="259"/>
        </pc:sldMkLst>
      </pc:sldChg>
      <pc:sldChg chg="addSp delSp modSp mod">
        <pc:chgData name="Nino Philip Ramones" userId="1068934f-e3b4-4e88-ba23-4cb57230c594" providerId="ADAL" clId="{CE1A2483-E38C-48E5-BC81-7BCC41BEAE8B}" dt="2023-03-24T00:33:53.917" v="184" actId="1076"/>
        <pc:sldMkLst>
          <pc:docMk/>
          <pc:sldMk cId="2902220017" sldId="260"/>
        </pc:sldMkLst>
        <pc:spChg chg="mod">
          <ac:chgData name="Nino Philip Ramones" userId="1068934f-e3b4-4e88-ba23-4cb57230c594" providerId="ADAL" clId="{CE1A2483-E38C-48E5-BC81-7BCC41BEAE8B}" dt="2023-03-24T00:32:05.891" v="178" actId="20577"/>
          <ac:spMkLst>
            <pc:docMk/>
            <pc:sldMk cId="2902220017" sldId="260"/>
            <ac:spMk id="8" creationId="{E55C9784-2997-4509-E882-733A19888A3E}"/>
          </ac:spMkLst>
        </pc:spChg>
        <pc:spChg chg="mod">
          <ac:chgData name="Nino Philip Ramones" userId="1068934f-e3b4-4e88-ba23-4cb57230c594" providerId="ADAL" clId="{CE1A2483-E38C-48E5-BC81-7BCC41BEAE8B}" dt="2023-03-24T00:33:53.917" v="184" actId="1076"/>
          <ac:spMkLst>
            <pc:docMk/>
            <pc:sldMk cId="2902220017" sldId="260"/>
            <ac:spMk id="14" creationId="{86CD694D-7914-A6C9-97B8-2823F7984CDE}"/>
          </ac:spMkLst>
        </pc:spChg>
        <pc:spChg chg="mod">
          <ac:chgData name="Nino Philip Ramones" userId="1068934f-e3b4-4e88-ba23-4cb57230c594" providerId="ADAL" clId="{CE1A2483-E38C-48E5-BC81-7BCC41BEAE8B}" dt="2023-03-24T00:22:02.802" v="96" actId="1035"/>
          <ac:spMkLst>
            <pc:docMk/>
            <pc:sldMk cId="2902220017" sldId="260"/>
            <ac:spMk id="15" creationId="{CB5AF6EE-76A6-CA9D-0627-29C15279BDC6}"/>
          </ac:spMkLst>
        </pc:spChg>
        <pc:spChg chg="add mod">
          <ac:chgData name="Nino Philip Ramones" userId="1068934f-e3b4-4e88-ba23-4cb57230c594" providerId="ADAL" clId="{CE1A2483-E38C-48E5-BC81-7BCC41BEAE8B}" dt="2023-03-24T00:31:04.025" v="174" actId="20577"/>
          <ac:spMkLst>
            <pc:docMk/>
            <pc:sldMk cId="2902220017" sldId="260"/>
            <ac:spMk id="29" creationId="{D3477DD6-20F8-B844-531F-A4D45B04E6BF}"/>
          </ac:spMkLst>
        </pc:spChg>
        <pc:grpChg chg="add del mod ord">
          <ac:chgData name="Nino Philip Ramones" userId="1068934f-e3b4-4e88-ba23-4cb57230c594" providerId="ADAL" clId="{CE1A2483-E38C-48E5-BC81-7BCC41BEAE8B}" dt="2023-03-24T00:25:11.805" v="120" actId="165"/>
          <ac:grpSpMkLst>
            <pc:docMk/>
            <pc:sldMk cId="2902220017" sldId="260"/>
            <ac:grpSpMk id="24" creationId="{91AE15DE-A09F-76F8-FFF8-A6F3E985EEC0}"/>
          </ac:grpSpMkLst>
        </pc:grpChg>
        <pc:picChg chg="add del mod ord topLvl">
          <ac:chgData name="Nino Philip Ramones" userId="1068934f-e3b4-4e88-ba23-4cb57230c594" providerId="ADAL" clId="{CE1A2483-E38C-48E5-BC81-7BCC41BEAE8B}" dt="2023-03-24T00:29:37.944" v="162" actId="478"/>
          <ac:picMkLst>
            <pc:docMk/>
            <pc:sldMk cId="2902220017" sldId="260"/>
            <ac:picMk id="3" creationId="{56F05458-89B5-86C2-130D-0F90BFFD005E}"/>
          </ac:picMkLst>
        </pc:picChg>
        <pc:picChg chg="add del mod ord topLvl">
          <ac:chgData name="Nino Philip Ramones" userId="1068934f-e3b4-4e88-ba23-4cb57230c594" providerId="ADAL" clId="{CE1A2483-E38C-48E5-BC81-7BCC41BEAE8B}" dt="2023-03-24T00:29:59.785" v="166"/>
          <ac:picMkLst>
            <pc:docMk/>
            <pc:sldMk cId="2902220017" sldId="260"/>
            <ac:picMk id="11" creationId="{94AB2FB8-E06C-C5DA-5702-4F166E1B0AD4}"/>
          </ac:picMkLst>
        </pc:picChg>
        <pc:picChg chg="add mod ord topLvl">
          <ac:chgData name="Nino Philip Ramones" userId="1068934f-e3b4-4e88-ba23-4cb57230c594" providerId="ADAL" clId="{CE1A2483-E38C-48E5-BC81-7BCC41BEAE8B}" dt="2023-03-24T00:29:54.510" v="165"/>
          <ac:picMkLst>
            <pc:docMk/>
            <pc:sldMk cId="2902220017" sldId="260"/>
            <ac:picMk id="22" creationId="{78BD71C9-8DBA-4643-5373-D7DE98BFDA6C}"/>
          </ac:picMkLst>
        </pc:picChg>
        <pc:picChg chg="del mod topLvl">
          <ac:chgData name="Nino Philip Ramones" userId="1068934f-e3b4-4e88-ba23-4cb57230c594" providerId="ADAL" clId="{CE1A2483-E38C-48E5-BC81-7BCC41BEAE8B}" dt="2023-03-24T00:25:27.057" v="127" actId="478"/>
          <ac:picMkLst>
            <pc:docMk/>
            <pc:sldMk cId="2902220017" sldId="260"/>
            <ac:picMk id="23" creationId="{4A903A25-168C-058E-161A-8D2DEC27A2EE}"/>
          </ac:picMkLst>
        </pc:picChg>
        <pc:picChg chg="del mod topLvl">
          <ac:chgData name="Nino Philip Ramones" userId="1068934f-e3b4-4e88-ba23-4cb57230c594" providerId="ADAL" clId="{CE1A2483-E38C-48E5-BC81-7BCC41BEAE8B}" dt="2023-03-24T00:25:20.617" v="124" actId="478"/>
          <ac:picMkLst>
            <pc:docMk/>
            <pc:sldMk cId="2902220017" sldId="260"/>
            <ac:picMk id="25" creationId="{A47AE50A-66B7-1867-DBFE-0815B3F7B42E}"/>
          </ac:picMkLst>
        </pc:picChg>
        <pc:picChg chg="del mod ord topLvl">
          <ac:chgData name="Nino Philip Ramones" userId="1068934f-e3b4-4e88-ba23-4cb57230c594" providerId="ADAL" clId="{CE1A2483-E38C-48E5-BC81-7BCC41BEAE8B}" dt="2023-03-24T00:25:41.956" v="137" actId="478"/>
          <ac:picMkLst>
            <pc:docMk/>
            <pc:sldMk cId="2902220017" sldId="260"/>
            <ac:picMk id="27" creationId="{CAC26AE1-F79E-5E8F-CCDC-BC0996166C33}"/>
          </ac:picMkLst>
        </pc:picChg>
        <pc:picChg chg="add mod ord">
          <ac:chgData name="Nino Philip Ramones" userId="1068934f-e3b4-4e88-ba23-4cb57230c594" providerId="ADAL" clId="{CE1A2483-E38C-48E5-BC81-7BCC41BEAE8B}" dt="2023-03-24T00:29:50.182" v="164"/>
          <ac:picMkLst>
            <pc:docMk/>
            <pc:sldMk cId="2902220017" sldId="260"/>
            <ac:picMk id="28" creationId="{81AFE020-EE52-028A-F1B3-5B309C216182}"/>
          </ac:picMkLst>
        </pc:picChg>
      </pc:sldChg>
      <pc:sldChg chg="addSp delSp modSp mod">
        <pc:chgData name="Nino Philip Ramones" userId="1068934f-e3b4-4e88-ba23-4cb57230c594" providerId="ADAL" clId="{CE1A2483-E38C-48E5-BC81-7BCC41BEAE8B}" dt="2023-03-26T09:24:30.672" v="28198" actId="20577"/>
        <pc:sldMkLst>
          <pc:docMk/>
          <pc:sldMk cId="4215421811" sldId="261"/>
        </pc:sldMkLst>
        <pc:spChg chg="mod">
          <ac:chgData name="Nino Philip Ramones" userId="1068934f-e3b4-4e88-ba23-4cb57230c594" providerId="ADAL" clId="{CE1A2483-E38C-48E5-BC81-7BCC41BEAE8B}" dt="2023-03-24T13:37:11.484" v="7506" actId="1037"/>
          <ac:spMkLst>
            <pc:docMk/>
            <pc:sldMk cId="4215421811" sldId="261"/>
            <ac:spMk id="5" creationId="{BC141F5B-906B-6265-DA38-F7E04A6C72A8}"/>
          </ac:spMkLst>
        </pc:spChg>
        <pc:spChg chg="mod">
          <ac:chgData name="Nino Philip Ramones" userId="1068934f-e3b4-4e88-ba23-4cb57230c594" providerId="ADAL" clId="{CE1A2483-E38C-48E5-BC81-7BCC41BEAE8B}" dt="2023-03-26T09:23:04.802" v="28140" actId="14100"/>
          <ac:spMkLst>
            <pc:docMk/>
            <pc:sldMk cId="4215421811" sldId="261"/>
            <ac:spMk id="6" creationId="{1C139C71-43D8-DA15-F46A-8598CDF1F78A}"/>
          </ac:spMkLst>
        </pc:spChg>
        <pc:spChg chg="add del mod">
          <ac:chgData name="Nino Philip Ramones" userId="1068934f-e3b4-4e88-ba23-4cb57230c594" providerId="ADAL" clId="{CE1A2483-E38C-48E5-BC81-7BCC41BEAE8B}" dt="2023-03-26T09:23:45.796" v="28143" actId="2711"/>
          <ac:spMkLst>
            <pc:docMk/>
            <pc:sldMk cId="4215421811" sldId="261"/>
            <ac:spMk id="7" creationId="{CB143D5A-4C51-CC45-02B5-43383CAA5C50}"/>
          </ac:spMkLst>
        </pc:spChg>
        <pc:spChg chg="mod">
          <ac:chgData name="Nino Philip Ramones" userId="1068934f-e3b4-4e88-ba23-4cb57230c594" providerId="ADAL" clId="{CE1A2483-E38C-48E5-BC81-7BCC41BEAE8B}" dt="2023-03-26T09:15:41.956" v="28095" actId="164"/>
          <ac:spMkLst>
            <pc:docMk/>
            <pc:sldMk cId="4215421811" sldId="261"/>
            <ac:spMk id="8" creationId="{32B64BE8-E37B-9676-4EB5-17CAABB97627}"/>
          </ac:spMkLst>
        </pc:spChg>
        <pc:spChg chg="mod">
          <ac:chgData name="Nino Philip Ramones" userId="1068934f-e3b4-4e88-ba23-4cb57230c594" providerId="ADAL" clId="{CE1A2483-E38C-48E5-BC81-7BCC41BEAE8B}" dt="2023-03-26T09:24:30.672" v="28198" actId="20577"/>
          <ac:spMkLst>
            <pc:docMk/>
            <pc:sldMk cId="4215421811" sldId="261"/>
            <ac:spMk id="10" creationId="{AA624370-42F0-82DE-228F-BC78C798D723}"/>
          </ac:spMkLst>
        </pc:spChg>
        <pc:spChg chg="mod">
          <ac:chgData name="Nino Philip Ramones" userId="1068934f-e3b4-4e88-ba23-4cb57230c594" providerId="ADAL" clId="{CE1A2483-E38C-48E5-BC81-7BCC41BEAE8B}" dt="2023-03-26T09:15:39.295" v="28094" actId="164"/>
          <ac:spMkLst>
            <pc:docMk/>
            <pc:sldMk cId="4215421811" sldId="261"/>
            <ac:spMk id="18" creationId="{5C2D200D-34E0-6176-C3DC-B1339A75810E}"/>
          </ac:spMkLst>
        </pc:spChg>
        <pc:spChg chg="mod">
          <ac:chgData name="Nino Philip Ramones" userId="1068934f-e3b4-4e88-ba23-4cb57230c594" providerId="ADAL" clId="{CE1A2483-E38C-48E5-BC81-7BCC41BEAE8B}" dt="2023-03-26T09:15:37.198" v="28093" actId="164"/>
          <ac:spMkLst>
            <pc:docMk/>
            <pc:sldMk cId="4215421811" sldId="261"/>
            <ac:spMk id="27" creationId="{BC110942-A5E1-82F1-B47D-CB63CB9C40B0}"/>
          </ac:spMkLst>
        </pc:spChg>
        <pc:grpChg chg="add mod">
          <ac:chgData name="Nino Philip Ramones" userId="1068934f-e3b4-4e88-ba23-4cb57230c594" providerId="ADAL" clId="{CE1A2483-E38C-48E5-BC81-7BCC41BEAE8B}" dt="2023-03-26T09:16:08.842" v="28099" actId="1036"/>
          <ac:grpSpMkLst>
            <pc:docMk/>
            <pc:sldMk cId="4215421811" sldId="261"/>
            <ac:grpSpMk id="9" creationId="{86565025-D585-4FE0-F5D0-00D60DC63201}"/>
          </ac:grpSpMkLst>
        </pc:grpChg>
        <pc:grpChg chg="add mod">
          <ac:chgData name="Nino Philip Ramones" userId="1068934f-e3b4-4e88-ba23-4cb57230c594" providerId="ADAL" clId="{CE1A2483-E38C-48E5-BC81-7BCC41BEAE8B}" dt="2023-03-26T09:16:08.842" v="28099" actId="1036"/>
          <ac:grpSpMkLst>
            <pc:docMk/>
            <pc:sldMk cId="4215421811" sldId="261"/>
            <ac:grpSpMk id="28" creationId="{1E2DCC1B-E94A-BBE8-ED0F-0C36BBB2851B}"/>
          </ac:grpSpMkLst>
        </pc:grpChg>
        <pc:grpChg chg="add mod">
          <ac:chgData name="Nino Philip Ramones" userId="1068934f-e3b4-4e88-ba23-4cb57230c594" providerId="ADAL" clId="{CE1A2483-E38C-48E5-BC81-7BCC41BEAE8B}" dt="2023-03-26T09:15:41.956" v="28095" actId="164"/>
          <ac:grpSpMkLst>
            <pc:docMk/>
            <pc:sldMk cId="4215421811" sldId="261"/>
            <ac:grpSpMk id="29" creationId="{9DC79FC5-8B48-6ADC-ED7A-88F48A47E744}"/>
          </ac:grpSpMkLst>
        </pc:grpChg>
      </pc:sldChg>
      <pc:sldChg chg="addSp delSp modSp mod">
        <pc:chgData name="Nino Philip Ramones" userId="1068934f-e3b4-4e88-ba23-4cb57230c594" providerId="ADAL" clId="{CE1A2483-E38C-48E5-BC81-7BCC41BEAE8B}" dt="2023-03-26T06:57:52.572" v="19125" actId="1038"/>
        <pc:sldMkLst>
          <pc:docMk/>
          <pc:sldMk cId="3447888896" sldId="262"/>
        </pc:sldMkLst>
        <pc:spChg chg="mod">
          <ac:chgData name="Nino Philip Ramones" userId="1068934f-e3b4-4e88-ba23-4cb57230c594" providerId="ADAL" clId="{CE1A2483-E38C-48E5-BC81-7BCC41BEAE8B}" dt="2023-03-26T06:57:21.495" v="19121" actId="1037"/>
          <ac:spMkLst>
            <pc:docMk/>
            <pc:sldMk cId="3447888896" sldId="262"/>
            <ac:spMk id="6" creationId="{1C139C71-43D8-DA15-F46A-8598CDF1F78A}"/>
          </ac:spMkLst>
        </pc:spChg>
        <pc:spChg chg="add mod">
          <ac:chgData name="Nino Philip Ramones" userId="1068934f-e3b4-4e88-ba23-4cb57230c594" providerId="ADAL" clId="{CE1A2483-E38C-48E5-BC81-7BCC41BEAE8B}" dt="2023-03-26T06:57:52.572" v="19125" actId="1038"/>
          <ac:spMkLst>
            <pc:docMk/>
            <pc:sldMk cId="3447888896" sldId="262"/>
            <ac:spMk id="7" creationId="{6F2A02D8-D1DC-4B6B-4563-8D195DDC3A52}"/>
          </ac:spMkLst>
        </pc:spChg>
        <pc:spChg chg="mod">
          <ac:chgData name="Nino Philip Ramones" userId="1068934f-e3b4-4e88-ba23-4cb57230c594" providerId="ADAL" clId="{CE1A2483-E38C-48E5-BC81-7BCC41BEAE8B}" dt="2023-03-24T06:27:23.334" v="1118" actId="20577"/>
          <ac:spMkLst>
            <pc:docMk/>
            <pc:sldMk cId="3447888896" sldId="262"/>
            <ac:spMk id="8" creationId="{32B64BE8-E37B-9676-4EB5-17CAABB97627}"/>
          </ac:spMkLst>
        </pc:spChg>
        <pc:spChg chg="mod">
          <ac:chgData name="Nino Philip Ramones" userId="1068934f-e3b4-4e88-ba23-4cb57230c594" providerId="ADAL" clId="{CE1A2483-E38C-48E5-BC81-7BCC41BEAE8B}" dt="2023-03-24T13:37:23.437" v="7508"/>
          <ac:spMkLst>
            <pc:docMk/>
            <pc:sldMk cId="3447888896" sldId="262"/>
            <ac:spMk id="24" creationId="{DC4A273A-BA58-612B-1F1E-C88D819ADBAB}"/>
          </ac:spMkLst>
        </pc:spChg>
        <pc:spChg chg="mod">
          <ac:chgData name="Nino Philip Ramones" userId="1068934f-e3b4-4e88-ba23-4cb57230c594" providerId="ADAL" clId="{CE1A2483-E38C-48E5-BC81-7BCC41BEAE8B}" dt="2023-03-24T13:37:23.437" v="7508"/>
          <ac:spMkLst>
            <pc:docMk/>
            <pc:sldMk cId="3447888896" sldId="262"/>
            <ac:spMk id="25" creationId="{6297E237-28A2-55C6-27EA-9AA420D84038}"/>
          </ac:spMkLst>
        </pc:spChg>
        <pc:spChg chg="del mod topLvl">
          <ac:chgData name="Nino Philip Ramones" userId="1068934f-e3b4-4e88-ba23-4cb57230c594" providerId="ADAL" clId="{CE1A2483-E38C-48E5-BC81-7BCC41BEAE8B}" dt="2023-03-24T05:52:12.859" v="628" actId="478"/>
          <ac:spMkLst>
            <pc:docMk/>
            <pc:sldMk cId="3447888896" sldId="262"/>
            <ac:spMk id="31" creationId="{FA64FFA0-2BA4-C79E-0B08-995D7829F35E}"/>
          </ac:spMkLst>
        </pc:spChg>
        <pc:spChg chg="del mod topLvl">
          <ac:chgData name="Nino Philip Ramones" userId="1068934f-e3b4-4e88-ba23-4cb57230c594" providerId="ADAL" clId="{CE1A2483-E38C-48E5-BC81-7BCC41BEAE8B}" dt="2023-03-24T06:39:16.364" v="1510" actId="478"/>
          <ac:spMkLst>
            <pc:docMk/>
            <pc:sldMk cId="3447888896" sldId="262"/>
            <ac:spMk id="32" creationId="{9CB74343-638F-6592-3CB5-A30582FADB95}"/>
          </ac:spMkLst>
        </pc:spChg>
        <pc:grpChg chg="del">
          <ac:chgData name="Nino Philip Ramones" userId="1068934f-e3b4-4e88-ba23-4cb57230c594" providerId="ADAL" clId="{CE1A2483-E38C-48E5-BC81-7BCC41BEAE8B}" dt="2023-03-24T13:37:22.763" v="7507" actId="478"/>
          <ac:grpSpMkLst>
            <pc:docMk/>
            <pc:sldMk cId="3447888896" sldId="262"/>
            <ac:grpSpMk id="2" creationId="{67F3DB62-8ACD-0F47-2790-041A8C3C3A76}"/>
          </ac:grpSpMkLst>
        </pc:grpChg>
        <pc:grpChg chg="add mod">
          <ac:chgData name="Nino Philip Ramones" userId="1068934f-e3b4-4e88-ba23-4cb57230c594" providerId="ADAL" clId="{CE1A2483-E38C-48E5-BC81-7BCC41BEAE8B}" dt="2023-03-24T06:49:54.793" v="2017" actId="14100"/>
          <ac:grpSpMkLst>
            <pc:docMk/>
            <pc:sldMk cId="3447888896" sldId="262"/>
            <ac:grpSpMk id="21" creationId="{3C28B22B-1312-4FEA-5511-77F6A8B00F01}"/>
          </ac:grpSpMkLst>
        </pc:grpChg>
        <pc:grpChg chg="add mod">
          <ac:chgData name="Nino Philip Ramones" userId="1068934f-e3b4-4e88-ba23-4cb57230c594" providerId="ADAL" clId="{CE1A2483-E38C-48E5-BC81-7BCC41BEAE8B}" dt="2023-03-24T13:37:23.437" v="7508"/>
          <ac:grpSpMkLst>
            <pc:docMk/>
            <pc:sldMk cId="3447888896" sldId="262"/>
            <ac:grpSpMk id="22" creationId="{6534A76F-79F2-15E3-B659-4E7B79386932}"/>
          </ac:grpSpMkLst>
        </pc:grpChg>
        <pc:grpChg chg="del">
          <ac:chgData name="Nino Philip Ramones" userId="1068934f-e3b4-4e88-ba23-4cb57230c594" providerId="ADAL" clId="{CE1A2483-E38C-48E5-BC81-7BCC41BEAE8B}" dt="2023-03-24T05:52:08.892" v="627" actId="165"/>
          <ac:grpSpMkLst>
            <pc:docMk/>
            <pc:sldMk cId="3447888896" sldId="262"/>
            <ac:grpSpMk id="33" creationId="{AD4707F5-6FE1-FEA7-D4DA-F7E1D4A0C644}"/>
          </ac:grpSpMkLst>
        </pc:grpChg>
        <pc:picChg chg="add mod modCrop">
          <ac:chgData name="Nino Philip Ramones" userId="1068934f-e3b4-4e88-ba23-4cb57230c594" providerId="ADAL" clId="{CE1A2483-E38C-48E5-BC81-7BCC41BEAE8B}" dt="2023-03-24T06:48:18.615" v="1982" actId="164"/>
          <ac:picMkLst>
            <pc:docMk/>
            <pc:sldMk cId="3447888896" sldId="262"/>
            <ac:picMk id="10" creationId="{8226DC24-F325-3F44-32D2-3A323B81FCEF}"/>
          </ac:picMkLst>
        </pc:picChg>
        <pc:picChg chg="add del mod modCrop">
          <ac:chgData name="Nino Philip Ramones" userId="1068934f-e3b4-4e88-ba23-4cb57230c594" providerId="ADAL" clId="{CE1A2483-E38C-48E5-BC81-7BCC41BEAE8B}" dt="2023-03-24T06:45:59.329" v="1644" actId="478"/>
          <ac:picMkLst>
            <pc:docMk/>
            <pc:sldMk cId="3447888896" sldId="262"/>
            <ac:picMk id="12" creationId="{4EEB2149-86C3-15B8-7AD3-FAB10E3E683B}"/>
          </ac:picMkLst>
        </pc:picChg>
        <pc:picChg chg="add mod modCrop">
          <ac:chgData name="Nino Philip Ramones" userId="1068934f-e3b4-4e88-ba23-4cb57230c594" providerId="ADAL" clId="{CE1A2483-E38C-48E5-BC81-7BCC41BEAE8B}" dt="2023-03-24T06:48:18.615" v="1982" actId="164"/>
          <ac:picMkLst>
            <pc:docMk/>
            <pc:sldMk cId="3447888896" sldId="262"/>
            <ac:picMk id="14" creationId="{24842BF2-216F-647F-2034-4A87FCBD331E}"/>
          </ac:picMkLst>
        </pc:picChg>
        <pc:picChg chg="add mod modCrop">
          <ac:chgData name="Nino Philip Ramones" userId="1068934f-e3b4-4e88-ba23-4cb57230c594" providerId="ADAL" clId="{CE1A2483-E38C-48E5-BC81-7BCC41BEAE8B}" dt="2023-03-24T06:50:11.932" v="2019" actId="1036"/>
          <ac:picMkLst>
            <pc:docMk/>
            <pc:sldMk cId="3447888896" sldId="262"/>
            <ac:picMk id="16" creationId="{02EA2C52-F75C-66B2-9A71-0E432100DDDB}"/>
          </ac:picMkLst>
        </pc:picChg>
        <pc:picChg chg="add del mod modCrop">
          <ac:chgData name="Nino Philip Ramones" userId="1068934f-e3b4-4e88-ba23-4cb57230c594" providerId="ADAL" clId="{CE1A2483-E38C-48E5-BC81-7BCC41BEAE8B}" dt="2023-03-24T06:45:59.329" v="1644" actId="478"/>
          <ac:picMkLst>
            <pc:docMk/>
            <pc:sldMk cId="3447888896" sldId="262"/>
            <ac:picMk id="18" creationId="{A79DE424-84D8-35E4-90FD-1BBFC50EA167}"/>
          </ac:picMkLst>
        </pc:picChg>
        <pc:picChg chg="add del mod modCrop">
          <ac:chgData name="Nino Philip Ramones" userId="1068934f-e3b4-4e88-ba23-4cb57230c594" providerId="ADAL" clId="{CE1A2483-E38C-48E5-BC81-7BCC41BEAE8B}" dt="2023-03-24T06:45:59.329" v="1644" actId="478"/>
          <ac:picMkLst>
            <pc:docMk/>
            <pc:sldMk cId="3447888896" sldId="262"/>
            <ac:picMk id="20" creationId="{03349A81-C18E-4ABA-F26E-57D7B1EFD38F}"/>
          </ac:picMkLst>
        </pc:picChg>
        <pc:picChg chg="del mod topLvl">
          <ac:chgData name="Nino Philip Ramones" userId="1068934f-e3b4-4e88-ba23-4cb57230c594" providerId="ADAL" clId="{CE1A2483-E38C-48E5-BC81-7BCC41BEAE8B}" dt="2023-03-24T06:39:18.860" v="1511" actId="478"/>
          <ac:picMkLst>
            <pc:docMk/>
            <pc:sldMk cId="3447888896" sldId="262"/>
            <ac:picMk id="28" creationId="{30D97CD0-6C59-1806-C479-57ADB800F47D}"/>
          </ac:picMkLst>
        </pc:picChg>
        <pc:picChg chg="del mod topLvl">
          <ac:chgData name="Nino Philip Ramones" userId="1068934f-e3b4-4e88-ba23-4cb57230c594" providerId="ADAL" clId="{CE1A2483-E38C-48E5-BC81-7BCC41BEAE8B}" dt="2023-03-24T05:52:12.859" v="628" actId="478"/>
          <ac:picMkLst>
            <pc:docMk/>
            <pc:sldMk cId="3447888896" sldId="262"/>
            <ac:picMk id="30" creationId="{4C3B4024-618D-5602-746E-2B142A7B2B8B}"/>
          </ac:picMkLst>
        </pc:picChg>
        <pc:cxnChg chg="mod">
          <ac:chgData name="Nino Philip Ramones" userId="1068934f-e3b4-4e88-ba23-4cb57230c594" providerId="ADAL" clId="{CE1A2483-E38C-48E5-BC81-7BCC41BEAE8B}" dt="2023-03-24T13:37:23.437" v="7508"/>
          <ac:cxnSpMkLst>
            <pc:docMk/>
            <pc:sldMk cId="3447888896" sldId="262"/>
            <ac:cxnSpMk id="23" creationId="{3356E87A-CA16-78A7-77D2-76EBC7F65914}"/>
          </ac:cxnSpMkLst>
        </pc:cxnChg>
      </pc:sldChg>
      <pc:sldChg chg="del">
        <pc:chgData name="Nino Philip Ramones" userId="1068934f-e3b4-4e88-ba23-4cb57230c594" providerId="ADAL" clId="{CE1A2483-E38C-48E5-BC81-7BCC41BEAE8B}" dt="2023-03-24T05:52:38.517" v="629" actId="47"/>
        <pc:sldMkLst>
          <pc:docMk/>
          <pc:sldMk cId="3178388784" sldId="263"/>
        </pc:sldMkLst>
      </pc:sldChg>
      <pc:sldChg chg="del">
        <pc:chgData name="Nino Philip Ramones" userId="1068934f-e3b4-4e88-ba23-4cb57230c594" providerId="ADAL" clId="{CE1A2483-E38C-48E5-BC81-7BCC41BEAE8B}" dt="2023-03-24T05:52:38.517" v="629" actId="47"/>
        <pc:sldMkLst>
          <pc:docMk/>
          <pc:sldMk cId="3278429691" sldId="264"/>
        </pc:sldMkLst>
      </pc:sldChg>
      <pc:sldChg chg="del">
        <pc:chgData name="Nino Philip Ramones" userId="1068934f-e3b4-4e88-ba23-4cb57230c594" providerId="ADAL" clId="{CE1A2483-E38C-48E5-BC81-7BCC41BEAE8B}" dt="2023-03-24T05:52:38.517" v="629" actId="47"/>
        <pc:sldMkLst>
          <pc:docMk/>
          <pc:sldMk cId="2263550970" sldId="265"/>
        </pc:sldMkLst>
      </pc:sldChg>
      <pc:sldChg chg="del">
        <pc:chgData name="Nino Philip Ramones" userId="1068934f-e3b4-4e88-ba23-4cb57230c594" providerId="ADAL" clId="{CE1A2483-E38C-48E5-BC81-7BCC41BEAE8B}" dt="2023-03-24T05:52:38.517" v="629" actId="47"/>
        <pc:sldMkLst>
          <pc:docMk/>
          <pc:sldMk cId="3654599305" sldId="266"/>
        </pc:sldMkLst>
      </pc:sldChg>
      <pc:sldChg chg="del">
        <pc:chgData name="Nino Philip Ramones" userId="1068934f-e3b4-4e88-ba23-4cb57230c594" providerId="ADAL" clId="{CE1A2483-E38C-48E5-BC81-7BCC41BEAE8B}" dt="2023-03-24T05:52:38.517" v="629" actId="47"/>
        <pc:sldMkLst>
          <pc:docMk/>
          <pc:sldMk cId="1113147199" sldId="267"/>
        </pc:sldMkLst>
      </pc:sldChg>
      <pc:sldChg chg="del">
        <pc:chgData name="Nino Philip Ramones" userId="1068934f-e3b4-4e88-ba23-4cb57230c594" providerId="ADAL" clId="{CE1A2483-E38C-48E5-BC81-7BCC41BEAE8B}" dt="2023-03-24T05:52:38.517" v="629" actId="47"/>
        <pc:sldMkLst>
          <pc:docMk/>
          <pc:sldMk cId="1375385394" sldId="268"/>
        </pc:sldMkLst>
      </pc:sldChg>
      <pc:sldChg chg="del">
        <pc:chgData name="Nino Philip Ramones" userId="1068934f-e3b4-4e88-ba23-4cb57230c594" providerId="ADAL" clId="{CE1A2483-E38C-48E5-BC81-7BCC41BEAE8B}" dt="2023-03-24T05:52:38.517" v="629" actId="47"/>
        <pc:sldMkLst>
          <pc:docMk/>
          <pc:sldMk cId="1809057524" sldId="269"/>
        </pc:sldMkLst>
      </pc:sldChg>
      <pc:sldChg chg="del">
        <pc:chgData name="Nino Philip Ramones" userId="1068934f-e3b4-4e88-ba23-4cb57230c594" providerId="ADAL" clId="{CE1A2483-E38C-48E5-BC81-7BCC41BEAE8B}" dt="2023-03-24T05:52:38.517" v="629" actId="47"/>
        <pc:sldMkLst>
          <pc:docMk/>
          <pc:sldMk cId="1388577944" sldId="270"/>
        </pc:sldMkLst>
      </pc:sldChg>
      <pc:sldChg chg="del">
        <pc:chgData name="Nino Philip Ramones" userId="1068934f-e3b4-4e88-ba23-4cb57230c594" providerId="ADAL" clId="{CE1A2483-E38C-48E5-BC81-7BCC41BEAE8B}" dt="2023-03-24T05:52:38.517" v="629" actId="47"/>
        <pc:sldMkLst>
          <pc:docMk/>
          <pc:sldMk cId="2884965363" sldId="271"/>
        </pc:sldMkLst>
      </pc:sldChg>
      <pc:sldChg chg="del">
        <pc:chgData name="Nino Philip Ramones" userId="1068934f-e3b4-4e88-ba23-4cb57230c594" providerId="ADAL" clId="{CE1A2483-E38C-48E5-BC81-7BCC41BEAE8B}" dt="2023-03-24T05:52:38.517" v="629" actId="47"/>
        <pc:sldMkLst>
          <pc:docMk/>
          <pc:sldMk cId="3899211816" sldId="272"/>
        </pc:sldMkLst>
      </pc:sldChg>
      <pc:sldChg chg="del">
        <pc:chgData name="Nino Philip Ramones" userId="1068934f-e3b4-4e88-ba23-4cb57230c594" providerId="ADAL" clId="{CE1A2483-E38C-48E5-BC81-7BCC41BEAE8B}" dt="2023-03-24T05:52:38.517" v="629" actId="47"/>
        <pc:sldMkLst>
          <pc:docMk/>
          <pc:sldMk cId="3443818821" sldId="273"/>
        </pc:sldMkLst>
      </pc:sldChg>
      <pc:sldChg chg="del">
        <pc:chgData name="Nino Philip Ramones" userId="1068934f-e3b4-4e88-ba23-4cb57230c594" providerId="ADAL" clId="{CE1A2483-E38C-48E5-BC81-7BCC41BEAE8B}" dt="2023-03-24T05:52:38.517" v="629" actId="47"/>
        <pc:sldMkLst>
          <pc:docMk/>
          <pc:sldMk cId="2667507021" sldId="274"/>
        </pc:sldMkLst>
      </pc:sldChg>
      <pc:sldChg chg="del">
        <pc:chgData name="Nino Philip Ramones" userId="1068934f-e3b4-4e88-ba23-4cb57230c594" providerId="ADAL" clId="{CE1A2483-E38C-48E5-BC81-7BCC41BEAE8B}" dt="2023-03-24T05:52:38.517" v="629" actId="47"/>
        <pc:sldMkLst>
          <pc:docMk/>
          <pc:sldMk cId="1177777954" sldId="275"/>
        </pc:sldMkLst>
      </pc:sldChg>
      <pc:sldChg chg="del">
        <pc:chgData name="Nino Philip Ramones" userId="1068934f-e3b4-4e88-ba23-4cb57230c594" providerId="ADAL" clId="{CE1A2483-E38C-48E5-BC81-7BCC41BEAE8B}" dt="2023-03-24T05:52:38.517" v="629" actId="47"/>
        <pc:sldMkLst>
          <pc:docMk/>
          <pc:sldMk cId="2937963568" sldId="276"/>
        </pc:sldMkLst>
      </pc:sldChg>
      <pc:sldChg chg="del">
        <pc:chgData name="Nino Philip Ramones" userId="1068934f-e3b4-4e88-ba23-4cb57230c594" providerId="ADAL" clId="{CE1A2483-E38C-48E5-BC81-7BCC41BEAE8B}" dt="2023-03-24T05:52:38.517" v="629" actId="47"/>
        <pc:sldMkLst>
          <pc:docMk/>
          <pc:sldMk cId="3053214848" sldId="277"/>
        </pc:sldMkLst>
      </pc:sldChg>
      <pc:sldChg chg="del">
        <pc:chgData name="Nino Philip Ramones" userId="1068934f-e3b4-4e88-ba23-4cb57230c594" providerId="ADAL" clId="{CE1A2483-E38C-48E5-BC81-7BCC41BEAE8B}" dt="2023-03-24T05:52:38.517" v="629" actId="47"/>
        <pc:sldMkLst>
          <pc:docMk/>
          <pc:sldMk cId="589416536" sldId="278"/>
        </pc:sldMkLst>
      </pc:sldChg>
      <pc:sldChg chg="del">
        <pc:chgData name="Nino Philip Ramones" userId="1068934f-e3b4-4e88-ba23-4cb57230c594" providerId="ADAL" clId="{CE1A2483-E38C-48E5-BC81-7BCC41BEAE8B}" dt="2023-03-24T05:52:38.517" v="629" actId="47"/>
        <pc:sldMkLst>
          <pc:docMk/>
          <pc:sldMk cId="2668961407" sldId="279"/>
        </pc:sldMkLst>
      </pc:sldChg>
      <pc:sldChg chg="del">
        <pc:chgData name="Nino Philip Ramones" userId="1068934f-e3b4-4e88-ba23-4cb57230c594" providerId="ADAL" clId="{CE1A2483-E38C-48E5-BC81-7BCC41BEAE8B}" dt="2023-03-24T05:52:38.517" v="629" actId="47"/>
        <pc:sldMkLst>
          <pc:docMk/>
          <pc:sldMk cId="3713819476" sldId="280"/>
        </pc:sldMkLst>
      </pc:sldChg>
      <pc:sldChg chg="addSp delSp modSp mod modNotesTx">
        <pc:chgData name="Nino Philip Ramones" userId="1068934f-e3b4-4e88-ba23-4cb57230c594" providerId="ADAL" clId="{CE1A2483-E38C-48E5-BC81-7BCC41BEAE8B}" dt="2023-03-26T09:02:45.345" v="26601" actId="2711"/>
        <pc:sldMkLst>
          <pc:docMk/>
          <pc:sldMk cId="3042634148" sldId="281"/>
        </pc:sldMkLst>
        <pc:spChg chg="mod">
          <ac:chgData name="Nino Philip Ramones" userId="1068934f-e3b4-4e88-ba23-4cb57230c594" providerId="ADAL" clId="{CE1A2483-E38C-48E5-BC81-7BCC41BEAE8B}" dt="2023-03-25T10:11:49.214" v="10005"/>
          <ac:spMkLst>
            <pc:docMk/>
            <pc:sldMk cId="3042634148" sldId="281"/>
            <ac:spMk id="4" creationId="{76864BAD-3B18-C72F-CC64-563AF3336E11}"/>
          </ac:spMkLst>
        </pc:spChg>
        <pc:spChg chg="mod">
          <ac:chgData name="Nino Philip Ramones" userId="1068934f-e3b4-4e88-ba23-4cb57230c594" providerId="ADAL" clId="{CE1A2483-E38C-48E5-BC81-7BCC41BEAE8B}" dt="2023-03-25T10:11:49.214" v="10005"/>
          <ac:spMkLst>
            <pc:docMk/>
            <pc:sldMk cId="3042634148" sldId="281"/>
            <ac:spMk id="5" creationId="{9CB76D31-2C79-0331-D6E7-2FA8BC232AF6}"/>
          </ac:spMkLst>
        </pc:spChg>
        <pc:spChg chg="mod">
          <ac:chgData name="Nino Philip Ramones" userId="1068934f-e3b4-4e88-ba23-4cb57230c594" providerId="ADAL" clId="{CE1A2483-E38C-48E5-BC81-7BCC41BEAE8B}" dt="2023-03-26T09:02:45.345" v="26601" actId="2711"/>
          <ac:spMkLst>
            <pc:docMk/>
            <pc:sldMk cId="3042634148" sldId="281"/>
            <ac:spMk id="6" creationId="{1C139C71-43D8-DA15-F46A-8598CDF1F78A}"/>
          </ac:spMkLst>
        </pc:spChg>
        <pc:spChg chg="mod">
          <ac:chgData name="Nino Philip Ramones" userId="1068934f-e3b4-4e88-ba23-4cb57230c594" providerId="ADAL" clId="{CE1A2483-E38C-48E5-BC81-7BCC41BEAE8B}" dt="2023-03-24T13:37:43.736" v="7516"/>
          <ac:spMkLst>
            <pc:docMk/>
            <pc:sldMk cId="3042634148" sldId="281"/>
            <ac:spMk id="15" creationId="{FF3BBCC9-62E4-F23C-C546-577D8945B585}"/>
          </ac:spMkLst>
        </pc:spChg>
        <pc:spChg chg="mod">
          <ac:chgData name="Nino Philip Ramones" userId="1068934f-e3b4-4e88-ba23-4cb57230c594" providerId="ADAL" clId="{CE1A2483-E38C-48E5-BC81-7BCC41BEAE8B}" dt="2023-03-24T13:37:43.736" v="7516"/>
          <ac:spMkLst>
            <pc:docMk/>
            <pc:sldMk cId="3042634148" sldId="281"/>
            <ac:spMk id="16" creationId="{91D9AC69-A140-231E-1993-7A669B58AB94}"/>
          </ac:spMkLst>
        </pc:spChg>
        <pc:grpChg chg="add mod">
          <ac:chgData name="Nino Philip Ramones" userId="1068934f-e3b4-4e88-ba23-4cb57230c594" providerId="ADAL" clId="{CE1A2483-E38C-48E5-BC81-7BCC41BEAE8B}" dt="2023-03-25T10:11:49.214" v="10005"/>
          <ac:grpSpMkLst>
            <pc:docMk/>
            <pc:sldMk cId="3042634148" sldId="281"/>
            <ac:grpSpMk id="2" creationId="{5EABA244-7A38-E271-5051-10FF5D7551A4}"/>
          </ac:grpSpMkLst>
        </pc:grpChg>
        <pc:grpChg chg="del">
          <ac:chgData name="Nino Philip Ramones" userId="1068934f-e3b4-4e88-ba23-4cb57230c594" providerId="ADAL" clId="{CE1A2483-E38C-48E5-BC81-7BCC41BEAE8B}" dt="2023-03-24T13:37:43.259" v="7515" actId="478"/>
          <ac:grpSpMkLst>
            <pc:docMk/>
            <pc:sldMk cId="3042634148" sldId="281"/>
            <ac:grpSpMk id="2" creationId="{67F3DB62-8ACD-0F47-2790-041A8C3C3A76}"/>
          </ac:grpSpMkLst>
        </pc:grpChg>
        <pc:grpChg chg="add del mod">
          <ac:chgData name="Nino Philip Ramones" userId="1068934f-e3b4-4e88-ba23-4cb57230c594" providerId="ADAL" clId="{CE1A2483-E38C-48E5-BC81-7BCC41BEAE8B}" dt="2023-03-25T10:11:48.631" v="10004" actId="478"/>
          <ac:grpSpMkLst>
            <pc:docMk/>
            <pc:sldMk cId="3042634148" sldId="281"/>
            <ac:grpSpMk id="7" creationId="{9FE7345E-CBAE-78B7-7B2F-43711CAB67F7}"/>
          </ac:grpSpMkLst>
        </pc:grpChg>
        <pc:cxnChg chg="mod">
          <ac:chgData name="Nino Philip Ramones" userId="1068934f-e3b4-4e88-ba23-4cb57230c594" providerId="ADAL" clId="{CE1A2483-E38C-48E5-BC81-7BCC41BEAE8B}" dt="2023-03-25T10:11:49.214" v="10005"/>
          <ac:cxnSpMkLst>
            <pc:docMk/>
            <pc:sldMk cId="3042634148" sldId="281"/>
            <ac:cxnSpMk id="3" creationId="{0F1CEC05-C38A-9121-8BDD-3E9E18D392B2}"/>
          </ac:cxnSpMkLst>
        </pc:cxnChg>
        <pc:cxnChg chg="mod">
          <ac:chgData name="Nino Philip Ramones" userId="1068934f-e3b4-4e88-ba23-4cb57230c594" providerId="ADAL" clId="{CE1A2483-E38C-48E5-BC81-7BCC41BEAE8B}" dt="2023-03-24T13:37:43.736" v="7516"/>
          <ac:cxnSpMkLst>
            <pc:docMk/>
            <pc:sldMk cId="3042634148" sldId="281"/>
            <ac:cxnSpMk id="9" creationId="{FB6A24D1-AF6B-697E-21C8-EF8AD9658E6A}"/>
          </ac:cxnSpMkLst>
        </pc:cxnChg>
      </pc:sldChg>
      <pc:sldChg chg="addSp delSp modSp mod">
        <pc:chgData name="Nino Philip Ramones" userId="1068934f-e3b4-4e88-ba23-4cb57230c594" providerId="ADAL" clId="{CE1A2483-E38C-48E5-BC81-7BCC41BEAE8B}" dt="2023-03-26T09:08:48.902" v="26868" actId="20577"/>
        <pc:sldMkLst>
          <pc:docMk/>
          <pc:sldMk cId="2124879564" sldId="282"/>
        </pc:sldMkLst>
        <pc:spChg chg="mod">
          <ac:chgData name="Nino Philip Ramones" userId="1068934f-e3b4-4e88-ba23-4cb57230c594" providerId="ADAL" clId="{CE1A2483-E38C-48E5-BC81-7BCC41BEAE8B}" dt="2023-03-26T09:08:48.902" v="26868" actId="20577"/>
          <ac:spMkLst>
            <pc:docMk/>
            <pc:sldMk cId="2124879564" sldId="282"/>
            <ac:spMk id="6" creationId="{1C139C71-43D8-DA15-F46A-8598CDF1F78A}"/>
          </ac:spMkLst>
        </pc:spChg>
        <pc:spChg chg="mod">
          <ac:chgData name="Nino Philip Ramones" userId="1068934f-e3b4-4e88-ba23-4cb57230c594" providerId="ADAL" clId="{CE1A2483-E38C-48E5-BC81-7BCC41BEAE8B}" dt="2023-03-26T09:07:37.555" v="26847" actId="20577"/>
          <ac:spMkLst>
            <pc:docMk/>
            <pc:sldMk cId="2124879564" sldId="282"/>
            <ac:spMk id="7" creationId="{371E6B4D-82A7-5E51-F870-CD5CB44F69BE}"/>
          </ac:spMkLst>
        </pc:spChg>
        <pc:spChg chg="mod">
          <ac:chgData name="Nino Philip Ramones" userId="1068934f-e3b4-4e88-ba23-4cb57230c594" providerId="ADAL" clId="{CE1A2483-E38C-48E5-BC81-7BCC41BEAE8B}" dt="2023-03-26T09:07:13.709" v="26837" actId="20577"/>
          <ac:spMkLst>
            <pc:docMk/>
            <pc:sldMk cId="2124879564" sldId="282"/>
            <ac:spMk id="9" creationId="{5A8CE56E-616D-7AEA-3FD6-3C2C4ED2E77D}"/>
          </ac:spMkLst>
        </pc:spChg>
        <pc:spChg chg="del mod">
          <ac:chgData name="Nino Philip Ramones" userId="1068934f-e3b4-4e88-ba23-4cb57230c594" providerId="ADAL" clId="{CE1A2483-E38C-48E5-BC81-7BCC41BEAE8B}" dt="2023-03-26T09:07:25.179" v="26838" actId="478"/>
          <ac:spMkLst>
            <pc:docMk/>
            <pc:sldMk cId="2124879564" sldId="282"/>
            <ac:spMk id="15" creationId="{B7016611-C19B-F981-0493-1C1AAFFC517B}"/>
          </ac:spMkLst>
        </pc:spChg>
        <pc:spChg chg="del mod">
          <ac:chgData name="Nino Philip Ramones" userId="1068934f-e3b4-4e88-ba23-4cb57230c594" providerId="ADAL" clId="{CE1A2483-E38C-48E5-BC81-7BCC41BEAE8B}" dt="2023-03-26T09:07:25.179" v="26838" actId="478"/>
          <ac:spMkLst>
            <pc:docMk/>
            <pc:sldMk cId="2124879564" sldId="282"/>
            <ac:spMk id="16" creationId="{93640B3D-36FC-1768-2FB8-1BFEB1323F57}"/>
          </ac:spMkLst>
        </pc:spChg>
        <pc:spChg chg="mod">
          <ac:chgData name="Nino Philip Ramones" userId="1068934f-e3b4-4e88-ba23-4cb57230c594" providerId="ADAL" clId="{CE1A2483-E38C-48E5-BC81-7BCC41BEAE8B}" dt="2023-03-26T09:04:43.815" v="26736"/>
          <ac:spMkLst>
            <pc:docMk/>
            <pc:sldMk cId="2124879564" sldId="282"/>
            <ac:spMk id="19" creationId="{42596169-A103-C299-668D-A43D2FBAA062}"/>
          </ac:spMkLst>
        </pc:spChg>
        <pc:spChg chg="mod">
          <ac:chgData name="Nino Philip Ramones" userId="1068934f-e3b4-4e88-ba23-4cb57230c594" providerId="ADAL" clId="{CE1A2483-E38C-48E5-BC81-7BCC41BEAE8B}" dt="2023-03-26T09:04:43.815" v="26736"/>
          <ac:spMkLst>
            <pc:docMk/>
            <pc:sldMk cId="2124879564" sldId="282"/>
            <ac:spMk id="20" creationId="{783B1446-128E-E52A-4386-5BFAF935DC3A}"/>
          </ac:spMkLst>
        </pc:spChg>
        <pc:grpChg chg="del">
          <ac:chgData name="Nino Philip Ramones" userId="1068934f-e3b4-4e88-ba23-4cb57230c594" providerId="ADAL" clId="{CE1A2483-E38C-48E5-BC81-7BCC41BEAE8B}" dt="2023-03-26T09:04:43.109" v="26735" actId="478"/>
          <ac:grpSpMkLst>
            <pc:docMk/>
            <pc:sldMk cId="2124879564" sldId="282"/>
            <ac:grpSpMk id="2" creationId="{67F3DB62-8ACD-0F47-2790-041A8C3C3A76}"/>
          </ac:grpSpMkLst>
        </pc:grpChg>
        <pc:grpChg chg="add mod">
          <ac:chgData name="Nino Philip Ramones" userId="1068934f-e3b4-4e88-ba23-4cb57230c594" providerId="ADAL" clId="{CE1A2483-E38C-48E5-BC81-7BCC41BEAE8B}" dt="2023-03-26T09:04:43.815" v="26736"/>
          <ac:grpSpMkLst>
            <pc:docMk/>
            <pc:sldMk cId="2124879564" sldId="282"/>
            <ac:grpSpMk id="17" creationId="{BFFA929E-84CD-1FBE-F02F-C2D7746FEE95}"/>
          </ac:grpSpMkLst>
        </pc:grpChg>
        <pc:cxnChg chg="mod">
          <ac:chgData name="Nino Philip Ramones" userId="1068934f-e3b4-4e88-ba23-4cb57230c594" providerId="ADAL" clId="{CE1A2483-E38C-48E5-BC81-7BCC41BEAE8B}" dt="2023-03-26T09:04:43.815" v="26736"/>
          <ac:cxnSpMkLst>
            <pc:docMk/>
            <pc:sldMk cId="2124879564" sldId="282"/>
            <ac:cxnSpMk id="18" creationId="{D97361BA-92AF-0C76-2AC2-3358D1E0F988}"/>
          </ac:cxnSpMkLst>
        </pc:cxnChg>
      </pc:sldChg>
      <pc:sldChg chg="addSp delSp modSp add mod">
        <pc:chgData name="Nino Philip Ramones" userId="1068934f-e3b4-4e88-ba23-4cb57230c594" providerId="ADAL" clId="{CE1A2483-E38C-48E5-BC81-7BCC41BEAE8B}" dt="2023-03-26T02:26:02.846" v="13035" actId="6549"/>
        <pc:sldMkLst>
          <pc:docMk/>
          <pc:sldMk cId="1195419599" sldId="283"/>
        </pc:sldMkLst>
        <pc:spChg chg="mod">
          <ac:chgData name="Nino Philip Ramones" userId="1068934f-e3b4-4e88-ba23-4cb57230c594" providerId="ADAL" clId="{CE1A2483-E38C-48E5-BC81-7BCC41BEAE8B}" dt="2023-03-26T02:26:02.846" v="13035" actId="6549"/>
          <ac:spMkLst>
            <pc:docMk/>
            <pc:sldMk cId="1195419599" sldId="283"/>
            <ac:spMk id="6" creationId="{1C139C71-43D8-DA15-F46A-8598CDF1F78A}"/>
          </ac:spMkLst>
        </pc:spChg>
        <pc:spChg chg="del">
          <ac:chgData name="Nino Philip Ramones" userId="1068934f-e3b4-4e88-ba23-4cb57230c594" providerId="ADAL" clId="{CE1A2483-E38C-48E5-BC81-7BCC41BEAE8B}" dt="2023-03-24T06:49:12.478" v="2011" actId="478"/>
          <ac:spMkLst>
            <pc:docMk/>
            <pc:sldMk cId="1195419599" sldId="283"/>
            <ac:spMk id="7" creationId="{6F2A02D8-D1DC-4B6B-4563-8D195DDC3A52}"/>
          </ac:spMkLst>
        </pc:spChg>
        <pc:spChg chg="mod">
          <ac:chgData name="Nino Philip Ramones" userId="1068934f-e3b4-4e88-ba23-4cb57230c594" providerId="ADAL" clId="{CE1A2483-E38C-48E5-BC81-7BCC41BEAE8B}" dt="2023-03-24T10:28:14.767" v="4060" actId="1076"/>
          <ac:spMkLst>
            <pc:docMk/>
            <pc:sldMk cId="1195419599" sldId="283"/>
            <ac:spMk id="8" creationId="{32B64BE8-E37B-9676-4EB5-17CAABB97627}"/>
          </ac:spMkLst>
        </pc:spChg>
        <pc:spChg chg="add mod">
          <ac:chgData name="Nino Philip Ramones" userId="1068934f-e3b4-4e88-ba23-4cb57230c594" providerId="ADAL" clId="{CE1A2483-E38C-48E5-BC81-7BCC41BEAE8B}" dt="2023-03-26T02:25:37.315" v="13034" actId="14100"/>
          <ac:spMkLst>
            <pc:docMk/>
            <pc:sldMk cId="1195419599" sldId="283"/>
            <ac:spMk id="19" creationId="{595C8069-4FD3-1605-88CE-F6979A3F5081}"/>
          </ac:spMkLst>
        </pc:spChg>
        <pc:spChg chg="add del mod">
          <ac:chgData name="Nino Philip Ramones" userId="1068934f-e3b4-4e88-ba23-4cb57230c594" providerId="ADAL" clId="{CE1A2483-E38C-48E5-BC81-7BCC41BEAE8B}" dt="2023-03-24T11:05:20.604" v="5525" actId="478"/>
          <ac:spMkLst>
            <pc:docMk/>
            <pc:sldMk cId="1195419599" sldId="283"/>
            <ac:spMk id="20" creationId="{B5DB1066-D46E-8E57-AAF6-B4A38A6960CE}"/>
          </ac:spMkLst>
        </pc:spChg>
        <pc:spChg chg="add mod">
          <ac:chgData name="Nino Philip Ramones" userId="1068934f-e3b4-4e88-ba23-4cb57230c594" providerId="ADAL" clId="{CE1A2483-E38C-48E5-BC81-7BCC41BEAE8B}" dt="2023-03-26T01:33:36.599" v="12433" actId="6549"/>
          <ac:spMkLst>
            <pc:docMk/>
            <pc:sldMk cId="1195419599" sldId="283"/>
            <ac:spMk id="22" creationId="{23A03D95-62C3-EB9B-0FA8-EE8A8F46A45B}"/>
          </ac:spMkLst>
        </pc:spChg>
        <pc:spChg chg="mod">
          <ac:chgData name="Nino Philip Ramones" userId="1068934f-e3b4-4e88-ba23-4cb57230c594" providerId="ADAL" clId="{CE1A2483-E38C-48E5-BC81-7BCC41BEAE8B}" dt="2023-03-24T13:37:34.195" v="7512"/>
          <ac:spMkLst>
            <pc:docMk/>
            <pc:sldMk cId="1195419599" sldId="283"/>
            <ac:spMk id="25" creationId="{9E7AB0F3-07E1-D71F-696D-F1D11D0D61CE}"/>
          </ac:spMkLst>
        </pc:spChg>
        <pc:spChg chg="mod">
          <ac:chgData name="Nino Philip Ramones" userId="1068934f-e3b4-4e88-ba23-4cb57230c594" providerId="ADAL" clId="{CE1A2483-E38C-48E5-BC81-7BCC41BEAE8B}" dt="2023-03-24T13:37:34.195" v="7512"/>
          <ac:spMkLst>
            <pc:docMk/>
            <pc:sldMk cId="1195419599" sldId="283"/>
            <ac:spMk id="26" creationId="{043F5DF6-E7D2-DD1D-4196-5BB51C338B63}"/>
          </ac:spMkLst>
        </pc:spChg>
        <pc:grpChg chg="del">
          <ac:chgData name="Nino Philip Ramones" userId="1068934f-e3b4-4e88-ba23-4cb57230c594" providerId="ADAL" clId="{CE1A2483-E38C-48E5-BC81-7BCC41BEAE8B}" dt="2023-03-24T13:37:33.674" v="7511" actId="478"/>
          <ac:grpSpMkLst>
            <pc:docMk/>
            <pc:sldMk cId="1195419599" sldId="283"/>
            <ac:grpSpMk id="2" creationId="{67F3DB62-8ACD-0F47-2790-041A8C3C3A76}"/>
          </ac:grpSpMkLst>
        </pc:grpChg>
        <pc:grpChg chg="add mod">
          <ac:chgData name="Nino Philip Ramones" userId="1068934f-e3b4-4e88-ba23-4cb57230c594" providerId="ADAL" clId="{CE1A2483-E38C-48E5-BC81-7BCC41BEAE8B}" dt="2023-03-24T10:36:42.828" v="4072" actId="1076"/>
          <ac:grpSpMkLst>
            <pc:docMk/>
            <pc:sldMk cId="1195419599" sldId="283"/>
            <ac:grpSpMk id="18" creationId="{468619EB-5F72-0578-B566-9615FF705FBA}"/>
          </ac:grpSpMkLst>
        </pc:grpChg>
        <pc:grpChg chg="del">
          <ac:chgData name="Nino Philip Ramones" userId="1068934f-e3b4-4e88-ba23-4cb57230c594" providerId="ADAL" clId="{CE1A2483-E38C-48E5-BC81-7BCC41BEAE8B}" dt="2023-03-24T06:49:10.243" v="2010" actId="478"/>
          <ac:grpSpMkLst>
            <pc:docMk/>
            <pc:sldMk cId="1195419599" sldId="283"/>
            <ac:grpSpMk id="21" creationId="{3C28B22B-1312-4FEA-5511-77F6A8B00F01}"/>
          </ac:grpSpMkLst>
        </pc:grpChg>
        <pc:grpChg chg="add mod">
          <ac:chgData name="Nino Philip Ramones" userId="1068934f-e3b4-4e88-ba23-4cb57230c594" providerId="ADAL" clId="{CE1A2483-E38C-48E5-BC81-7BCC41BEAE8B}" dt="2023-03-24T13:37:34.195" v="7512"/>
          <ac:grpSpMkLst>
            <pc:docMk/>
            <pc:sldMk cId="1195419599" sldId="283"/>
            <ac:grpSpMk id="23" creationId="{549B3123-B396-A250-DC98-E1EC3957F1F1}"/>
          </ac:grpSpMkLst>
        </pc:grpChg>
        <pc:picChg chg="add mod">
          <ac:chgData name="Nino Philip Ramones" userId="1068934f-e3b4-4e88-ba23-4cb57230c594" providerId="ADAL" clId="{CE1A2483-E38C-48E5-BC81-7BCC41BEAE8B}" dt="2023-03-25T10:17:59.360" v="10117" actId="167"/>
          <ac:picMkLst>
            <pc:docMk/>
            <pc:sldMk cId="1195419599" sldId="283"/>
            <ac:picMk id="2" creationId="{B6D68474-58FF-A2C4-53B9-436435CC8BD6}"/>
          </ac:picMkLst>
        </pc:picChg>
        <pc:picChg chg="add mod modCrop">
          <ac:chgData name="Nino Philip Ramones" userId="1068934f-e3b4-4e88-ba23-4cb57230c594" providerId="ADAL" clId="{CE1A2483-E38C-48E5-BC81-7BCC41BEAE8B}" dt="2023-03-24T10:27:36.454" v="4046" actId="465"/>
          <ac:picMkLst>
            <pc:docMk/>
            <pc:sldMk cId="1195419599" sldId="283"/>
            <ac:picMk id="11" creationId="{8D5AF87B-2EBD-BFB1-713D-3DB329C0C991}"/>
          </ac:picMkLst>
        </pc:picChg>
        <pc:picChg chg="add mod modCrop">
          <ac:chgData name="Nino Philip Ramones" userId="1068934f-e3b4-4e88-ba23-4cb57230c594" providerId="ADAL" clId="{CE1A2483-E38C-48E5-BC81-7BCC41BEAE8B}" dt="2023-03-24T10:27:26.027" v="4045" actId="1036"/>
          <ac:picMkLst>
            <pc:docMk/>
            <pc:sldMk cId="1195419599" sldId="283"/>
            <ac:picMk id="13" creationId="{7609DC41-D66D-E777-69D4-0DEE2750DF85}"/>
          </ac:picMkLst>
        </pc:picChg>
        <pc:picChg chg="add mod modCrop">
          <ac:chgData name="Nino Philip Ramones" userId="1068934f-e3b4-4e88-ba23-4cb57230c594" providerId="ADAL" clId="{CE1A2483-E38C-48E5-BC81-7BCC41BEAE8B}" dt="2023-03-24T10:26:03.330" v="4036" actId="164"/>
          <ac:picMkLst>
            <pc:docMk/>
            <pc:sldMk cId="1195419599" sldId="283"/>
            <ac:picMk id="17" creationId="{A4E064A0-B6A4-6BF3-AEFF-0AD17F63FBB6}"/>
          </ac:picMkLst>
        </pc:picChg>
        <pc:picChg chg="add del mod">
          <ac:chgData name="Nino Philip Ramones" userId="1068934f-e3b4-4e88-ba23-4cb57230c594" providerId="ADAL" clId="{CE1A2483-E38C-48E5-BC81-7BCC41BEAE8B}" dt="2023-03-25T10:18:01.820" v="10118" actId="478"/>
          <ac:picMkLst>
            <pc:docMk/>
            <pc:sldMk cId="1195419599" sldId="283"/>
            <ac:picMk id="2050" creationId="{FE5D3419-CBCC-E3CE-0834-5E0B343A6275}"/>
          </ac:picMkLst>
        </pc:picChg>
        <pc:cxnChg chg="mod">
          <ac:chgData name="Nino Philip Ramones" userId="1068934f-e3b4-4e88-ba23-4cb57230c594" providerId="ADAL" clId="{CE1A2483-E38C-48E5-BC81-7BCC41BEAE8B}" dt="2023-03-24T13:37:34.195" v="7512"/>
          <ac:cxnSpMkLst>
            <pc:docMk/>
            <pc:sldMk cId="1195419599" sldId="283"/>
            <ac:cxnSpMk id="24" creationId="{945B1D10-93B8-489F-AEF8-8EFC0AD8DA53}"/>
          </ac:cxnSpMkLst>
        </pc:cxnChg>
      </pc:sldChg>
      <pc:sldChg chg="addSp delSp modSp add mod ord">
        <pc:chgData name="Nino Philip Ramones" userId="1068934f-e3b4-4e88-ba23-4cb57230c594" providerId="ADAL" clId="{CE1A2483-E38C-48E5-BC81-7BCC41BEAE8B}" dt="2023-03-26T07:45:38.566" v="21870" actId="1035"/>
        <pc:sldMkLst>
          <pc:docMk/>
          <pc:sldMk cId="3736050571" sldId="284"/>
        </pc:sldMkLst>
        <pc:spChg chg="mod">
          <ac:chgData name="Nino Philip Ramones" userId="1068934f-e3b4-4e88-ba23-4cb57230c594" providerId="ADAL" clId="{CE1A2483-E38C-48E5-BC81-7BCC41BEAE8B}" dt="2023-03-24T11:57:58.520" v="5801" actId="1035"/>
          <ac:spMkLst>
            <pc:docMk/>
            <pc:sldMk cId="3736050571" sldId="284"/>
            <ac:spMk id="6" creationId="{1C139C71-43D8-DA15-F46A-8598CDF1F78A}"/>
          </ac:spMkLst>
        </pc:spChg>
        <pc:spChg chg="add mod">
          <ac:chgData name="Nino Philip Ramones" userId="1068934f-e3b4-4e88-ba23-4cb57230c594" providerId="ADAL" clId="{CE1A2483-E38C-48E5-BC81-7BCC41BEAE8B}" dt="2023-03-24T13:38:41.128" v="7582" actId="20577"/>
          <ac:spMkLst>
            <pc:docMk/>
            <pc:sldMk cId="3736050571" sldId="284"/>
            <ac:spMk id="7" creationId="{C0D13422-DCD1-D85A-4698-5D246F768AB4}"/>
          </ac:spMkLst>
        </pc:spChg>
        <pc:spChg chg="mod">
          <ac:chgData name="Nino Philip Ramones" userId="1068934f-e3b4-4e88-ba23-4cb57230c594" providerId="ADAL" clId="{CE1A2483-E38C-48E5-BC81-7BCC41BEAE8B}" dt="2023-03-24T11:58:20.415" v="5813" actId="20577"/>
          <ac:spMkLst>
            <pc:docMk/>
            <pc:sldMk cId="3736050571" sldId="284"/>
            <ac:spMk id="8" creationId="{32B64BE8-E37B-9676-4EB5-17CAABB97627}"/>
          </ac:spMkLst>
        </pc:spChg>
        <pc:spChg chg="add del mod">
          <ac:chgData name="Nino Philip Ramones" userId="1068934f-e3b4-4e88-ba23-4cb57230c594" providerId="ADAL" clId="{CE1A2483-E38C-48E5-BC81-7BCC41BEAE8B}" dt="2023-03-24T10:17:20.825" v="3853" actId="478"/>
          <ac:spMkLst>
            <pc:docMk/>
            <pc:sldMk cId="3736050571" sldId="284"/>
            <ac:spMk id="9" creationId="{F674F0A4-D090-01AC-8999-18378F35D8D0}"/>
          </ac:spMkLst>
        </pc:spChg>
        <pc:spChg chg="mod">
          <ac:chgData name="Nino Philip Ramones" userId="1068934f-e3b4-4e88-ba23-4cb57230c594" providerId="ADAL" clId="{CE1A2483-E38C-48E5-BC81-7BCC41BEAE8B}" dt="2023-03-24T10:18:41.906" v="3988"/>
          <ac:spMkLst>
            <pc:docMk/>
            <pc:sldMk cId="3736050571" sldId="284"/>
            <ac:spMk id="11" creationId="{6189316F-36D4-74AF-2F4D-CA6835FCF4D1}"/>
          </ac:spMkLst>
        </pc:spChg>
        <pc:spChg chg="mod">
          <ac:chgData name="Nino Philip Ramones" userId="1068934f-e3b4-4e88-ba23-4cb57230c594" providerId="ADAL" clId="{CE1A2483-E38C-48E5-BC81-7BCC41BEAE8B}" dt="2023-03-24T10:18:41.906" v="3988"/>
          <ac:spMkLst>
            <pc:docMk/>
            <pc:sldMk cId="3736050571" sldId="284"/>
            <ac:spMk id="12" creationId="{081E5793-598E-13F1-FFC1-2E2B37B7A862}"/>
          </ac:spMkLst>
        </pc:spChg>
        <pc:spChg chg="mod">
          <ac:chgData name="Nino Philip Ramones" userId="1068934f-e3b4-4e88-ba23-4cb57230c594" providerId="ADAL" clId="{CE1A2483-E38C-48E5-BC81-7BCC41BEAE8B}" dt="2023-03-24T10:18:41.906" v="3988"/>
          <ac:spMkLst>
            <pc:docMk/>
            <pc:sldMk cId="3736050571" sldId="284"/>
            <ac:spMk id="13" creationId="{0077A9FE-2A78-C1A9-45A7-24BFB95107EB}"/>
          </ac:spMkLst>
        </pc:spChg>
        <pc:spChg chg="mod">
          <ac:chgData name="Nino Philip Ramones" userId="1068934f-e3b4-4e88-ba23-4cb57230c594" providerId="ADAL" clId="{CE1A2483-E38C-48E5-BC81-7BCC41BEAE8B}" dt="2023-03-24T10:18:41.906" v="3988"/>
          <ac:spMkLst>
            <pc:docMk/>
            <pc:sldMk cId="3736050571" sldId="284"/>
            <ac:spMk id="14" creationId="{FCD494D1-63B4-BE0A-BC53-95121561D8CA}"/>
          </ac:spMkLst>
        </pc:spChg>
        <pc:spChg chg="add del mod">
          <ac:chgData name="Nino Philip Ramones" userId="1068934f-e3b4-4e88-ba23-4cb57230c594" providerId="ADAL" clId="{CE1A2483-E38C-48E5-BC81-7BCC41BEAE8B}" dt="2023-03-24T11:57:39.667" v="5785" actId="478"/>
          <ac:spMkLst>
            <pc:docMk/>
            <pc:sldMk cId="3736050571" sldId="284"/>
            <ac:spMk id="15" creationId="{258F3AD2-BCEF-1349-6418-5EA2D43C4EFC}"/>
          </ac:spMkLst>
        </pc:spChg>
        <pc:spChg chg="mod">
          <ac:chgData name="Nino Philip Ramones" userId="1068934f-e3b4-4e88-ba23-4cb57230c594" providerId="ADAL" clId="{CE1A2483-E38C-48E5-BC81-7BCC41BEAE8B}" dt="2023-03-24T13:37:28.560" v="7510"/>
          <ac:spMkLst>
            <pc:docMk/>
            <pc:sldMk cId="3736050571" sldId="284"/>
            <ac:spMk id="18" creationId="{DE121BC2-96EF-9E14-2ACC-4B73C569E118}"/>
          </ac:spMkLst>
        </pc:spChg>
        <pc:spChg chg="mod">
          <ac:chgData name="Nino Philip Ramones" userId="1068934f-e3b4-4e88-ba23-4cb57230c594" providerId="ADAL" clId="{CE1A2483-E38C-48E5-BC81-7BCC41BEAE8B}" dt="2023-03-24T13:37:28.560" v="7510"/>
          <ac:spMkLst>
            <pc:docMk/>
            <pc:sldMk cId="3736050571" sldId="284"/>
            <ac:spMk id="19" creationId="{264C5272-7B75-A721-E1E9-42F5FF53D048}"/>
          </ac:spMkLst>
        </pc:spChg>
        <pc:grpChg chg="del">
          <ac:chgData name="Nino Philip Ramones" userId="1068934f-e3b4-4e88-ba23-4cb57230c594" providerId="ADAL" clId="{CE1A2483-E38C-48E5-BC81-7BCC41BEAE8B}" dt="2023-03-24T13:37:27.995" v="7509" actId="478"/>
          <ac:grpSpMkLst>
            <pc:docMk/>
            <pc:sldMk cId="3736050571" sldId="284"/>
            <ac:grpSpMk id="2" creationId="{67F3DB62-8ACD-0F47-2790-041A8C3C3A76}"/>
          </ac:grpSpMkLst>
        </pc:grpChg>
        <pc:grpChg chg="add mod">
          <ac:chgData name="Nino Philip Ramones" userId="1068934f-e3b4-4e88-ba23-4cb57230c594" providerId="ADAL" clId="{CE1A2483-E38C-48E5-BC81-7BCC41BEAE8B}" dt="2023-03-26T07:45:38.566" v="21870" actId="1035"/>
          <ac:grpSpMkLst>
            <pc:docMk/>
            <pc:sldMk cId="3736050571" sldId="284"/>
            <ac:grpSpMk id="10" creationId="{0C81D6C6-F733-3488-65BE-4A37C743DDDF}"/>
          </ac:grpSpMkLst>
        </pc:grpChg>
        <pc:grpChg chg="add mod">
          <ac:chgData name="Nino Philip Ramones" userId="1068934f-e3b4-4e88-ba23-4cb57230c594" providerId="ADAL" clId="{CE1A2483-E38C-48E5-BC81-7BCC41BEAE8B}" dt="2023-03-24T13:37:28.560" v="7510"/>
          <ac:grpSpMkLst>
            <pc:docMk/>
            <pc:sldMk cId="3736050571" sldId="284"/>
            <ac:grpSpMk id="16" creationId="{D9289072-D308-8A3C-C7AB-06C13C782BB3}"/>
          </ac:grpSpMkLst>
        </pc:grpChg>
        <pc:picChg chg="add mod">
          <ac:chgData name="Nino Philip Ramones" userId="1068934f-e3b4-4e88-ba23-4cb57230c594" providerId="ADAL" clId="{CE1A2483-E38C-48E5-BC81-7BCC41BEAE8B}" dt="2023-03-24T13:39:18.448" v="7584" actId="1035"/>
          <ac:picMkLst>
            <pc:docMk/>
            <pc:sldMk cId="3736050571" sldId="284"/>
            <ac:picMk id="1026" creationId="{279DC88B-F6B3-4DD7-6846-9EBFD6EBCFAC}"/>
          </ac:picMkLst>
        </pc:picChg>
        <pc:cxnChg chg="mod">
          <ac:chgData name="Nino Philip Ramones" userId="1068934f-e3b4-4e88-ba23-4cb57230c594" providerId="ADAL" clId="{CE1A2483-E38C-48E5-BC81-7BCC41BEAE8B}" dt="2023-03-24T13:37:28.560" v="7510"/>
          <ac:cxnSpMkLst>
            <pc:docMk/>
            <pc:sldMk cId="3736050571" sldId="284"/>
            <ac:cxnSpMk id="17" creationId="{97D88614-484D-65AC-B263-5D7851263D8F}"/>
          </ac:cxnSpMkLst>
        </pc:cxnChg>
      </pc:sldChg>
      <pc:sldChg chg="addSp delSp modSp add mod ord">
        <pc:chgData name="Nino Philip Ramones" userId="1068934f-e3b4-4e88-ba23-4cb57230c594" providerId="ADAL" clId="{CE1A2483-E38C-48E5-BC81-7BCC41BEAE8B}" dt="2023-03-26T02:26:31.130" v="13036" actId="1036"/>
        <pc:sldMkLst>
          <pc:docMk/>
          <pc:sldMk cId="3361120979" sldId="285"/>
        </pc:sldMkLst>
        <pc:spChg chg="mod">
          <ac:chgData name="Nino Philip Ramones" userId="1068934f-e3b4-4e88-ba23-4cb57230c594" providerId="ADAL" clId="{CE1A2483-E38C-48E5-BC81-7BCC41BEAE8B}" dt="2023-03-24T14:25:16.406" v="7689" actId="20577"/>
          <ac:spMkLst>
            <pc:docMk/>
            <pc:sldMk cId="3361120979" sldId="285"/>
            <ac:spMk id="6" creationId="{1C139C71-43D8-DA15-F46A-8598CDF1F78A}"/>
          </ac:spMkLst>
        </pc:spChg>
        <pc:spChg chg="del">
          <ac:chgData name="Nino Philip Ramones" userId="1068934f-e3b4-4e88-ba23-4cb57230c594" providerId="ADAL" clId="{CE1A2483-E38C-48E5-BC81-7BCC41BEAE8B}" dt="2023-03-24T11:24:59.880" v="5562" actId="478"/>
          <ac:spMkLst>
            <pc:docMk/>
            <pc:sldMk cId="3361120979" sldId="285"/>
            <ac:spMk id="7" creationId="{C0D13422-DCD1-D85A-4698-5D246F768AB4}"/>
          </ac:spMkLst>
        </pc:spChg>
        <pc:spChg chg="mod">
          <ac:chgData name="Nino Philip Ramones" userId="1068934f-e3b4-4e88-ba23-4cb57230c594" providerId="ADAL" clId="{CE1A2483-E38C-48E5-BC81-7BCC41BEAE8B}" dt="2023-03-24T13:09:00.425" v="6274" actId="20577"/>
          <ac:spMkLst>
            <pc:docMk/>
            <pc:sldMk cId="3361120979" sldId="285"/>
            <ac:spMk id="8" creationId="{32B64BE8-E37B-9676-4EB5-17CAABB97627}"/>
          </ac:spMkLst>
        </pc:spChg>
        <pc:spChg chg="add mod">
          <ac:chgData name="Nino Philip Ramones" userId="1068934f-e3b4-4e88-ba23-4cb57230c594" providerId="ADAL" clId="{CE1A2483-E38C-48E5-BC81-7BCC41BEAE8B}" dt="2023-03-25T10:32:31.178" v="10142" actId="20577"/>
          <ac:spMkLst>
            <pc:docMk/>
            <pc:sldMk cId="3361120979" sldId="285"/>
            <ac:spMk id="20" creationId="{71519BD6-B685-4832-F429-601E68B32B02}"/>
          </ac:spMkLst>
        </pc:spChg>
        <pc:spChg chg="add mod">
          <ac:chgData name="Nino Philip Ramones" userId="1068934f-e3b4-4e88-ba23-4cb57230c594" providerId="ADAL" clId="{CE1A2483-E38C-48E5-BC81-7BCC41BEAE8B}" dt="2023-03-26T02:26:31.130" v="13036" actId="1036"/>
          <ac:spMkLst>
            <pc:docMk/>
            <pc:sldMk cId="3361120979" sldId="285"/>
            <ac:spMk id="21" creationId="{6BCA70CC-68A2-D09B-3C52-C3C7BCFE638C}"/>
          </ac:spMkLst>
        </pc:spChg>
        <pc:spChg chg="mod">
          <ac:chgData name="Nino Philip Ramones" userId="1068934f-e3b4-4e88-ba23-4cb57230c594" providerId="ADAL" clId="{CE1A2483-E38C-48E5-BC81-7BCC41BEAE8B}" dt="2023-03-24T13:37:38.775" v="7514"/>
          <ac:spMkLst>
            <pc:docMk/>
            <pc:sldMk cId="3361120979" sldId="285"/>
            <ac:spMk id="24" creationId="{FA62F1FF-ABED-4BC9-6E59-D0634D9E1407}"/>
          </ac:spMkLst>
        </pc:spChg>
        <pc:spChg chg="mod">
          <ac:chgData name="Nino Philip Ramones" userId="1068934f-e3b4-4e88-ba23-4cb57230c594" providerId="ADAL" clId="{CE1A2483-E38C-48E5-BC81-7BCC41BEAE8B}" dt="2023-03-24T13:37:38.775" v="7514"/>
          <ac:spMkLst>
            <pc:docMk/>
            <pc:sldMk cId="3361120979" sldId="285"/>
            <ac:spMk id="25" creationId="{2E1D7EDE-7D6B-B810-372C-9BC4B4620FF9}"/>
          </ac:spMkLst>
        </pc:spChg>
        <pc:grpChg chg="del">
          <ac:chgData name="Nino Philip Ramones" userId="1068934f-e3b4-4e88-ba23-4cb57230c594" providerId="ADAL" clId="{CE1A2483-E38C-48E5-BC81-7BCC41BEAE8B}" dt="2023-03-24T13:37:38.302" v="7513" actId="478"/>
          <ac:grpSpMkLst>
            <pc:docMk/>
            <pc:sldMk cId="3361120979" sldId="285"/>
            <ac:grpSpMk id="2" creationId="{67F3DB62-8ACD-0F47-2790-041A8C3C3A76}"/>
          </ac:grpSpMkLst>
        </pc:grpChg>
        <pc:grpChg chg="del">
          <ac:chgData name="Nino Philip Ramones" userId="1068934f-e3b4-4e88-ba23-4cb57230c594" providerId="ADAL" clId="{CE1A2483-E38C-48E5-BC81-7BCC41BEAE8B}" dt="2023-03-24T11:24:59.880" v="5562" actId="478"/>
          <ac:grpSpMkLst>
            <pc:docMk/>
            <pc:sldMk cId="3361120979" sldId="285"/>
            <ac:grpSpMk id="10" creationId="{0C81D6C6-F733-3488-65BE-4A37C743DDDF}"/>
          </ac:grpSpMkLst>
        </pc:grpChg>
        <pc:grpChg chg="add mod">
          <ac:chgData name="Nino Philip Ramones" userId="1068934f-e3b4-4e88-ba23-4cb57230c594" providerId="ADAL" clId="{CE1A2483-E38C-48E5-BC81-7BCC41BEAE8B}" dt="2023-03-24T13:37:38.775" v="7514"/>
          <ac:grpSpMkLst>
            <pc:docMk/>
            <pc:sldMk cId="3361120979" sldId="285"/>
            <ac:grpSpMk id="22" creationId="{C90C2E7B-49DE-9AD8-2DD7-9B1F362237D7}"/>
          </ac:grpSpMkLst>
        </pc:grpChg>
        <pc:picChg chg="add mod modCrop">
          <ac:chgData name="Nino Philip Ramones" userId="1068934f-e3b4-4e88-ba23-4cb57230c594" providerId="ADAL" clId="{CE1A2483-E38C-48E5-BC81-7BCC41BEAE8B}" dt="2023-03-24T12:14:38.449" v="6194" actId="14100"/>
          <ac:picMkLst>
            <pc:docMk/>
            <pc:sldMk cId="3361120979" sldId="285"/>
            <ac:picMk id="15" creationId="{CB58F947-C919-5D6F-C607-D8D4EAE13F5E}"/>
          </ac:picMkLst>
        </pc:picChg>
        <pc:picChg chg="add mod modCrop">
          <ac:chgData name="Nino Philip Ramones" userId="1068934f-e3b4-4e88-ba23-4cb57230c594" providerId="ADAL" clId="{CE1A2483-E38C-48E5-BC81-7BCC41BEAE8B}" dt="2023-03-24T12:16:19.195" v="6202" actId="1076"/>
          <ac:picMkLst>
            <pc:docMk/>
            <pc:sldMk cId="3361120979" sldId="285"/>
            <ac:picMk id="17" creationId="{E89061CF-D4B1-11BA-383B-0C1803DFB5B0}"/>
          </ac:picMkLst>
        </pc:picChg>
        <pc:picChg chg="add mod modCrop">
          <ac:chgData name="Nino Philip Ramones" userId="1068934f-e3b4-4e88-ba23-4cb57230c594" providerId="ADAL" clId="{CE1A2483-E38C-48E5-BC81-7BCC41BEAE8B}" dt="2023-03-24T12:16:13.517" v="6201" actId="1076"/>
          <ac:picMkLst>
            <pc:docMk/>
            <pc:sldMk cId="3361120979" sldId="285"/>
            <ac:picMk id="19" creationId="{805D0939-829F-B065-84B1-FC361DECC4DB}"/>
          </ac:picMkLst>
        </pc:picChg>
        <pc:picChg chg="del">
          <ac:chgData name="Nino Philip Ramones" userId="1068934f-e3b4-4e88-ba23-4cb57230c594" providerId="ADAL" clId="{CE1A2483-E38C-48E5-BC81-7BCC41BEAE8B}" dt="2023-03-24T11:24:57.043" v="5561" actId="478"/>
          <ac:picMkLst>
            <pc:docMk/>
            <pc:sldMk cId="3361120979" sldId="285"/>
            <ac:picMk id="1026" creationId="{279DC88B-F6B3-4DD7-6846-9EBFD6EBCFAC}"/>
          </ac:picMkLst>
        </pc:picChg>
        <pc:cxnChg chg="mod">
          <ac:chgData name="Nino Philip Ramones" userId="1068934f-e3b4-4e88-ba23-4cb57230c594" providerId="ADAL" clId="{CE1A2483-E38C-48E5-BC81-7BCC41BEAE8B}" dt="2023-03-24T13:37:38.775" v="7514"/>
          <ac:cxnSpMkLst>
            <pc:docMk/>
            <pc:sldMk cId="3361120979" sldId="285"/>
            <ac:cxnSpMk id="23" creationId="{C9DFE760-55A6-6DC6-813A-DB63742B82B0}"/>
          </ac:cxnSpMkLst>
        </pc:cxnChg>
      </pc:sldChg>
      <pc:sldChg chg="add del">
        <pc:chgData name="Nino Philip Ramones" userId="1068934f-e3b4-4e88-ba23-4cb57230c594" providerId="ADAL" clId="{CE1A2483-E38C-48E5-BC81-7BCC41BEAE8B}" dt="2023-03-24T11:24:39.459" v="5534" actId="47"/>
        <pc:sldMkLst>
          <pc:docMk/>
          <pc:sldMk cId="3707134678" sldId="285"/>
        </pc:sldMkLst>
      </pc:sldChg>
      <pc:sldChg chg="addSp delSp modSp add mod ord">
        <pc:chgData name="Nino Philip Ramones" userId="1068934f-e3b4-4e88-ba23-4cb57230c594" providerId="ADAL" clId="{CE1A2483-E38C-48E5-BC81-7BCC41BEAE8B}" dt="2023-03-26T01:32:58.717" v="12381" actId="20577"/>
        <pc:sldMkLst>
          <pc:docMk/>
          <pc:sldMk cId="2198950249" sldId="286"/>
        </pc:sldMkLst>
        <pc:spChg chg="add mod">
          <ac:chgData name="Nino Philip Ramones" userId="1068934f-e3b4-4e88-ba23-4cb57230c594" providerId="ADAL" clId="{CE1A2483-E38C-48E5-BC81-7BCC41BEAE8B}" dt="2023-03-24T14:27:32.967" v="7719" actId="20577"/>
          <ac:spMkLst>
            <pc:docMk/>
            <pc:sldMk cId="2198950249" sldId="286"/>
            <ac:spMk id="2" creationId="{05373617-D585-BAF0-0B5B-D2CF324A4D6B}"/>
          </ac:spMkLst>
        </pc:spChg>
        <pc:spChg chg="mod">
          <ac:chgData name="Nino Philip Ramones" userId="1068934f-e3b4-4e88-ba23-4cb57230c594" providerId="ADAL" clId="{CE1A2483-E38C-48E5-BC81-7BCC41BEAE8B}" dt="2023-03-26T01:32:58.717" v="12381" actId="20577"/>
          <ac:spMkLst>
            <pc:docMk/>
            <pc:sldMk cId="2198950249" sldId="286"/>
            <ac:spMk id="6" creationId="{1C139C71-43D8-DA15-F46A-8598CDF1F78A}"/>
          </ac:spMkLst>
        </pc:spChg>
        <pc:spChg chg="del">
          <ac:chgData name="Nino Philip Ramones" userId="1068934f-e3b4-4e88-ba23-4cb57230c594" providerId="ADAL" clId="{CE1A2483-E38C-48E5-BC81-7BCC41BEAE8B}" dt="2023-03-24T14:27:25.558" v="7704" actId="478"/>
          <ac:spMkLst>
            <pc:docMk/>
            <pc:sldMk cId="2198950249" sldId="286"/>
            <ac:spMk id="8" creationId="{32B64BE8-E37B-9676-4EB5-17CAABB97627}"/>
          </ac:spMkLst>
        </pc:spChg>
        <pc:spChg chg="add mod">
          <ac:chgData name="Nino Philip Ramones" userId="1068934f-e3b4-4e88-ba23-4cb57230c594" providerId="ADAL" clId="{CE1A2483-E38C-48E5-BC81-7BCC41BEAE8B}" dt="2023-03-25T09:08:27.495" v="8657" actId="164"/>
          <ac:spMkLst>
            <pc:docMk/>
            <pc:sldMk cId="2198950249" sldId="286"/>
            <ac:spMk id="12" creationId="{A03D9DDB-0911-CCC6-289E-FE03CE9C7E57}"/>
          </ac:spMkLst>
        </pc:spChg>
        <pc:spChg chg="add del mod">
          <ac:chgData name="Nino Philip Ramones" userId="1068934f-e3b4-4e88-ba23-4cb57230c594" providerId="ADAL" clId="{CE1A2483-E38C-48E5-BC81-7BCC41BEAE8B}" dt="2023-03-25T09:11:07.362" v="8924" actId="478"/>
          <ac:spMkLst>
            <pc:docMk/>
            <pc:sldMk cId="2198950249" sldId="286"/>
            <ac:spMk id="14" creationId="{21D15DCA-E0C5-986C-875B-8895929A72DA}"/>
          </ac:spMkLst>
        </pc:spChg>
        <pc:spChg chg="del">
          <ac:chgData name="Nino Philip Ramones" userId="1068934f-e3b4-4e88-ba23-4cb57230c594" providerId="ADAL" clId="{CE1A2483-E38C-48E5-BC81-7BCC41BEAE8B}" dt="2023-03-24T14:27:05.106" v="7701" actId="478"/>
          <ac:spMkLst>
            <pc:docMk/>
            <pc:sldMk cId="2198950249" sldId="286"/>
            <ac:spMk id="19" creationId="{595C8069-4FD3-1605-88CE-F6979A3F5081}"/>
          </ac:spMkLst>
        </pc:spChg>
        <pc:spChg chg="del">
          <ac:chgData name="Nino Philip Ramones" userId="1068934f-e3b4-4e88-ba23-4cb57230c594" providerId="ADAL" clId="{CE1A2483-E38C-48E5-BC81-7BCC41BEAE8B}" dt="2023-03-24T14:27:08.527" v="7702" actId="478"/>
          <ac:spMkLst>
            <pc:docMk/>
            <pc:sldMk cId="2198950249" sldId="286"/>
            <ac:spMk id="22" creationId="{23A03D95-62C3-EB9B-0FA8-EE8A8F46A45B}"/>
          </ac:spMkLst>
        </pc:spChg>
        <pc:grpChg chg="add mod">
          <ac:chgData name="Nino Philip Ramones" userId="1068934f-e3b4-4e88-ba23-4cb57230c594" providerId="ADAL" clId="{CE1A2483-E38C-48E5-BC81-7BCC41BEAE8B}" dt="2023-03-25T09:11:15.461" v="8936" actId="1035"/>
          <ac:grpSpMkLst>
            <pc:docMk/>
            <pc:sldMk cId="2198950249" sldId="286"/>
            <ac:grpSpMk id="15" creationId="{C25BAF9D-648B-5DF1-5DA2-51603A64AE61}"/>
          </ac:grpSpMkLst>
        </pc:grpChg>
        <pc:grpChg chg="del">
          <ac:chgData name="Nino Philip Ramones" userId="1068934f-e3b4-4e88-ba23-4cb57230c594" providerId="ADAL" clId="{CE1A2483-E38C-48E5-BC81-7BCC41BEAE8B}" dt="2023-03-24T14:27:05.106" v="7701" actId="478"/>
          <ac:grpSpMkLst>
            <pc:docMk/>
            <pc:sldMk cId="2198950249" sldId="286"/>
            <ac:grpSpMk id="18" creationId="{468619EB-5F72-0578-B566-9615FF705FBA}"/>
          </ac:grpSpMkLst>
        </pc:grpChg>
        <pc:picChg chg="add mod modCrop">
          <ac:chgData name="Nino Philip Ramones" userId="1068934f-e3b4-4e88-ba23-4cb57230c594" providerId="ADAL" clId="{CE1A2483-E38C-48E5-BC81-7BCC41BEAE8B}" dt="2023-03-25T09:08:27.495" v="8657" actId="164"/>
          <ac:picMkLst>
            <pc:docMk/>
            <pc:sldMk cId="2198950249" sldId="286"/>
            <ac:picMk id="4" creationId="{FA791576-C960-D6DC-035D-DFE9D8716961}"/>
          </ac:picMkLst>
        </pc:picChg>
        <pc:picChg chg="add mod modCrop">
          <ac:chgData name="Nino Philip Ramones" userId="1068934f-e3b4-4e88-ba23-4cb57230c594" providerId="ADAL" clId="{CE1A2483-E38C-48E5-BC81-7BCC41BEAE8B}" dt="2023-03-25T09:08:27.495" v="8657" actId="164"/>
          <ac:picMkLst>
            <pc:docMk/>
            <pc:sldMk cId="2198950249" sldId="286"/>
            <ac:picMk id="7" creationId="{9009E13D-25E9-0ED3-F1FB-B871F2C29CBF}"/>
          </ac:picMkLst>
        </pc:picChg>
        <pc:picChg chg="add mod modCrop">
          <ac:chgData name="Nino Philip Ramones" userId="1068934f-e3b4-4e88-ba23-4cb57230c594" providerId="ADAL" clId="{CE1A2483-E38C-48E5-BC81-7BCC41BEAE8B}" dt="2023-03-25T09:08:27.495" v="8657" actId="164"/>
          <ac:picMkLst>
            <pc:docMk/>
            <pc:sldMk cId="2198950249" sldId="286"/>
            <ac:picMk id="10" creationId="{6209A5CC-FDB7-6171-F00E-96122C493CE4}"/>
          </ac:picMkLst>
        </pc:picChg>
        <pc:picChg chg="del">
          <ac:chgData name="Nino Philip Ramones" userId="1068934f-e3b4-4e88-ba23-4cb57230c594" providerId="ADAL" clId="{CE1A2483-E38C-48E5-BC81-7BCC41BEAE8B}" dt="2023-03-24T14:27:08.527" v="7702" actId="478"/>
          <ac:picMkLst>
            <pc:docMk/>
            <pc:sldMk cId="2198950249" sldId="286"/>
            <ac:picMk id="2050" creationId="{FE5D3419-CBCC-E3CE-0834-5E0B343A6275}"/>
          </ac:picMkLst>
        </pc:picChg>
      </pc:sldChg>
      <pc:sldChg chg="addSp delSp modSp add mod">
        <pc:chgData name="Nino Philip Ramones" userId="1068934f-e3b4-4e88-ba23-4cb57230c594" providerId="ADAL" clId="{CE1A2483-E38C-48E5-BC81-7BCC41BEAE8B}" dt="2023-03-26T07:45:18.112" v="21869" actId="1076"/>
        <pc:sldMkLst>
          <pc:docMk/>
          <pc:sldMk cId="2964066685" sldId="287"/>
        </pc:sldMkLst>
        <pc:spChg chg="mod">
          <ac:chgData name="Nino Philip Ramones" userId="1068934f-e3b4-4e88-ba23-4cb57230c594" providerId="ADAL" clId="{CE1A2483-E38C-48E5-BC81-7BCC41BEAE8B}" dt="2023-03-25T09:55:51.082" v="9130" actId="20577"/>
          <ac:spMkLst>
            <pc:docMk/>
            <pc:sldMk cId="2964066685" sldId="287"/>
            <ac:spMk id="2" creationId="{05373617-D585-BAF0-0B5B-D2CF324A4D6B}"/>
          </ac:spMkLst>
        </pc:spChg>
        <pc:spChg chg="add del mod">
          <ac:chgData name="Nino Philip Ramones" userId="1068934f-e3b4-4e88-ba23-4cb57230c594" providerId="ADAL" clId="{CE1A2483-E38C-48E5-BC81-7BCC41BEAE8B}" dt="2023-03-25T10:11:25.755" v="10003" actId="20577"/>
          <ac:spMkLst>
            <pc:docMk/>
            <pc:sldMk cId="2964066685" sldId="287"/>
            <ac:spMk id="6" creationId="{1C139C71-43D8-DA15-F46A-8598CDF1F78A}"/>
          </ac:spMkLst>
        </pc:spChg>
        <pc:spChg chg="mod topLvl">
          <ac:chgData name="Nino Philip Ramones" userId="1068934f-e3b4-4e88-ba23-4cb57230c594" providerId="ADAL" clId="{CE1A2483-E38C-48E5-BC81-7BCC41BEAE8B}" dt="2023-03-25T10:13:23.457" v="10014" actId="20577"/>
          <ac:spMkLst>
            <pc:docMk/>
            <pc:sldMk cId="2964066685" sldId="287"/>
            <ac:spMk id="12" creationId="{A03D9DDB-0911-CCC6-289E-FE03CE9C7E57}"/>
          </ac:spMkLst>
        </pc:spChg>
        <pc:spChg chg="add del mod">
          <ac:chgData name="Nino Philip Ramones" userId="1068934f-e3b4-4e88-ba23-4cb57230c594" providerId="ADAL" clId="{CE1A2483-E38C-48E5-BC81-7BCC41BEAE8B}" dt="2023-03-25T10:08:39.451" v="9964" actId="478"/>
          <ac:spMkLst>
            <pc:docMk/>
            <pc:sldMk cId="2964066685" sldId="287"/>
            <ac:spMk id="14" creationId="{CF313EB5-3183-30EC-90B8-3B965AA985CB}"/>
          </ac:spMkLst>
        </pc:spChg>
        <pc:spChg chg="add mod">
          <ac:chgData name="Nino Philip Ramones" userId="1068934f-e3b4-4e88-ba23-4cb57230c594" providerId="ADAL" clId="{CE1A2483-E38C-48E5-BC81-7BCC41BEAE8B}" dt="2023-03-26T01:24:24.207" v="12166" actId="1035"/>
          <ac:spMkLst>
            <pc:docMk/>
            <pc:sldMk cId="2964066685" sldId="287"/>
            <ac:spMk id="16" creationId="{B9691CAE-C393-DAEA-4FF9-5454469604B3}"/>
          </ac:spMkLst>
        </pc:spChg>
        <pc:spChg chg="mod">
          <ac:chgData name="Nino Philip Ramones" userId="1068934f-e3b4-4e88-ba23-4cb57230c594" providerId="ADAL" clId="{CE1A2483-E38C-48E5-BC81-7BCC41BEAE8B}" dt="2023-03-26T07:44:54.419" v="21864"/>
          <ac:spMkLst>
            <pc:docMk/>
            <pc:sldMk cId="2964066685" sldId="287"/>
            <ac:spMk id="18" creationId="{CB38203D-2FB3-4A7C-0B6A-9ABDFB1D3957}"/>
          </ac:spMkLst>
        </pc:spChg>
        <pc:spChg chg="mod">
          <ac:chgData name="Nino Philip Ramones" userId="1068934f-e3b4-4e88-ba23-4cb57230c594" providerId="ADAL" clId="{CE1A2483-E38C-48E5-BC81-7BCC41BEAE8B}" dt="2023-03-26T07:44:54.419" v="21864"/>
          <ac:spMkLst>
            <pc:docMk/>
            <pc:sldMk cId="2964066685" sldId="287"/>
            <ac:spMk id="19" creationId="{C9B24A16-8630-1353-F1E1-CEE5F73545AA}"/>
          </ac:spMkLst>
        </pc:spChg>
        <pc:spChg chg="mod">
          <ac:chgData name="Nino Philip Ramones" userId="1068934f-e3b4-4e88-ba23-4cb57230c594" providerId="ADAL" clId="{CE1A2483-E38C-48E5-BC81-7BCC41BEAE8B}" dt="2023-03-26T07:44:54.419" v="21864"/>
          <ac:spMkLst>
            <pc:docMk/>
            <pc:sldMk cId="2964066685" sldId="287"/>
            <ac:spMk id="20" creationId="{2DA08AFC-6BC8-99C1-0855-DA8A63764A1A}"/>
          </ac:spMkLst>
        </pc:spChg>
        <pc:spChg chg="mod">
          <ac:chgData name="Nino Philip Ramones" userId="1068934f-e3b4-4e88-ba23-4cb57230c594" providerId="ADAL" clId="{CE1A2483-E38C-48E5-BC81-7BCC41BEAE8B}" dt="2023-03-26T07:44:54.419" v="21864"/>
          <ac:spMkLst>
            <pc:docMk/>
            <pc:sldMk cId="2964066685" sldId="287"/>
            <ac:spMk id="21" creationId="{CB3D7E9E-D779-F5AA-015F-6F1DEA0B38C5}"/>
          </ac:spMkLst>
        </pc:spChg>
        <pc:grpChg chg="del">
          <ac:chgData name="Nino Philip Ramones" userId="1068934f-e3b4-4e88-ba23-4cb57230c594" providerId="ADAL" clId="{CE1A2483-E38C-48E5-BC81-7BCC41BEAE8B}" dt="2023-03-25T09:55:58.188" v="9131" actId="165"/>
          <ac:grpSpMkLst>
            <pc:docMk/>
            <pc:sldMk cId="2964066685" sldId="287"/>
            <ac:grpSpMk id="15" creationId="{C25BAF9D-648B-5DF1-5DA2-51603A64AE61}"/>
          </ac:grpSpMkLst>
        </pc:grpChg>
        <pc:grpChg chg="add mod">
          <ac:chgData name="Nino Philip Ramones" userId="1068934f-e3b4-4e88-ba23-4cb57230c594" providerId="ADAL" clId="{CE1A2483-E38C-48E5-BC81-7BCC41BEAE8B}" dt="2023-03-26T07:45:18.112" v="21869" actId="1076"/>
          <ac:grpSpMkLst>
            <pc:docMk/>
            <pc:sldMk cId="2964066685" sldId="287"/>
            <ac:grpSpMk id="17" creationId="{B6DFC349-B4C9-2ED6-A03A-C017B60593C4}"/>
          </ac:grpSpMkLst>
        </pc:grpChg>
        <pc:picChg chg="del mod topLvl">
          <ac:chgData name="Nino Philip Ramones" userId="1068934f-e3b4-4e88-ba23-4cb57230c594" providerId="ADAL" clId="{CE1A2483-E38C-48E5-BC81-7BCC41BEAE8B}" dt="2023-03-25T09:58:56.176" v="9175" actId="478"/>
          <ac:picMkLst>
            <pc:docMk/>
            <pc:sldMk cId="2964066685" sldId="287"/>
            <ac:picMk id="4" creationId="{FA791576-C960-D6DC-035D-DFE9D8716961}"/>
          </ac:picMkLst>
        </pc:picChg>
        <pc:picChg chg="add mod ord modCrop">
          <ac:chgData name="Nino Philip Ramones" userId="1068934f-e3b4-4e88-ba23-4cb57230c594" providerId="ADAL" clId="{CE1A2483-E38C-48E5-BC81-7BCC41BEAE8B}" dt="2023-03-25T09:58:53.361" v="9174" actId="167"/>
          <ac:picMkLst>
            <pc:docMk/>
            <pc:sldMk cId="2964066685" sldId="287"/>
            <ac:picMk id="5" creationId="{8C70D0E4-7553-688A-6B14-33A676F8ECC5}"/>
          </ac:picMkLst>
        </pc:picChg>
        <pc:picChg chg="del mod topLvl">
          <ac:chgData name="Nino Philip Ramones" userId="1068934f-e3b4-4e88-ba23-4cb57230c594" providerId="ADAL" clId="{CE1A2483-E38C-48E5-BC81-7BCC41BEAE8B}" dt="2023-03-25T09:58:56.176" v="9175" actId="478"/>
          <ac:picMkLst>
            <pc:docMk/>
            <pc:sldMk cId="2964066685" sldId="287"/>
            <ac:picMk id="7" creationId="{9009E13D-25E9-0ED3-F1FB-B871F2C29CBF}"/>
          </ac:picMkLst>
        </pc:picChg>
        <pc:picChg chg="add mod ord modCrop">
          <ac:chgData name="Nino Philip Ramones" userId="1068934f-e3b4-4e88-ba23-4cb57230c594" providerId="ADAL" clId="{CE1A2483-E38C-48E5-BC81-7BCC41BEAE8B}" dt="2023-03-25T10:12:48.205" v="10006" actId="1076"/>
          <ac:picMkLst>
            <pc:docMk/>
            <pc:sldMk cId="2964066685" sldId="287"/>
            <ac:picMk id="9" creationId="{1BB7ACA0-0C22-7849-4739-EDBD8162DAD0}"/>
          </ac:picMkLst>
        </pc:picChg>
        <pc:picChg chg="del mod topLvl">
          <ac:chgData name="Nino Philip Ramones" userId="1068934f-e3b4-4e88-ba23-4cb57230c594" providerId="ADAL" clId="{CE1A2483-E38C-48E5-BC81-7BCC41BEAE8B}" dt="2023-03-25T09:58:56.176" v="9175" actId="478"/>
          <ac:picMkLst>
            <pc:docMk/>
            <pc:sldMk cId="2964066685" sldId="287"/>
            <ac:picMk id="10" creationId="{6209A5CC-FDB7-6171-F00E-96122C493CE4}"/>
          </ac:picMkLst>
        </pc:picChg>
        <pc:picChg chg="add mod ord modCrop">
          <ac:chgData name="Nino Philip Ramones" userId="1068934f-e3b4-4e88-ba23-4cb57230c594" providerId="ADAL" clId="{CE1A2483-E38C-48E5-BC81-7BCC41BEAE8B}" dt="2023-03-25T09:58:53.361" v="9174" actId="167"/>
          <ac:picMkLst>
            <pc:docMk/>
            <pc:sldMk cId="2964066685" sldId="287"/>
            <ac:picMk id="13" creationId="{E7CF9C52-DC56-D589-C1BE-FC00535916B1}"/>
          </ac:picMkLst>
        </pc:picChg>
        <pc:picChg chg="add del mod">
          <ac:chgData name="Nino Philip Ramones" userId="1068934f-e3b4-4e88-ba23-4cb57230c594" providerId="ADAL" clId="{CE1A2483-E38C-48E5-BC81-7BCC41BEAE8B}" dt="2023-03-26T01:23:46.400" v="12158" actId="478"/>
          <ac:picMkLst>
            <pc:docMk/>
            <pc:sldMk cId="2964066685" sldId="287"/>
            <ac:picMk id="1028" creationId="{9053E19E-12E3-CC2A-9662-54192D832490}"/>
          </ac:picMkLst>
        </pc:picChg>
        <pc:picChg chg="add mod">
          <ac:chgData name="Nino Philip Ramones" userId="1068934f-e3b4-4e88-ba23-4cb57230c594" providerId="ADAL" clId="{CE1A2483-E38C-48E5-BC81-7BCC41BEAE8B}" dt="2023-03-26T01:24:24.207" v="12166" actId="1035"/>
          <ac:picMkLst>
            <pc:docMk/>
            <pc:sldMk cId="2964066685" sldId="287"/>
            <ac:picMk id="1030" creationId="{679B4984-3835-29CD-BBE3-4D7046309456}"/>
          </ac:picMkLst>
        </pc:picChg>
      </pc:sldChg>
      <pc:sldChg chg="addSp delSp modSp add mod">
        <pc:chgData name="Nino Philip Ramones" userId="1068934f-e3b4-4e88-ba23-4cb57230c594" providerId="ADAL" clId="{CE1A2483-E38C-48E5-BC81-7BCC41BEAE8B}" dt="2023-03-26T02:27:20.629" v="13067" actId="20577"/>
        <pc:sldMkLst>
          <pc:docMk/>
          <pc:sldMk cId="2474797160" sldId="288"/>
        </pc:sldMkLst>
        <pc:spChg chg="mod">
          <ac:chgData name="Nino Philip Ramones" userId="1068934f-e3b4-4e88-ba23-4cb57230c594" providerId="ADAL" clId="{CE1A2483-E38C-48E5-BC81-7BCC41BEAE8B}" dt="2023-03-25T10:58:51.864" v="10168" actId="20577"/>
          <ac:spMkLst>
            <pc:docMk/>
            <pc:sldMk cId="2474797160" sldId="288"/>
            <ac:spMk id="2" creationId="{05373617-D585-BAF0-0B5B-D2CF324A4D6B}"/>
          </ac:spMkLst>
        </pc:spChg>
        <pc:spChg chg="mod">
          <ac:chgData name="Nino Philip Ramones" userId="1068934f-e3b4-4e88-ba23-4cb57230c594" providerId="ADAL" clId="{CE1A2483-E38C-48E5-BC81-7BCC41BEAE8B}" dt="2023-03-26T02:27:20.629" v="13067" actId="20577"/>
          <ac:spMkLst>
            <pc:docMk/>
            <pc:sldMk cId="2474797160" sldId="288"/>
            <ac:spMk id="6" creationId="{1C139C71-43D8-DA15-F46A-8598CDF1F78A}"/>
          </ac:spMkLst>
        </pc:spChg>
        <pc:spChg chg="mod ord">
          <ac:chgData name="Nino Philip Ramones" userId="1068934f-e3b4-4e88-ba23-4cb57230c594" providerId="ADAL" clId="{CE1A2483-E38C-48E5-BC81-7BCC41BEAE8B}" dt="2023-03-26T00:31:33.809" v="11283" actId="1036"/>
          <ac:spMkLst>
            <pc:docMk/>
            <pc:sldMk cId="2474797160" sldId="288"/>
            <ac:spMk id="12" creationId="{A03D9DDB-0911-CCC6-289E-FE03CE9C7E57}"/>
          </ac:spMkLst>
        </pc:spChg>
        <pc:spChg chg="del">
          <ac:chgData name="Nino Philip Ramones" userId="1068934f-e3b4-4e88-ba23-4cb57230c594" providerId="ADAL" clId="{CE1A2483-E38C-48E5-BC81-7BCC41BEAE8B}" dt="2023-03-25T10:59:43.969" v="10169" actId="478"/>
          <ac:spMkLst>
            <pc:docMk/>
            <pc:sldMk cId="2474797160" sldId="288"/>
            <ac:spMk id="16" creationId="{B9691CAE-C393-DAEA-4FF9-5454469604B3}"/>
          </ac:spMkLst>
        </pc:spChg>
        <pc:picChg chg="add mod modCrop">
          <ac:chgData name="Nino Philip Ramones" userId="1068934f-e3b4-4e88-ba23-4cb57230c594" providerId="ADAL" clId="{CE1A2483-E38C-48E5-BC81-7BCC41BEAE8B}" dt="2023-03-26T00:31:33.809" v="11283" actId="1036"/>
          <ac:picMkLst>
            <pc:docMk/>
            <pc:sldMk cId="2474797160" sldId="288"/>
            <ac:picMk id="4" creationId="{F80FEB30-9E07-DFAD-ECA1-FF3600E6B0A8}"/>
          </ac:picMkLst>
        </pc:picChg>
        <pc:picChg chg="del">
          <ac:chgData name="Nino Philip Ramones" userId="1068934f-e3b4-4e88-ba23-4cb57230c594" providerId="ADAL" clId="{CE1A2483-E38C-48E5-BC81-7BCC41BEAE8B}" dt="2023-03-25T10:59:43.969" v="10169" actId="478"/>
          <ac:picMkLst>
            <pc:docMk/>
            <pc:sldMk cId="2474797160" sldId="288"/>
            <ac:picMk id="5" creationId="{8C70D0E4-7553-688A-6B14-33A676F8ECC5}"/>
          </ac:picMkLst>
        </pc:picChg>
        <pc:picChg chg="del">
          <ac:chgData name="Nino Philip Ramones" userId="1068934f-e3b4-4e88-ba23-4cb57230c594" providerId="ADAL" clId="{CE1A2483-E38C-48E5-BC81-7BCC41BEAE8B}" dt="2023-03-25T10:59:43.969" v="10169" actId="478"/>
          <ac:picMkLst>
            <pc:docMk/>
            <pc:sldMk cId="2474797160" sldId="288"/>
            <ac:picMk id="9" creationId="{1BB7ACA0-0C22-7849-4739-EDBD8162DAD0}"/>
          </ac:picMkLst>
        </pc:picChg>
        <pc:picChg chg="del">
          <ac:chgData name="Nino Philip Ramones" userId="1068934f-e3b4-4e88-ba23-4cb57230c594" providerId="ADAL" clId="{CE1A2483-E38C-48E5-BC81-7BCC41BEAE8B}" dt="2023-03-25T10:59:43.969" v="10169" actId="478"/>
          <ac:picMkLst>
            <pc:docMk/>
            <pc:sldMk cId="2474797160" sldId="288"/>
            <ac:picMk id="13" creationId="{E7CF9C52-DC56-D589-C1BE-FC00535916B1}"/>
          </ac:picMkLst>
        </pc:picChg>
        <pc:picChg chg="del">
          <ac:chgData name="Nino Philip Ramones" userId="1068934f-e3b4-4e88-ba23-4cb57230c594" providerId="ADAL" clId="{CE1A2483-E38C-48E5-BC81-7BCC41BEAE8B}" dt="2023-03-25T10:59:43.969" v="10169" actId="478"/>
          <ac:picMkLst>
            <pc:docMk/>
            <pc:sldMk cId="2474797160" sldId="288"/>
            <ac:picMk id="1028" creationId="{9053E19E-12E3-CC2A-9662-54192D832490}"/>
          </ac:picMkLst>
        </pc:picChg>
      </pc:sldChg>
      <pc:sldChg chg="add del ord">
        <pc:chgData name="Nino Philip Ramones" userId="1068934f-e3b4-4e88-ba23-4cb57230c594" providerId="ADAL" clId="{CE1A2483-E38C-48E5-BC81-7BCC41BEAE8B}" dt="2023-03-26T00:55:43.574" v="11399" actId="47"/>
        <pc:sldMkLst>
          <pc:docMk/>
          <pc:sldMk cId="3489249307" sldId="289"/>
        </pc:sldMkLst>
      </pc:sldChg>
      <pc:sldChg chg="addSp delSp modSp add mod ord">
        <pc:chgData name="Nino Philip Ramones" userId="1068934f-e3b4-4e88-ba23-4cb57230c594" providerId="ADAL" clId="{CE1A2483-E38C-48E5-BC81-7BCC41BEAE8B}" dt="2023-03-26T02:41:40.601" v="13677" actId="1036"/>
        <pc:sldMkLst>
          <pc:docMk/>
          <pc:sldMk cId="3945412091" sldId="289"/>
        </pc:sldMkLst>
        <pc:spChg chg="mod">
          <ac:chgData name="Nino Philip Ramones" userId="1068934f-e3b4-4e88-ba23-4cb57230c594" providerId="ADAL" clId="{CE1A2483-E38C-48E5-BC81-7BCC41BEAE8B}" dt="2023-03-26T00:56:27.368" v="11450" actId="20577"/>
          <ac:spMkLst>
            <pc:docMk/>
            <pc:sldMk cId="3945412091" sldId="289"/>
            <ac:spMk id="2" creationId="{05373617-D585-BAF0-0B5B-D2CF324A4D6B}"/>
          </ac:spMkLst>
        </pc:spChg>
        <pc:spChg chg="mod">
          <ac:chgData name="Nino Philip Ramones" userId="1068934f-e3b4-4e88-ba23-4cb57230c594" providerId="ADAL" clId="{CE1A2483-E38C-48E5-BC81-7BCC41BEAE8B}" dt="2023-03-26T01:34:13.465" v="12434" actId="2711"/>
          <ac:spMkLst>
            <pc:docMk/>
            <pc:sldMk cId="3945412091" sldId="289"/>
            <ac:spMk id="6" creationId="{1C139C71-43D8-DA15-F46A-8598CDF1F78A}"/>
          </ac:spMkLst>
        </pc:spChg>
        <pc:spChg chg="add mod">
          <ac:chgData name="Nino Philip Ramones" userId="1068934f-e3b4-4e88-ba23-4cb57230c594" providerId="ADAL" clId="{CE1A2483-E38C-48E5-BC81-7BCC41BEAE8B}" dt="2023-03-26T01:35:16.887" v="12437" actId="2711"/>
          <ac:spMkLst>
            <pc:docMk/>
            <pc:sldMk cId="3945412091" sldId="289"/>
            <ac:spMk id="8" creationId="{39088E25-DA30-5952-1F56-05AF9F5E2157}"/>
          </ac:spMkLst>
        </pc:spChg>
        <pc:spChg chg="add del mod">
          <ac:chgData name="Nino Philip Ramones" userId="1068934f-e3b4-4e88-ba23-4cb57230c594" providerId="ADAL" clId="{CE1A2483-E38C-48E5-BC81-7BCC41BEAE8B}" dt="2023-03-26T01:30:00.333" v="12339"/>
          <ac:spMkLst>
            <pc:docMk/>
            <pc:sldMk cId="3945412091" sldId="289"/>
            <ac:spMk id="9" creationId="{E6805876-85BE-79F8-D575-C46FCC327154}"/>
          </ac:spMkLst>
        </pc:spChg>
        <pc:spChg chg="mod topLvl">
          <ac:chgData name="Nino Philip Ramones" userId="1068934f-e3b4-4e88-ba23-4cb57230c594" providerId="ADAL" clId="{CE1A2483-E38C-48E5-BC81-7BCC41BEAE8B}" dt="2023-03-26T02:41:40.601" v="13677" actId="1036"/>
          <ac:spMkLst>
            <pc:docMk/>
            <pc:sldMk cId="3945412091" sldId="289"/>
            <ac:spMk id="12" creationId="{A03D9DDB-0911-CCC6-289E-FE03CE9C7E57}"/>
          </ac:spMkLst>
        </pc:spChg>
        <pc:grpChg chg="del">
          <ac:chgData name="Nino Philip Ramones" userId="1068934f-e3b4-4e88-ba23-4cb57230c594" providerId="ADAL" clId="{CE1A2483-E38C-48E5-BC81-7BCC41BEAE8B}" dt="2023-03-26T00:56:43.405" v="11451" actId="478"/>
          <ac:grpSpMkLst>
            <pc:docMk/>
            <pc:sldMk cId="3945412091" sldId="289"/>
            <ac:grpSpMk id="15" creationId="{C25BAF9D-648B-5DF1-5DA2-51603A64AE61}"/>
          </ac:grpSpMkLst>
        </pc:grpChg>
        <pc:picChg chg="del">
          <ac:chgData name="Nino Philip Ramones" userId="1068934f-e3b4-4e88-ba23-4cb57230c594" providerId="ADAL" clId="{CE1A2483-E38C-48E5-BC81-7BCC41BEAE8B}" dt="2023-03-26T00:56:43.405" v="11451" actId="478"/>
          <ac:picMkLst>
            <pc:docMk/>
            <pc:sldMk cId="3945412091" sldId="289"/>
            <ac:picMk id="4" creationId="{FA791576-C960-D6DC-035D-DFE9D8716961}"/>
          </ac:picMkLst>
        </pc:picChg>
        <pc:picChg chg="add mod modCrop">
          <ac:chgData name="Nino Philip Ramones" userId="1068934f-e3b4-4e88-ba23-4cb57230c594" providerId="ADAL" clId="{CE1A2483-E38C-48E5-BC81-7BCC41BEAE8B}" dt="2023-03-26T02:41:40.601" v="13677" actId="1036"/>
          <ac:picMkLst>
            <pc:docMk/>
            <pc:sldMk cId="3945412091" sldId="289"/>
            <ac:picMk id="5" creationId="{9C4CA27C-CA0F-BC98-6B23-53246FF191BB}"/>
          </ac:picMkLst>
        </pc:picChg>
        <pc:picChg chg="del">
          <ac:chgData name="Nino Philip Ramones" userId="1068934f-e3b4-4e88-ba23-4cb57230c594" providerId="ADAL" clId="{CE1A2483-E38C-48E5-BC81-7BCC41BEAE8B}" dt="2023-03-26T00:56:43.405" v="11451" actId="478"/>
          <ac:picMkLst>
            <pc:docMk/>
            <pc:sldMk cId="3945412091" sldId="289"/>
            <ac:picMk id="7" creationId="{9009E13D-25E9-0ED3-F1FB-B871F2C29CBF}"/>
          </ac:picMkLst>
        </pc:picChg>
        <pc:picChg chg="del topLvl">
          <ac:chgData name="Nino Philip Ramones" userId="1068934f-e3b4-4e88-ba23-4cb57230c594" providerId="ADAL" clId="{CE1A2483-E38C-48E5-BC81-7BCC41BEAE8B}" dt="2023-03-26T00:56:43.405" v="11451" actId="478"/>
          <ac:picMkLst>
            <pc:docMk/>
            <pc:sldMk cId="3945412091" sldId="289"/>
            <ac:picMk id="10" creationId="{6209A5CC-FDB7-6171-F00E-96122C493CE4}"/>
          </ac:picMkLst>
        </pc:picChg>
        <pc:picChg chg="add mod">
          <ac:chgData name="Nino Philip Ramones" userId="1068934f-e3b4-4e88-ba23-4cb57230c594" providerId="ADAL" clId="{CE1A2483-E38C-48E5-BC81-7BCC41BEAE8B}" dt="2023-03-26T01:32:29.180" v="12370" actId="14100"/>
          <ac:picMkLst>
            <pc:docMk/>
            <pc:sldMk cId="3945412091" sldId="289"/>
            <ac:picMk id="4098" creationId="{FBFF0E94-ABA5-0C9F-52A2-3D9BC0E52694}"/>
          </ac:picMkLst>
        </pc:picChg>
      </pc:sldChg>
      <pc:sldChg chg="addSp delSp modSp add mod">
        <pc:chgData name="Nino Philip Ramones" userId="1068934f-e3b4-4e88-ba23-4cb57230c594" providerId="ADAL" clId="{CE1A2483-E38C-48E5-BC81-7BCC41BEAE8B}" dt="2023-03-26T08:46:46.764" v="24971" actId="1035"/>
        <pc:sldMkLst>
          <pc:docMk/>
          <pc:sldMk cId="3495413580" sldId="290"/>
        </pc:sldMkLst>
        <pc:spChg chg="mod">
          <ac:chgData name="Nino Philip Ramones" userId="1068934f-e3b4-4e88-ba23-4cb57230c594" providerId="ADAL" clId="{CE1A2483-E38C-48E5-BC81-7BCC41BEAE8B}" dt="2023-03-26T01:36:17.242" v="12469" actId="20577"/>
          <ac:spMkLst>
            <pc:docMk/>
            <pc:sldMk cId="3495413580" sldId="290"/>
            <ac:spMk id="2" creationId="{05373617-D585-BAF0-0B5B-D2CF324A4D6B}"/>
          </ac:spMkLst>
        </pc:spChg>
        <pc:spChg chg="mod">
          <ac:chgData name="Nino Philip Ramones" userId="1068934f-e3b4-4e88-ba23-4cb57230c594" providerId="ADAL" clId="{CE1A2483-E38C-48E5-BC81-7BCC41BEAE8B}" dt="2023-03-26T02:44:46.739" v="13711" actId="2711"/>
          <ac:spMkLst>
            <pc:docMk/>
            <pc:sldMk cId="3495413580" sldId="290"/>
            <ac:spMk id="6" creationId="{1C139C71-43D8-DA15-F46A-8598CDF1F78A}"/>
          </ac:spMkLst>
        </pc:spChg>
        <pc:spChg chg="del">
          <ac:chgData name="Nino Philip Ramones" userId="1068934f-e3b4-4e88-ba23-4cb57230c594" providerId="ADAL" clId="{CE1A2483-E38C-48E5-BC81-7BCC41BEAE8B}" dt="2023-03-26T01:36:22.286" v="12470" actId="478"/>
          <ac:spMkLst>
            <pc:docMk/>
            <pc:sldMk cId="3495413580" sldId="290"/>
            <ac:spMk id="8" creationId="{39088E25-DA30-5952-1F56-05AF9F5E2157}"/>
          </ac:spMkLst>
        </pc:spChg>
        <pc:spChg chg="add mod">
          <ac:chgData name="Nino Philip Ramones" userId="1068934f-e3b4-4e88-ba23-4cb57230c594" providerId="ADAL" clId="{CE1A2483-E38C-48E5-BC81-7BCC41BEAE8B}" dt="2023-03-26T02:46:26.558" v="13750" actId="2711"/>
          <ac:spMkLst>
            <pc:docMk/>
            <pc:sldMk cId="3495413580" sldId="290"/>
            <ac:spMk id="10" creationId="{3ABF9FC6-2716-8C49-20BF-E4CD3FCBE20B}"/>
          </ac:spMkLst>
        </pc:spChg>
        <pc:spChg chg="mod">
          <ac:chgData name="Nino Philip Ramones" userId="1068934f-e3b4-4e88-ba23-4cb57230c594" providerId="ADAL" clId="{CE1A2483-E38C-48E5-BC81-7BCC41BEAE8B}" dt="2023-03-26T02:40:15.659" v="13660" actId="12788"/>
          <ac:spMkLst>
            <pc:docMk/>
            <pc:sldMk cId="3495413580" sldId="290"/>
            <ac:spMk id="12" creationId="{A03D9DDB-0911-CCC6-289E-FE03CE9C7E57}"/>
          </ac:spMkLst>
        </pc:spChg>
        <pc:grpChg chg="add mod">
          <ac:chgData name="Nino Philip Ramones" userId="1068934f-e3b4-4e88-ba23-4cb57230c594" providerId="ADAL" clId="{CE1A2483-E38C-48E5-BC81-7BCC41BEAE8B}" dt="2023-03-26T02:28:05.055" v="13076" actId="164"/>
          <ac:grpSpMkLst>
            <pc:docMk/>
            <pc:sldMk cId="3495413580" sldId="290"/>
            <ac:grpSpMk id="7" creationId="{BCFF6373-5A39-7056-3406-0AD5136B7A70}"/>
          </ac:grpSpMkLst>
        </pc:grpChg>
        <pc:grpChg chg="add mod">
          <ac:chgData name="Nino Philip Ramones" userId="1068934f-e3b4-4e88-ba23-4cb57230c594" providerId="ADAL" clId="{CE1A2483-E38C-48E5-BC81-7BCC41BEAE8B}" dt="2023-03-26T08:46:46.764" v="24971" actId="1035"/>
          <ac:grpSpMkLst>
            <pc:docMk/>
            <pc:sldMk cId="3495413580" sldId="290"/>
            <ac:grpSpMk id="9" creationId="{EF6801E7-D190-4424-A4E6-F8F1EBF558A4}"/>
          </ac:grpSpMkLst>
        </pc:grpChg>
        <pc:picChg chg="add mod">
          <ac:chgData name="Nino Philip Ramones" userId="1068934f-e3b4-4e88-ba23-4cb57230c594" providerId="ADAL" clId="{CE1A2483-E38C-48E5-BC81-7BCC41BEAE8B}" dt="2023-03-26T02:40:15.659" v="13660" actId="12788"/>
          <ac:picMkLst>
            <pc:docMk/>
            <pc:sldMk cId="3495413580" sldId="290"/>
            <ac:picMk id="4" creationId="{040CAB13-1E07-D48E-0698-1B1C7BEE0280}"/>
          </ac:picMkLst>
        </pc:picChg>
        <pc:picChg chg="del">
          <ac:chgData name="Nino Philip Ramones" userId="1068934f-e3b4-4e88-ba23-4cb57230c594" providerId="ADAL" clId="{CE1A2483-E38C-48E5-BC81-7BCC41BEAE8B}" dt="2023-03-26T01:36:27.473" v="12472" actId="478"/>
          <ac:picMkLst>
            <pc:docMk/>
            <pc:sldMk cId="3495413580" sldId="290"/>
            <ac:picMk id="5" creationId="{9C4CA27C-CA0F-BC98-6B23-53246FF191BB}"/>
          </ac:picMkLst>
        </pc:picChg>
        <pc:picChg chg="del">
          <ac:chgData name="Nino Philip Ramones" userId="1068934f-e3b4-4e88-ba23-4cb57230c594" providerId="ADAL" clId="{CE1A2483-E38C-48E5-BC81-7BCC41BEAE8B}" dt="2023-03-26T01:36:24.993" v="12471" actId="478"/>
          <ac:picMkLst>
            <pc:docMk/>
            <pc:sldMk cId="3495413580" sldId="290"/>
            <ac:picMk id="4098" creationId="{FBFF0E94-ABA5-0C9F-52A2-3D9BC0E52694}"/>
          </ac:picMkLst>
        </pc:picChg>
      </pc:sldChg>
      <pc:sldChg chg="addSp delSp modSp add mod ord">
        <pc:chgData name="Nino Philip Ramones" userId="1068934f-e3b4-4e88-ba23-4cb57230c594" providerId="ADAL" clId="{CE1A2483-E38C-48E5-BC81-7BCC41BEAE8B}" dt="2023-03-26T03:19:32.212" v="14765" actId="1035"/>
        <pc:sldMkLst>
          <pc:docMk/>
          <pc:sldMk cId="3192055937" sldId="291"/>
        </pc:sldMkLst>
        <pc:spChg chg="del">
          <ac:chgData name="Nino Philip Ramones" userId="1068934f-e3b4-4e88-ba23-4cb57230c594" providerId="ADAL" clId="{CE1A2483-E38C-48E5-BC81-7BCC41BEAE8B}" dt="2023-03-26T02:51:54.047" v="13760" actId="478"/>
          <ac:spMkLst>
            <pc:docMk/>
            <pc:sldMk cId="3192055937" sldId="291"/>
            <ac:spMk id="2" creationId="{05373617-D585-BAF0-0B5B-D2CF324A4D6B}"/>
          </ac:spMkLst>
        </pc:spChg>
        <pc:spChg chg="mod">
          <ac:chgData name="Nino Philip Ramones" userId="1068934f-e3b4-4e88-ba23-4cb57230c594" providerId="ADAL" clId="{CE1A2483-E38C-48E5-BC81-7BCC41BEAE8B}" dt="2023-03-26T03:19:32.212" v="14765" actId="1035"/>
          <ac:spMkLst>
            <pc:docMk/>
            <pc:sldMk cId="3192055937" sldId="291"/>
            <ac:spMk id="6" creationId="{1C139C71-43D8-DA15-F46A-8598CDF1F78A}"/>
          </ac:spMkLst>
        </pc:spChg>
        <pc:spChg chg="del">
          <ac:chgData name="Nino Philip Ramones" userId="1068934f-e3b4-4e88-ba23-4cb57230c594" providerId="ADAL" clId="{CE1A2483-E38C-48E5-BC81-7BCC41BEAE8B}" dt="2023-03-26T02:51:51.749" v="13759" actId="478"/>
          <ac:spMkLst>
            <pc:docMk/>
            <pc:sldMk cId="3192055937" sldId="291"/>
            <ac:spMk id="8" creationId="{39088E25-DA30-5952-1F56-05AF9F5E2157}"/>
          </ac:spMkLst>
        </pc:spChg>
        <pc:spChg chg="mod">
          <ac:chgData name="Nino Philip Ramones" userId="1068934f-e3b4-4e88-ba23-4cb57230c594" providerId="ADAL" clId="{CE1A2483-E38C-48E5-BC81-7BCC41BEAE8B}" dt="2023-03-26T03:19:32.212" v="14765" actId="1035"/>
          <ac:spMkLst>
            <pc:docMk/>
            <pc:sldMk cId="3192055937" sldId="291"/>
            <ac:spMk id="12" creationId="{A03D9DDB-0911-CCC6-289E-FE03CE9C7E57}"/>
          </ac:spMkLst>
        </pc:spChg>
        <pc:spChg chg="add mod">
          <ac:chgData name="Nino Philip Ramones" userId="1068934f-e3b4-4e88-ba23-4cb57230c594" providerId="ADAL" clId="{CE1A2483-E38C-48E5-BC81-7BCC41BEAE8B}" dt="2023-03-26T03:19:32.212" v="14765" actId="1035"/>
          <ac:spMkLst>
            <pc:docMk/>
            <pc:sldMk cId="3192055937" sldId="291"/>
            <ac:spMk id="19" creationId="{62B725AB-4493-D4B9-75CD-7C5549A88530}"/>
          </ac:spMkLst>
        </pc:spChg>
        <pc:spChg chg="add mod">
          <ac:chgData name="Nino Philip Ramones" userId="1068934f-e3b4-4e88-ba23-4cb57230c594" providerId="ADAL" clId="{CE1A2483-E38C-48E5-BC81-7BCC41BEAE8B}" dt="2023-03-26T03:19:32.212" v="14765" actId="1035"/>
          <ac:spMkLst>
            <pc:docMk/>
            <pc:sldMk cId="3192055937" sldId="291"/>
            <ac:spMk id="20" creationId="{5754CAF5-3A2C-A9C5-9537-41EAD1C6642E}"/>
          </ac:spMkLst>
        </pc:spChg>
        <pc:grpChg chg="add del mod">
          <ac:chgData name="Nino Philip Ramones" userId="1068934f-e3b4-4e88-ba23-4cb57230c594" providerId="ADAL" clId="{CE1A2483-E38C-48E5-BC81-7BCC41BEAE8B}" dt="2023-03-26T03:12:33.549" v="14272" actId="478"/>
          <ac:grpSpMkLst>
            <pc:docMk/>
            <pc:sldMk cId="3192055937" sldId="291"/>
            <ac:grpSpMk id="17" creationId="{9451BA94-062B-3CB3-668F-7F3645DEB745}"/>
          </ac:grpSpMkLst>
        </pc:grpChg>
        <pc:picChg chg="add mod modCrop">
          <ac:chgData name="Nino Philip Ramones" userId="1068934f-e3b4-4e88-ba23-4cb57230c594" providerId="ADAL" clId="{CE1A2483-E38C-48E5-BC81-7BCC41BEAE8B}" dt="2023-03-26T03:02:53.407" v="13824" actId="164"/>
          <ac:picMkLst>
            <pc:docMk/>
            <pc:sldMk cId="3192055937" sldId="291"/>
            <ac:picMk id="4" creationId="{62EDDADA-49BE-84C9-CDF0-85A48D6AA968}"/>
          </ac:picMkLst>
        </pc:picChg>
        <pc:picChg chg="del">
          <ac:chgData name="Nino Philip Ramones" userId="1068934f-e3b4-4e88-ba23-4cb57230c594" providerId="ADAL" clId="{CE1A2483-E38C-48E5-BC81-7BCC41BEAE8B}" dt="2023-03-26T02:51:48.189" v="13758" actId="478"/>
          <ac:picMkLst>
            <pc:docMk/>
            <pc:sldMk cId="3192055937" sldId="291"/>
            <ac:picMk id="5" creationId="{9C4CA27C-CA0F-BC98-6B23-53246FF191BB}"/>
          </ac:picMkLst>
        </pc:picChg>
        <pc:picChg chg="add del mod modCrop">
          <ac:chgData name="Nino Philip Ramones" userId="1068934f-e3b4-4e88-ba23-4cb57230c594" providerId="ADAL" clId="{CE1A2483-E38C-48E5-BC81-7BCC41BEAE8B}" dt="2023-03-26T03:12:28.466" v="14269" actId="21"/>
          <ac:picMkLst>
            <pc:docMk/>
            <pc:sldMk cId="3192055937" sldId="291"/>
            <ac:picMk id="9" creationId="{E2B1D0DD-2938-6309-374D-1CAB29A60F26}"/>
          </ac:picMkLst>
        </pc:picChg>
        <pc:picChg chg="add mod modCrop">
          <ac:chgData name="Nino Philip Ramones" userId="1068934f-e3b4-4e88-ba23-4cb57230c594" providerId="ADAL" clId="{CE1A2483-E38C-48E5-BC81-7BCC41BEAE8B}" dt="2023-03-26T03:19:32.212" v="14765" actId="1035"/>
          <ac:picMkLst>
            <pc:docMk/>
            <pc:sldMk cId="3192055937" sldId="291"/>
            <ac:picMk id="11" creationId="{970F1E83-B030-083A-7373-82982C5C67EE}"/>
          </ac:picMkLst>
        </pc:picChg>
        <pc:picChg chg="add mod modCrop">
          <ac:chgData name="Nino Philip Ramones" userId="1068934f-e3b4-4e88-ba23-4cb57230c594" providerId="ADAL" clId="{CE1A2483-E38C-48E5-BC81-7BCC41BEAE8B}" dt="2023-03-26T03:02:53.407" v="13824" actId="164"/>
          <ac:picMkLst>
            <pc:docMk/>
            <pc:sldMk cId="3192055937" sldId="291"/>
            <ac:picMk id="14" creationId="{8C9DC9A8-A101-4B99-C4ED-341628BDCD72}"/>
          </ac:picMkLst>
        </pc:picChg>
        <pc:picChg chg="add mod modCrop">
          <ac:chgData name="Nino Philip Ramones" userId="1068934f-e3b4-4e88-ba23-4cb57230c594" providerId="ADAL" clId="{CE1A2483-E38C-48E5-BC81-7BCC41BEAE8B}" dt="2023-03-26T03:02:53.407" v="13824" actId="164"/>
          <ac:picMkLst>
            <pc:docMk/>
            <pc:sldMk cId="3192055937" sldId="291"/>
            <ac:picMk id="16" creationId="{81BD971E-24DF-ED1E-0480-4C38C557B50A}"/>
          </ac:picMkLst>
        </pc:picChg>
        <pc:picChg chg="add mod">
          <ac:chgData name="Nino Philip Ramones" userId="1068934f-e3b4-4e88-ba23-4cb57230c594" providerId="ADAL" clId="{CE1A2483-E38C-48E5-BC81-7BCC41BEAE8B}" dt="2023-03-26T03:19:32.212" v="14765" actId="1035"/>
          <ac:picMkLst>
            <pc:docMk/>
            <pc:sldMk cId="3192055937" sldId="291"/>
            <ac:picMk id="18" creationId="{B533B33F-B02A-B6E4-BE78-9F4CE0CEE7B4}"/>
          </ac:picMkLst>
        </pc:picChg>
        <pc:picChg chg="del">
          <ac:chgData name="Nino Philip Ramones" userId="1068934f-e3b4-4e88-ba23-4cb57230c594" providerId="ADAL" clId="{CE1A2483-E38C-48E5-BC81-7BCC41BEAE8B}" dt="2023-03-26T02:52:02.364" v="13761" actId="478"/>
          <ac:picMkLst>
            <pc:docMk/>
            <pc:sldMk cId="3192055937" sldId="291"/>
            <ac:picMk id="4098" creationId="{FBFF0E94-ABA5-0C9F-52A2-3D9BC0E52694}"/>
          </ac:picMkLst>
        </pc:picChg>
      </pc:sldChg>
      <pc:sldChg chg="addSp delSp modSp add mod ord">
        <pc:chgData name="Nino Philip Ramones" userId="1068934f-e3b4-4e88-ba23-4cb57230c594" providerId="ADAL" clId="{CE1A2483-E38C-48E5-BC81-7BCC41BEAE8B}" dt="2023-03-26T03:13:07.467" v="14276" actId="2711"/>
        <pc:sldMkLst>
          <pc:docMk/>
          <pc:sldMk cId="3168222819" sldId="292"/>
        </pc:sldMkLst>
        <pc:spChg chg="mod">
          <ac:chgData name="Nino Philip Ramones" userId="1068934f-e3b4-4e88-ba23-4cb57230c594" providerId="ADAL" clId="{CE1A2483-E38C-48E5-BC81-7BCC41BEAE8B}" dt="2023-03-26T03:13:07.467" v="14276" actId="2711"/>
          <ac:spMkLst>
            <pc:docMk/>
            <pc:sldMk cId="3168222819" sldId="292"/>
            <ac:spMk id="6" creationId="{1C139C71-43D8-DA15-F46A-8598CDF1F78A}"/>
          </ac:spMkLst>
        </pc:spChg>
        <pc:spChg chg="mod">
          <ac:chgData name="Nino Philip Ramones" userId="1068934f-e3b4-4e88-ba23-4cb57230c594" providerId="ADAL" clId="{CE1A2483-E38C-48E5-BC81-7BCC41BEAE8B}" dt="2023-03-26T03:12:01.013" v="14267" actId="12788"/>
          <ac:spMkLst>
            <pc:docMk/>
            <pc:sldMk cId="3168222819" sldId="292"/>
            <ac:spMk id="12" creationId="{A03D9DDB-0911-CCC6-289E-FE03CE9C7E57}"/>
          </ac:spMkLst>
        </pc:spChg>
        <pc:grpChg chg="add mod">
          <ac:chgData name="Nino Philip Ramones" userId="1068934f-e3b4-4e88-ba23-4cb57230c594" providerId="ADAL" clId="{CE1A2483-E38C-48E5-BC81-7BCC41BEAE8B}" dt="2023-03-26T03:06:45.630" v="13965" actId="164"/>
          <ac:grpSpMkLst>
            <pc:docMk/>
            <pc:sldMk cId="3168222819" sldId="292"/>
            <ac:grpSpMk id="2" creationId="{F7342369-3404-D4B2-C175-6DC912B5A1CF}"/>
          </ac:grpSpMkLst>
        </pc:grpChg>
        <pc:grpChg chg="add mod">
          <ac:chgData name="Nino Philip Ramones" userId="1068934f-e3b4-4e88-ba23-4cb57230c594" providerId="ADAL" clId="{CE1A2483-E38C-48E5-BC81-7BCC41BEAE8B}" dt="2023-03-26T03:11:15.621" v="14259" actId="14100"/>
          <ac:grpSpMkLst>
            <pc:docMk/>
            <pc:sldMk cId="3168222819" sldId="292"/>
            <ac:grpSpMk id="3" creationId="{B4381256-8497-E5FD-A264-20AB10FF20F6}"/>
          </ac:grpSpMkLst>
        </pc:grpChg>
        <pc:grpChg chg="del">
          <ac:chgData name="Nino Philip Ramones" userId="1068934f-e3b4-4e88-ba23-4cb57230c594" providerId="ADAL" clId="{CE1A2483-E38C-48E5-BC81-7BCC41BEAE8B}" dt="2023-03-26T03:03:43.631" v="13830" actId="165"/>
          <ac:grpSpMkLst>
            <pc:docMk/>
            <pc:sldMk cId="3168222819" sldId="292"/>
            <ac:grpSpMk id="17" creationId="{9451BA94-062B-3CB3-668F-7F3645DEB745}"/>
          </ac:grpSpMkLst>
        </pc:grpChg>
        <pc:picChg chg="mod ord topLvl">
          <ac:chgData name="Nino Philip Ramones" userId="1068934f-e3b4-4e88-ba23-4cb57230c594" providerId="ADAL" clId="{CE1A2483-E38C-48E5-BC81-7BCC41BEAE8B}" dt="2023-03-26T03:12:10.598" v="14268" actId="12788"/>
          <ac:picMkLst>
            <pc:docMk/>
            <pc:sldMk cId="3168222819" sldId="292"/>
            <ac:picMk id="4" creationId="{62EDDADA-49BE-84C9-CDF0-85A48D6AA968}"/>
          </ac:picMkLst>
        </pc:picChg>
        <pc:picChg chg="del mod topLvl">
          <ac:chgData name="Nino Philip Ramones" userId="1068934f-e3b4-4e88-ba23-4cb57230c594" providerId="ADAL" clId="{CE1A2483-E38C-48E5-BC81-7BCC41BEAE8B}" dt="2023-03-26T03:03:48.644" v="13832" actId="478"/>
          <ac:picMkLst>
            <pc:docMk/>
            <pc:sldMk cId="3168222819" sldId="292"/>
            <ac:picMk id="9" creationId="{E2B1D0DD-2938-6309-374D-1CAB29A60F26}"/>
          </ac:picMkLst>
        </pc:picChg>
        <pc:picChg chg="del">
          <ac:chgData name="Nino Philip Ramones" userId="1068934f-e3b4-4e88-ba23-4cb57230c594" providerId="ADAL" clId="{CE1A2483-E38C-48E5-BC81-7BCC41BEAE8B}" dt="2023-03-26T03:03:45.337" v="13831" actId="478"/>
          <ac:picMkLst>
            <pc:docMk/>
            <pc:sldMk cId="3168222819" sldId="292"/>
            <ac:picMk id="11" creationId="{970F1E83-B030-083A-7373-82982C5C67EE}"/>
          </ac:picMkLst>
        </pc:picChg>
        <pc:picChg chg="mod topLvl">
          <ac:chgData name="Nino Philip Ramones" userId="1068934f-e3b4-4e88-ba23-4cb57230c594" providerId="ADAL" clId="{CE1A2483-E38C-48E5-BC81-7BCC41BEAE8B}" dt="2023-03-26T03:12:10.598" v="14268" actId="12788"/>
          <ac:picMkLst>
            <pc:docMk/>
            <pc:sldMk cId="3168222819" sldId="292"/>
            <ac:picMk id="14" creationId="{8C9DC9A8-A101-4B99-C4ED-341628BDCD72}"/>
          </ac:picMkLst>
        </pc:picChg>
        <pc:picChg chg="mod ord topLvl">
          <ac:chgData name="Nino Philip Ramones" userId="1068934f-e3b4-4e88-ba23-4cb57230c594" providerId="ADAL" clId="{CE1A2483-E38C-48E5-BC81-7BCC41BEAE8B}" dt="2023-03-26T03:12:10.598" v="14268" actId="12788"/>
          <ac:picMkLst>
            <pc:docMk/>
            <pc:sldMk cId="3168222819" sldId="292"/>
            <ac:picMk id="16" creationId="{81BD971E-24DF-ED1E-0480-4C38C557B50A}"/>
          </ac:picMkLst>
        </pc:picChg>
      </pc:sldChg>
      <pc:sldChg chg="addSp delSp modSp add mod ord">
        <pc:chgData name="Nino Philip Ramones" userId="1068934f-e3b4-4e88-ba23-4cb57230c594" providerId="ADAL" clId="{CE1A2483-E38C-48E5-BC81-7BCC41BEAE8B}" dt="2023-03-26T07:00:09.038" v="19148" actId="1036"/>
        <pc:sldMkLst>
          <pc:docMk/>
          <pc:sldMk cId="2324467648" sldId="293"/>
        </pc:sldMkLst>
        <pc:spChg chg="mod">
          <ac:chgData name="Nino Philip Ramones" userId="1068934f-e3b4-4e88-ba23-4cb57230c594" providerId="ADAL" clId="{CE1A2483-E38C-48E5-BC81-7BCC41BEAE8B}" dt="2023-03-26T04:10:26.119" v="14815" actId="20577"/>
          <ac:spMkLst>
            <pc:docMk/>
            <pc:sldMk cId="2324467648" sldId="293"/>
            <ac:spMk id="2" creationId="{05373617-D585-BAF0-0B5B-D2CF324A4D6B}"/>
          </ac:spMkLst>
        </pc:spChg>
        <pc:spChg chg="add mod">
          <ac:chgData name="Nino Philip Ramones" userId="1068934f-e3b4-4e88-ba23-4cb57230c594" providerId="ADAL" clId="{CE1A2483-E38C-48E5-BC81-7BCC41BEAE8B}" dt="2023-03-26T05:50:57.785" v="15587" actId="947"/>
          <ac:spMkLst>
            <pc:docMk/>
            <pc:sldMk cId="2324467648" sldId="293"/>
            <ac:spMk id="3" creationId="{A56FCEA2-81BB-624C-E099-8E94FE58CBD7}"/>
          </ac:spMkLst>
        </pc:spChg>
        <pc:spChg chg="mod">
          <ac:chgData name="Nino Philip Ramones" userId="1068934f-e3b4-4e88-ba23-4cb57230c594" providerId="ADAL" clId="{CE1A2483-E38C-48E5-BC81-7BCC41BEAE8B}" dt="2023-03-26T07:00:09.038" v="19148" actId="1036"/>
          <ac:spMkLst>
            <pc:docMk/>
            <pc:sldMk cId="2324467648" sldId="293"/>
            <ac:spMk id="6" creationId="{1C139C71-43D8-DA15-F46A-8598CDF1F78A}"/>
          </ac:spMkLst>
        </pc:spChg>
        <pc:spChg chg="mod">
          <ac:chgData name="Nino Philip Ramones" userId="1068934f-e3b4-4e88-ba23-4cb57230c594" providerId="ADAL" clId="{CE1A2483-E38C-48E5-BC81-7BCC41BEAE8B}" dt="2023-03-26T05:51:23.864" v="15606" actId="20577"/>
          <ac:spMkLst>
            <pc:docMk/>
            <pc:sldMk cId="2324467648" sldId="293"/>
            <ac:spMk id="12" creationId="{A03D9DDB-0911-CCC6-289E-FE03CE9C7E57}"/>
          </ac:spMkLst>
        </pc:spChg>
        <pc:spChg chg="add del mod">
          <ac:chgData name="Nino Philip Ramones" userId="1068934f-e3b4-4e88-ba23-4cb57230c594" providerId="ADAL" clId="{CE1A2483-E38C-48E5-BC81-7BCC41BEAE8B}" dt="2023-03-26T06:47:51.003" v="18823" actId="21"/>
          <ac:spMkLst>
            <pc:docMk/>
            <pc:sldMk cId="2324467648" sldId="293"/>
            <ac:spMk id="20" creationId="{72B3AEF9-3BA1-9360-DDC0-5FC0D1BA55A1}"/>
          </ac:spMkLst>
        </pc:spChg>
        <pc:spChg chg="add del mod">
          <ac:chgData name="Nino Philip Ramones" userId="1068934f-e3b4-4e88-ba23-4cb57230c594" providerId="ADAL" clId="{CE1A2483-E38C-48E5-BC81-7BCC41BEAE8B}" dt="2023-03-26T06:47:51.003" v="18823" actId="21"/>
          <ac:spMkLst>
            <pc:docMk/>
            <pc:sldMk cId="2324467648" sldId="293"/>
            <ac:spMk id="21" creationId="{E1E35B6C-DF39-C6EB-0575-B2B393AD3E67}"/>
          </ac:spMkLst>
        </pc:spChg>
        <pc:grpChg chg="add del mod">
          <ac:chgData name="Nino Philip Ramones" userId="1068934f-e3b4-4e88-ba23-4cb57230c594" providerId="ADAL" clId="{CE1A2483-E38C-48E5-BC81-7BCC41BEAE8B}" dt="2023-03-26T05:38:12.245" v="15022" actId="165"/>
          <ac:grpSpMkLst>
            <pc:docMk/>
            <pc:sldMk cId="2324467648" sldId="293"/>
            <ac:grpSpMk id="10" creationId="{CCC4F7D9-FD83-E219-D824-C05F22BBFF6F}"/>
          </ac:grpSpMkLst>
        </pc:grpChg>
        <pc:grpChg chg="add del mod topLvl">
          <ac:chgData name="Nino Philip Ramones" userId="1068934f-e3b4-4e88-ba23-4cb57230c594" providerId="ADAL" clId="{CE1A2483-E38C-48E5-BC81-7BCC41BEAE8B}" dt="2023-03-26T05:46:10.665" v="15308" actId="165"/>
          <ac:grpSpMkLst>
            <pc:docMk/>
            <pc:sldMk cId="2324467648" sldId="293"/>
            <ac:grpSpMk id="16" creationId="{6960A9BC-CE34-ADA5-95D5-5EF73BAEEE4D}"/>
          </ac:grpSpMkLst>
        </pc:grpChg>
        <pc:grpChg chg="add del mod topLvl">
          <ac:chgData name="Nino Philip Ramones" userId="1068934f-e3b4-4e88-ba23-4cb57230c594" providerId="ADAL" clId="{CE1A2483-E38C-48E5-BC81-7BCC41BEAE8B}" dt="2023-03-26T05:46:47.848" v="15331" actId="165"/>
          <ac:grpSpMkLst>
            <pc:docMk/>
            <pc:sldMk cId="2324467648" sldId="293"/>
            <ac:grpSpMk id="17" creationId="{DC896667-3A49-B68E-7618-02F23280978B}"/>
          </ac:grpSpMkLst>
        </pc:grpChg>
        <pc:grpChg chg="add del mod">
          <ac:chgData name="Nino Philip Ramones" userId="1068934f-e3b4-4e88-ba23-4cb57230c594" providerId="ADAL" clId="{CE1A2483-E38C-48E5-BC81-7BCC41BEAE8B}" dt="2023-03-26T05:45:30.228" v="15289" actId="165"/>
          <ac:grpSpMkLst>
            <pc:docMk/>
            <pc:sldMk cId="2324467648" sldId="293"/>
            <ac:grpSpMk id="18" creationId="{9E5FAA4F-3911-78DF-986C-C471E3B8356E}"/>
          </ac:grpSpMkLst>
        </pc:grpChg>
        <pc:grpChg chg="add mod">
          <ac:chgData name="Nino Philip Ramones" userId="1068934f-e3b4-4e88-ba23-4cb57230c594" providerId="ADAL" clId="{CE1A2483-E38C-48E5-BC81-7BCC41BEAE8B}" dt="2023-03-26T06:58:16.794" v="19126" actId="14100"/>
          <ac:grpSpMkLst>
            <pc:docMk/>
            <pc:sldMk cId="2324467648" sldId="293"/>
            <ac:grpSpMk id="19" creationId="{64A0DF12-0C2F-18B0-1A91-BFEA414AF42C}"/>
          </ac:grpSpMkLst>
        </pc:grpChg>
        <pc:picChg chg="del">
          <ac:chgData name="Nino Philip Ramones" userId="1068934f-e3b4-4e88-ba23-4cb57230c594" providerId="ADAL" clId="{CE1A2483-E38C-48E5-BC81-7BCC41BEAE8B}" dt="2023-03-26T04:12:01.189" v="14898" actId="478"/>
          <ac:picMkLst>
            <pc:docMk/>
            <pc:sldMk cId="2324467648" sldId="293"/>
            <ac:picMk id="4" creationId="{F80FEB30-9E07-DFAD-ECA1-FF3600E6B0A8}"/>
          </ac:picMkLst>
        </pc:picChg>
        <pc:picChg chg="add mod topLvl modCrop">
          <ac:chgData name="Nino Philip Ramones" userId="1068934f-e3b4-4e88-ba23-4cb57230c594" providerId="ADAL" clId="{CE1A2483-E38C-48E5-BC81-7BCC41BEAE8B}" dt="2023-03-26T05:46:55.284" v="15334" actId="164"/>
          <ac:picMkLst>
            <pc:docMk/>
            <pc:sldMk cId="2324467648" sldId="293"/>
            <ac:picMk id="7" creationId="{B545C364-6BC3-F5C2-9AC2-1CD83928E009}"/>
          </ac:picMkLst>
        </pc:picChg>
        <pc:picChg chg="add mod topLvl modCrop">
          <ac:chgData name="Nino Philip Ramones" userId="1068934f-e3b4-4e88-ba23-4cb57230c594" providerId="ADAL" clId="{CE1A2483-E38C-48E5-BC81-7BCC41BEAE8B}" dt="2023-03-26T05:46:55.284" v="15334" actId="164"/>
          <ac:picMkLst>
            <pc:docMk/>
            <pc:sldMk cId="2324467648" sldId="293"/>
            <ac:picMk id="9" creationId="{C908F48E-A759-C61A-230E-54FCD8D63356}"/>
          </ac:picMkLst>
        </pc:picChg>
        <pc:picChg chg="add mod ord topLvl modCrop">
          <ac:chgData name="Nino Philip Ramones" userId="1068934f-e3b4-4e88-ba23-4cb57230c594" providerId="ADAL" clId="{CE1A2483-E38C-48E5-BC81-7BCC41BEAE8B}" dt="2023-03-26T05:46:55.284" v="15334" actId="164"/>
          <ac:picMkLst>
            <pc:docMk/>
            <pc:sldMk cId="2324467648" sldId="293"/>
            <ac:picMk id="13" creationId="{FF02776B-1A5F-082C-9770-26050D082E33}"/>
          </ac:picMkLst>
        </pc:picChg>
        <pc:picChg chg="add mod ord topLvl modCrop">
          <ac:chgData name="Nino Philip Ramones" userId="1068934f-e3b4-4e88-ba23-4cb57230c594" providerId="ADAL" clId="{CE1A2483-E38C-48E5-BC81-7BCC41BEAE8B}" dt="2023-03-26T05:46:55.284" v="15334" actId="164"/>
          <ac:picMkLst>
            <pc:docMk/>
            <pc:sldMk cId="2324467648" sldId="293"/>
            <ac:picMk id="15" creationId="{75CBC01E-136C-2419-BFE4-5A6A51114590}"/>
          </ac:picMkLst>
        </pc:picChg>
      </pc:sldChg>
      <pc:sldChg chg="addSp delSp modSp add mod">
        <pc:chgData name="Nino Philip Ramones" userId="1068934f-e3b4-4e88-ba23-4cb57230c594" providerId="ADAL" clId="{CE1A2483-E38C-48E5-BC81-7BCC41BEAE8B}" dt="2023-03-26T07:06:33.463" v="19664" actId="20577"/>
        <pc:sldMkLst>
          <pc:docMk/>
          <pc:sldMk cId="4028002227" sldId="294"/>
        </pc:sldMkLst>
        <pc:spChg chg="mod">
          <ac:chgData name="Nino Philip Ramones" userId="1068934f-e3b4-4e88-ba23-4cb57230c594" providerId="ADAL" clId="{CE1A2483-E38C-48E5-BC81-7BCC41BEAE8B}" dt="2023-03-26T06:18:36.047" v="16721" actId="20577"/>
          <ac:spMkLst>
            <pc:docMk/>
            <pc:sldMk cId="4028002227" sldId="294"/>
            <ac:spMk id="2" creationId="{05373617-D585-BAF0-0B5B-D2CF324A4D6B}"/>
          </ac:spMkLst>
        </pc:spChg>
        <pc:spChg chg="del">
          <ac:chgData name="Nino Philip Ramones" userId="1068934f-e3b4-4e88-ba23-4cb57230c594" providerId="ADAL" clId="{CE1A2483-E38C-48E5-BC81-7BCC41BEAE8B}" dt="2023-03-26T06:18:40.296" v="16722" actId="478"/>
          <ac:spMkLst>
            <pc:docMk/>
            <pc:sldMk cId="4028002227" sldId="294"/>
            <ac:spMk id="3" creationId="{A56FCEA2-81BB-624C-E099-8E94FE58CBD7}"/>
          </ac:spMkLst>
        </pc:spChg>
        <pc:spChg chg="add del mod">
          <ac:chgData name="Nino Philip Ramones" userId="1068934f-e3b4-4e88-ba23-4cb57230c594" providerId="ADAL" clId="{CE1A2483-E38C-48E5-BC81-7BCC41BEAE8B}" dt="2023-03-26T06:23:27.757" v="16956" actId="478"/>
          <ac:spMkLst>
            <pc:docMk/>
            <pc:sldMk cId="4028002227" sldId="294"/>
            <ac:spMk id="4" creationId="{B5671102-73BC-C068-825F-9BCF0EBDCC41}"/>
          </ac:spMkLst>
        </pc:spChg>
        <pc:spChg chg="mod">
          <ac:chgData name="Nino Philip Ramones" userId="1068934f-e3b4-4e88-ba23-4cb57230c594" providerId="ADAL" clId="{CE1A2483-E38C-48E5-BC81-7BCC41BEAE8B}" dt="2023-03-26T07:06:33.463" v="19664" actId="20577"/>
          <ac:spMkLst>
            <pc:docMk/>
            <pc:sldMk cId="4028002227" sldId="294"/>
            <ac:spMk id="6" creationId="{1C139C71-43D8-DA15-F46A-8598CDF1F78A}"/>
          </ac:spMkLst>
        </pc:spChg>
        <pc:spChg chg="add mod">
          <ac:chgData name="Nino Philip Ramones" userId="1068934f-e3b4-4e88-ba23-4cb57230c594" providerId="ADAL" clId="{CE1A2483-E38C-48E5-BC81-7BCC41BEAE8B}" dt="2023-03-26T06:48:37.579" v="18836" actId="1076"/>
          <ac:spMkLst>
            <pc:docMk/>
            <pc:sldMk cId="4028002227" sldId="294"/>
            <ac:spMk id="11" creationId="{BB259863-5E41-470F-2F8D-9C0894443306}"/>
          </ac:spMkLst>
        </pc:spChg>
        <pc:spChg chg="del">
          <ac:chgData name="Nino Philip Ramones" userId="1068934f-e3b4-4e88-ba23-4cb57230c594" providerId="ADAL" clId="{CE1A2483-E38C-48E5-BC81-7BCC41BEAE8B}" dt="2023-03-26T06:18:50.917" v="16724" actId="478"/>
          <ac:spMkLst>
            <pc:docMk/>
            <pc:sldMk cId="4028002227" sldId="294"/>
            <ac:spMk id="12" creationId="{A03D9DDB-0911-CCC6-289E-FE03CE9C7E57}"/>
          </ac:spMkLst>
        </pc:spChg>
        <pc:spChg chg="add mod">
          <ac:chgData name="Nino Philip Ramones" userId="1068934f-e3b4-4e88-ba23-4cb57230c594" providerId="ADAL" clId="{CE1A2483-E38C-48E5-BC81-7BCC41BEAE8B}" dt="2023-03-26T06:48:43.698" v="18837" actId="1076"/>
          <ac:spMkLst>
            <pc:docMk/>
            <pc:sldMk cId="4028002227" sldId="294"/>
            <ac:spMk id="14" creationId="{AE9F15E5-DB4F-049D-6DDC-BC220337710B}"/>
          </ac:spMkLst>
        </pc:spChg>
        <pc:spChg chg="add mod">
          <ac:chgData name="Nino Philip Ramones" userId="1068934f-e3b4-4e88-ba23-4cb57230c594" providerId="ADAL" clId="{CE1A2483-E38C-48E5-BC81-7BCC41BEAE8B}" dt="2023-03-26T06:52:33.313" v="19085" actId="20577"/>
          <ac:spMkLst>
            <pc:docMk/>
            <pc:sldMk cId="4028002227" sldId="294"/>
            <ac:spMk id="16" creationId="{529159D4-2DC0-908C-B848-54A266606B29}"/>
          </ac:spMkLst>
        </pc:spChg>
        <pc:grpChg chg="add mod">
          <ac:chgData name="Nino Philip Ramones" userId="1068934f-e3b4-4e88-ba23-4cb57230c594" providerId="ADAL" clId="{CE1A2483-E38C-48E5-BC81-7BCC41BEAE8B}" dt="2023-03-26T06:45:28.362" v="18774" actId="1036"/>
          <ac:grpSpMkLst>
            <pc:docMk/>
            <pc:sldMk cId="4028002227" sldId="294"/>
            <ac:grpSpMk id="10" creationId="{5BF68F3A-0319-D17A-A931-C1F0C6B8B058}"/>
          </ac:grpSpMkLst>
        </pc:grpChg>
        <pc:grpChg chg="del">
          <ac:chgData name="Nino Philip Ramones" userId="1068934f-e3b4-4e88-ba23-4cb57230c594" providerId="ADAL" clId="{CE1A2483-E38C-48E5-BC81-7BCC41BEAE8B}" dt="2023-03-26T06:18:48.476" v="16723" actId="478"/>
          <ac:grpSpMkLst>
            <pc:docMk/>
            <pc:sldMk cId="4028002227" sldId="294"/>
            <ac:grpSpMk id="19" creationId="{64A0DF12-0C2F-18B0-1A91-BFEA414AF42C}"/>
          </ac:grpSpMkLst>
        </pc:grpChg>
        <pc:picChg chg="add mod modCrop">
          <ac:chgData name="Nino Philip Ramones" userId="1068934f-e3b4-4e88-ba23-4cb57230c594" providerId="ADAL" clId="{CE1A2483-E38C-48E5-BC81-7BCC41BEAE8B}" dt="2023-03-26T06:45:35.735" v="18775" actId="1036"/>
          <ac:picMkLst>
            <pc:docMk/>
            <pc:sldMk cId="4028002227" sldId="294"/>
            <ac:picMk id="5" creationId="{35FA5325-15EE-25C4-ADF7-EEF9F054AB82}"/>
          </ac:picMkLst>
        </pc:picChg>
        <pc:picChg chg="add mod modCrop">
          <ac:chgData name="Nino Philip Ramones" userId="1068934f-e3b4-4e88-ba23-4cb57230c594" providerId="ADAL" clId="{CE1A2483-E38C-48E5-BC81-7BCC41BEAE8B}" dt="2023-03-26T06:45:16.795" v="18768" actId="164"/>
          <ac:picMkLst>
            <pc:docMk/>
            <pc:sldMk cId="4028002227" sldId="294"/>
            <ac:picMk id="8" creationId="{1A55139A-FEEF-290A-DE40-47D01B1F43E6}"/>
          </ac:picMkLst>
        </pc:picChg>
      </pc:sldChg>
      <pc:sldChg chg="addSp delSp modSp add mod">
        <pc:chgData name="Nino Philip Ramones" userId="1068934f-e3b4-4e88-ba23-4cb57230c594" providerId="ADAL" clId="{CE1A2483-E38C-48E5-BC81-7BCC41BEAE8B}" dt="2023-03-26T09:20:13.937" v="28126" actId="20577"/>
        <pc:sldMkLst>
          <pc:docMk/>
          <pc:sldMk cId="4060960727" sldId="295"/>
        </pc:sldMkLst>
        <pc:spChg chg="del">
          <ac:chgData name="Nino Philip Ramones" userId="1068934f-e3b4-4e88-ba23-4cb57230c594" providerId="ADAL" clId="{CE1A2483-E38C-48E5-BC81-7BCC41BEAE8B}" dt="2023-03-26T07:00:36.777" v="19149" actId="478"/>
          <ac:spMkLst>
            <pc:docMk/>
            <pc:sldMk cId="4060960727" sldId="295"/>
            <ac:spMk id="2" creationId="{05373617-D585-BAF0-0B5B-D2CF324A4D6B}"/>
          </ac:spMkLst>
        </pc:spChg>
        <pc:spChg chg="mod">
          <ac:chgData name="Nino Philip Ramones" userId="1068934f-e3b4-4e88-ba23-4cb57230c594" providerId="ADAL" clId="{CE1A2483-E38C-48E5-BC81-7BCC41BEAE8B}" dt="2023-03-26T09:20:13.937" v="28126" actId="20577"/>
          <ac:spMkLst>
            <pc:docMk/>
            <pc:sldMk cId="4060960727" sldId="295"/>
            <ac:spMk id="6" creationId="{1C139C71-43D8-DA15-F46A-8598CDF1F78A}"/>
          </ac:spMkLst>
        </pc:spChg>
        <pc:spChg chg="del">
          <ac:chgData name="Nino Philip Ramones" userId="1068934f-e3b4-4e88-ba23-4cb57230c594" providerId="ADAL" clId="{CE1A2483-E38C-48E5-BC81-7BCC41BEAE8B}" dt="2023-03-26T07:01:55.904" v="19155" actId="478"/>
          <ac:spMkLst>
            <pc:docMk/>
            <pc:sldMk cId="4060960727" sldId="295"/>
            <ac:spMk id="11" creationId="{BB259863-5E41-470F-2F8D-9C0894443306}"/>
          </ac:spMkLst>
        </pc:spChg>
        <pc:spChg chg="add mod">
          <ac:chgData name="Nino Philip Ramones" userId="1068934f-e3b4-4e88-ba23-4cb57230c594" providerId="ADAL" clId="{CE1A2483-E38C-48E5-BC81-7BCC41BEAE8B}" dt="2023-03-26T07:42:10.628" v="21610" actId="1035"/>
          <ac:spMkLst>
            <pc:docMk/>
            <pc:sldMk cId="4060960727" sldId="295"/>
            <ac:spMk id="13" creationId="{07565725-F1FB-D6D1-837F-4B5DCF0A70C6}"/>
          </ac:spMkLst>
        </pc:spChg>
        <pc:spChg chg="del">
          <ac:chgData name="Nino Philip Ramones" userId="1068934f-e3b4-4e88-ba23-4cb57230c594" providerId="ADAL" clId="{CE1A2483-E38C-48E5-BC81-7BCC41BEAE8B}" dt="2023-03-26T07:01:55.904" v="19155" actId="478"/>
          <ac:spMkLst>
            <pc:docMk/>
            <pc:sldMk cId="4060960727" sldId="295"/>
            <ac:spMk id="14" creationId="{AE9F15E5-DB4F-049D-6DDC-BC220337710B}"/>
          </ac:spMkLst>
        </pc:spChg>
        <pc:spChg chg="add del mod">
          <ac:chgData name="Nino Philip Ramones" userId="1068934f-e3b4-4e88-ba23-4cb57230c594" providerId="ADAL" clId="{CE1A2483-E38C-48E5-BC81-7BCC41BEAE8B}" dt="2023-03-26T07:31:25.577" v="21225" actId="478"/>
          <ac:spMkLst>
            <pc:docMk/>
            <pc:sldMk cId="4060960727" sldId="295"/>
            <ac:spMk id="15" creationId="{56F73D2D-F5FD-E4BA-1A92-41A9A0C2C9A0}"/>
          </ac:spMkLst>
        </pc:spChg>
        <pc:spChg chg="mod">
          <ac:chgData name="Nino Philip Ramones" userId="1068934f-e3b4-4e88-ba23-4cb57230c594" providerId="ADAL" clId="{CE1A2483-E38C-48E5-BC81-7BCC41BEAE8B}" dt="2023-03-26T07:26:16.168" v="20787" actId="1038"/>
          <ac:spMkLst>
            <pc:docMk/>
            <pc:sldMk cId="4060960727" sldId="295"/>
            <ac:spMk id="16" creationId="{529159D4-2DC0-908C-B848-54A266606B29}"/>
          </ac:spMkLst>
        </pc:spChg>
        <pc:spChg chg="add mod">
          <ac:chgData name="Nino Philip Ramones" userId="1068934f-e3b4-4e88-ba23-4cb57230c594" providerId="ADAL" clId="{CE1A2483-E38C-48E5-BC81-7BCC41BEAE8B}" dt="2023-03-26T07:31:08.720" v="21224" actId="1076"/>
          <ac:spMkLst>
            <pc:docMk/>
            <pc:sldMk cId="4060960727" sldId="295"/>
            <ac:spMk id="17" creationId="{78847466-6959-698B-F429-0E420A417506}"/>
          </ac:spMkLst>
        </pc:spChg>
        <pc:spChg chg="add mod">
          <ac:chgData name="Nino Philip Ramones" userId="1068934f-e3b4-4e88-ba23-4cb57230c594" providerId="ADAL" clId="{CE1A2483-E38C-48E5-BC81-7BCC41BEAE8B}" dt="2023-03-26T07:31:02.395" v="21222" actId="1076"/>
          <ac:spMkLst>
            <pc:docMk/>
            <pc:sldMk cId="4060960727" sldId="295"/>
            <ac:spMk id="18" creationId="{090DCD4F-B28E-BECA-0E72-6F9C51E3458F}"/>
          </ac:spMkLst>
        </pc:spChg>
        <pc:grpChg chg="del">
          <ac:chgData name="Nino Philip Ramones" userId="1068934f-e3b4-4e88-ba23-4cb57230c594" providerId="ADAL" clId="{CE1A2483-E38C-48E5-BC81-7BCC41BEAE8B}" dt="2023-03-26T07:01:51.524" v="19154" actId="478"/>
          <ac:grpSpMkLst>
            <pc:docMk/>
            <pc:sldMk cId="4060960727" sldId="295"/>
            <ac:grpSpMk id="10" creationId="{5BF68F3A-0319-D17A-A931-C1F0C6B8B058}"/>
          </ac:grpSpMkLst>
        </pc:grpChg>
        <pc:grpChg chg="add mod">
          <ac:chgData name="Nino Philip Ramones" userId="1068934f-e3b4-4e88-ba23-4cb57230c594" providerId="ADAL" clId="{CE1A2483-E38C-48E5-BC81-7BCC41BEAE8B}" dt="2023-03-26T07:24:12.589" v="20559" actId="1035"/>
          <ac:grpSpMkLst>
            <pc:docMk/>
            <pc:sldMk cId="4060960727" sldId="295"/>
            <ac:grpSpMk id="12" creationId="{05BAAEA3-5D88-8154-9068-818D1A0CB520}"/>
          </ac:grpSpMkLst>
        </pc:grpChg>
        <pc:picChg chg="add mod">
          <ac:chgData name="Nino Philip Ramones" userId="1068934f-e3b4-4e88-ba23-4cb57230c594" providerId="ADAL" clId="{CE1A2483-E38C-48E5-BC81-7BCC41BEAE8B}" dt="2023-03-26T07:23:39.703" v="20551" actId="14100"/>
          <ac:picMkLst>
            <pc:docMk/>
            <pc:sldMk cId="4060960727" sldId="295"/>
            <ac:picMk id="4" creationId="{B197A632-FB85-A997-CB4E-3B68180C09DC}"/>
          </ac:picMkLst>
        </pc:picChg>
        <pc:picChg chg="add mod modCrop">
          <ac:chgData name="Nino Philip Ramones" userId="1068934f-e3b4-4e88-ba23-4cb57230c594" providerId="ADAL" clId="{CE1A2483-E38C-48E5-BC81-7BCC41BEAE8B}" dt="2023-03-26T07:23:52.337" v="20555" actId="164"/>
          <ac:picMkLst>
            <pc:docMk/>
            <pc:sldMk cId="4060960727" sldId="295"/>
            <ac:picMk id="7" creationId="{45B7C1C9-5589-BA98-8ACF-C8442468C910}"/>
          </ac:picMkLst>
        </pc:picChg>
        <pc:picChg chg="add mod modCrop">
          <ac:chgData name="Nino Philip Ramones" userId="1068934f-e3b4-4e88-ba23-4cb57230c594" providerId="ADAL" clId="{CE1A2483-E38C-48E5-BC81-7BCC41BEAE8B}" dt="2023-03-26T07:23:52.337" v="20555" actId="164"/>
          <ac:picMkLst>
            <pc:docMk/>
            <pc:sldMk cId="4060960727" sldId="295"/>
            <ac:picMk id="9" creationId="{92CEF692-6C1A-EF3E-786F-E853EB1A706A}"/>
          </ac:picMkLst>
        </pc:picChg>
        <pc:picChg chg="add del mod">
          <ac:chgData name="Nino Philip Ramones" userId="1068934f-e3b4-4e88-ba23-4cb57230c594" providerId="ADAL" clId="{CE1A2483-E38C-48E5-BC81-7BCC41BEAE8B}" dt="2023-03-26T07:16:57.634" v="20306" actId="478"/>
          <ac:picMkLst>
            <pc:docMk/>
            <pc:sldMk cId="4060960727" sldId="295"/>
            <ac:picMk id="5122" creationId="{03D68435-2ED3-A4C6-3C27-279734034B45}"/>
          </ac:picMkLst>
        </pc:picChg>
      </pc:sldChg>
      <pc:sldChg chg="addSp delSp modSp add mod ord">
        <pc:chgData name="Nino Philip Ramones" userId="1068934f-e3b4-4e88-ba23-4cb57230c594" providerId="ADAL" clId="{CE1A2483-E38C-48E5-BC81-7BCC41BEAE8B}" dt="2023-03-26T07:49:23.660" v="21924" actId="1036"/>
        <pc:sldMkLst>
          <pc:docMk/>
          <pc:sldMk cId="139793571" sldId="296"/>
        </pc:sldMkLst>
        <pc:spChg chg="del mod">
          <ac:chgData name="Nino Philip Ramones" userId="1068934f-e3b4-4e88-ba23-4cb57230c594" providerId="ADAL" clId="{CE1A2483-E38C-48E5-BC81-7BCC41BEAE8B}" dt="2023-03-26T07:39:15.673" v="21444" actId="478"/>
          <ac:spMkLst>
            <pc:docMk/>
            <pc:sldMk cId="139793571" sldId="296"/>
            <ac:spMk id="2" creationId="{05373617-D585-BAF0-0B5B-D2CF324A4D6B}"/>
          </ac:spMkLst>
        </pc:spChg>
        <pc:spChg chg="del">
          <ac:chgData name="Nino Philip Ramones" userId="1068934f-e3b4-4e88-ba23-4cb57230c594" providerId="ADAL" clId="{CE1A2483-E38C-48E5-BC81-7BCC41BEAE8B}" dt="2023-03-26T07:33:19.352" v="21323" actId="478"/>
          <ac:spMkLst>
            <pc:docMk/>
            <pc:sldMk cId="139793571" sldId="296"/>
            <ac:spMk id="3" creationId="{A56FCEA2-81BB-624C-E099-8E94FE58CBD7}"/>
          </ac:spMkLst>
        </pc:spChg>
        <pc:spChg chg="del">
          <ac:chgData name="Nino Philip Ramones" userId="1068934f-e3b4-4e88-ba23-4cb57230c594" providerId="ADAL" clId="{CE1A2483-E38C-48E5-BC81-7BCC41BEAE8B}" dt="2023-03-26T07:34:00.503" v="21331" actId="478"/>
          <ac:spMkLst>
            <pc:docMk/>
            <pc:sldMk cId="139793571" sldId="296"/>
            <ac:spMk id="6" creationId="{1C139C71-43D8-DA15-F46A-8598CDF1F78A}"/>
          </ac:spMkLst>
        </pc:spChg>
        <pc:spChg chg="mod">
          <ac:chgData name="Nino Philip Ramones" userId="1068934f-e3b4-4e88-ba23-4cb57230c594" providerId="ADAL" clId="{CE1A2483-E38C-48E5-BC81-7BCC41BEAE8B}" dt="2023-03-26T07:47:32.704" v="21890" actId="1035"/>
          <ac:spMkLst>
            <pc:docMk/>
            <pc:sldMk cId="139793571" sldId="296"/>
            <ac:spMk id="12" creationId="{A03D9DDB-0911-CCC6-289E-FE03CE9C7E57}"/>
          </ac:spMkLst>
        </pc:spChg>
        <pc:spChg chg="add mod">
          <ac:chgData name="Nino Philip Ramones" userId="1068934f-e3b4-4e88-ba23-4cb57230c594" providerId="ADAL" clId="{CE1A2483-E38C-48E5-BC81-7BCC41BEAE8B}" dt="2023-03-26T07:39:45.963" v="21454" actId="1037"/>
          <ac:spMkLst>
            <pc:docMk/>
            <pc:sldMk cId="139793571" sldId="296"/>
            <ac:spMk id="14" creationId="{3AD72C38-FC4D-F725-0285-B8C4B08CB869}"/>
          </ac:spMkLst>
        </pc:spChg>
        <pc:spChg chg="add mod">
          <ac:chgData name="Nino Philip Ramones" userId="1068934f-e3b4-4e88-ba23-4cb57230c594" providerId="ADAL" clId="{CE1A2483-E38C-48E5-BC81-7BCC41BEAE8B}" dt="2023-03-26T07:39:49.871" v="21455" actId="1035"/>
          <ac:spMkLst>
            <pc:docMk/>
            <pc:sldMk cId="139793571" sldId="296"/>
            <ac:spMk id="16" creationId="{D731C356-BEDD-81ED-E1B8-4C152F03FF24}"/>
          </ac:spMkLst>
        </pc:spChg>
        <pc:spChg chg="add mod">
          <ac:chgData name="Nino Philip Ramones" userId="1068934f-e3b4-4e88-ba23-4cb57230c594" providerId="ADAL" clId="{CE1A2483-E38C-48E5-BC81-7BCC41BEAE8B}" dt="2023-03-26T07:47:02.382" v="21884" actId="1036"/>
          <ac:spMkLst>
            <pc:docMk/>
            <pc:sldMk cId="139793571" sldId="296"/>
            <ac:spMk id="17" creationId="{8CCE19BF-04F5-5F2D-6AD4-2BA749FFDAE0}"/>
          </ac:spMkLst>
        </pc:spChg>
        <pc:spChg chg="mod">
          <ac:chgData name="Nino Philip Ramones" userId="1068934f-e3b4-4e88-ba23-4cb57230c594" providerId="ADAL" clId="{CE1A2483-E38C-48E5-BC81-7BCC41BEAE8B}" dt="2023-03-26T07:45:51.602" v="21871"/>
          <ac:spMkLst>
            <pc:docMk/>
            <pc:sldMk cId="139793571" sldId="296"/>
            <ac:spMk id="20" creationId="{11839F73-AC73-C760-B8B2-5D93B946C2CC}"/>
          </ac:spMkLst>
        </pc:spChg>
        <pc:spChg chg="mod">
          <ac:chgData name="Nino Philip Ramones" userId="1068934f-e3b4-4e88-ba23-4cb57230c594" providerId="ADAL" clId="{CE1A2483-E38C-48E5-BC81-7BCC41BEAE8B}" dt="2023-03-26T07:45:51.602" v="21871"/>
          <ac:spMkLst>
            <pc:docMk/>
            <pc:sldMk cId="139793571" sldId="296"/>
            <ac:spMk id="21" creationId="{388E3375-2F27-BAD7-226B-ED1DE347FE4E}"/>
          </ac:spMkLst>
        </pc:spChg>
        <pc:spChg chg="mod">
          <ac:chgData name="Nino Philip Ramones" userId="1068934f-e3b4-4e88-ba23-4cb57230c594" providerId="ADAL" clId="{CE1A2483-E38C-48E5-BC81-7BCC41BEAE8B}" dt="2023-03-26T07:45:51.602" v="21871"/>
          <ac:spMkLst>
            <pc:docMk/>
            <pc:sldMk cId="139793571" sldId="296"/>
            <ac:spMk id="22" creationId="{0581C36B-4646-3F73-C326-2CF9239F9A37}"/>
          </ac:spMkLst>
        </pc:spChg>
        <pc:spChg chg="mod">
          <ac:chgData name="Nino Philip Ramones" userId="1068934f-e3b4-4e88-ba23-4cb57230c594" providerId="ADAL" clId="{CE1A2483-E38C-48E5-BC81-7BCC41BEAE8B}" dt="2023-03-26T07:45:51.602" v="21871"/>
          <ac:spMkLst>
            <pc:docMk/>
            <pc:sldMk cId="139793571" sldId="296"/>
            <ac:spMk id="27" creationId="{EBD7BDAA-7B82-6F9C-77D0-D57B0303301F}"/>
          </ac:spMkLst>
        </pc:spChg>
        <pc:spChg chg="add mod">
          <ac:chgData name="Nino Philip Ramones" userId="1068934f-e3b4-4e88-ba23-4cb57230c594" providerId="ADAL" clId="{CE1A2483-E38C-48E5-BC81-7BCC41BEAE8B}" dt="2023-03-26T07:49:23.660" v="21924" actId="1036"/>
          <ac:spMkLst>
            <pc:docMk/>
            <pc:sldMk cId="139793571" sldId="296"/>
            <ac:spMk id="28" creationId="{C6032C7F-1A53-D752-42C9-4DED807FD8EE}"/>
          </ac:spMkLst>
        </pc:spChg>
        <pc:spChg chg="add mod">
          <ac:chgData name="Nino Philip Ramones" userId="1068934f-e3b4-4e88-ba23-4cb57230c594" providerId="ADAL" clId="{CE1A2483-E38C-48E5-BC81-7BCC41BEAE8B}" dt="2023-03-26T07:49:07.728" v="21920" actId="1035"/>
          <ac:spMkLst>
            <pc:docMk/>
            <pc:sldMk cId="139793571" sldId="296"/>
            <ac:spMk id="29" creationId="{A88435B6-2402-09CF-460D-282C56BAD82B}"/>
          </ac:spMkLst>
        </pc:spChg>
        <pc:grpChg chg="add mod">
          <ac:chgData name="Nino Philip Ramones" userId="1068934f-e3b4-4e88-ba23-4cb57230c594" providerId="ADAL" clId="{CE1A2483-E38C-48E5-BC81-7BCC41BEAE8B}" dt="2023-03-26T07:47:24.024" v="21889" actId="14100"/>
          <ac:grpSpMkLst>
            <pc:docMk/>
            <pc:sldMk cId="139793571" sldId="296"/>
            <ac:grpSpMk id="18" creationId="{72266120-0476-C00E-B5B0-A2113253B90C}"/>
          </ac:grpSpMkLst>
        </pc:grpChg>
        <pc:grpChg chg="del">
          <ac:chgData name="Nino Philip Ramones" userId="1068934f-e3b4-4e88-ba23-4cb57230c594" providerId="ADAL" clId="{CE1A2483-E38C-48E5-BC81-7BCC41BEAE8B}" dt="2023-03-26T07:33:21.211" v="21324" actId="478"/>
          <ac:grpSpMkLst>
            <pc:docMk/>
            <pc:sldMk cId="139793571" sldId="296"/>
            <ac:grpSpMk id="19" creationId="{64A0DF12-0C2F-18B0-1A91-BFEA414AF42C}"/>
          </ac:grpSpMkLst>
        </pc:grpChg>
        <pc:picChg chg="add mod">
          <ac:chgData name="Nino Philip Ramones" userId="1068934f-e3b4-4e88-ba23-4cb57230c594" providerId="ADAL" clId="{CE1A2483-E38C-48E5-BC81-7BCC41BEAE8B}" dt="2023-03-26T07:48:19.009" v="21896" actId="1076"/>
          <ac:picMkLst>
            <pc:docMk/>
            <pc:sldMk cId="139793571" sldId="296"/>
            <ac:picMk id="5" creationId="{5533BC3B-7AAE-6FA0-47FE-C7341C5AD242}"/>
          </ac:picMkLst>
        </pc:picChg>
        <pc:picChg chg="add mod">
          <ac:chgData name="Nino Philip Ramones" userId="1068934f-e3b4-4e88-ba23-4cb57230c594" providerId="ADAL" clId="{CE1A2483-E38C-48E5-BC81-7BCC41BEAE8B}" dt="2023-03-26T07:49:23.660" v="21924" actId="1036"/>
          <ac:picMkLst>
            <pc:docMk/>
            <pc:sldMk cId="139793571" sldId="296"/>
            <ac:picMk id="10" creationId="{AEF9EB2A-85A4-B7C6-A940-4CE8DD08674F}"/>
          </ac:picMkLst>
        </pc:picChg>
        <pc:picChg chg="add mod">
          <ac:chgData name="Nino Philip Ramones" userId="1068934f-e3b4-4e88-ba23-4cb57230c594" providerId="ADAL" clId="{CE1A2483-E38C-48E5-BC81-7BCC41BEAE8B}" dt="2023-03-26T07:48:08.219" v="21893" actId="1076"/>
          <ac:picMkLst>
            <pc:docMk/>
            <pc:sldMk cId="139793571" sldId="296"/>
            <ac:picMk id="11" creationId="{E9B420AF-5BE7-011B-A726-FC48989E11C3}"/>
          </ac:picMkLst>
        </pc:picChg>
        <pc:picChg chg="add mod">
          <ac:chgData name="Nino Philip Ramones" userId="1068934f-e3b4-4e88-ba23-4cb57230c594" providerId="ADAL" clId="{CE1A2483-E38C-48E5-BC81-7BCC41BEAE8B}" dt="2023-03-26T07:46:30.130" v="21878" actId="1037"/>
          <ac:picMkLst>
            <pc:docMk/>
            <pc:sldMk cId="139793571" sldId="296"/>
            <ac:picMk id="6146" creationId="{F1798468-537B-D812-EE75-B8289A192B7F}"/>
          </ac:picMkLst>
        </pc:picChg>
      </pc:sldChg>
      <pc:sldChg chg="addSp delSp modSp add mod ord">
        <pc:chgData name="Nino Philip Ramones" userId="1068934f-e3b4-4e88-ba23-4cb57230c594" providerId="ADAL" clId="{CE1A2483-E38C-48E5-BC81-7BCC41BEAE8B}" dt="2023-03-26T08:33:12.116" v="23901" actId="14100"/>
        <pc:sldMkLst>
          <pc:docMk/>
          <pc:sldMk cId="3948325816" sldId="297"/>
        </pc:sldMkLst>
        <pc:spChg chg="mod">
          <ac:chgData name="Nino Philip Ramones" userId="1068934f-e3b4-4e88-ba23-4cb57230c594" providerId="ADAL" clId="{CE1A2483-E38C-48E5-BC81-7BCC41BEAE8B}" dt="2023-03-26T08:22:59.921" v="23103" actId="20577"/>
          <ac:spMkLst>
            <pc:docMk/>
            <pc:sldMk cId="3948325816" sldId="297"/>
            <ac:spMk id="2" creationId="{05373617-D585-BAF0-0B5B-D2CF324A4D6B}"/>
          </ac:spMkLst>
        </pc:spChg>
        <pc:spChg chg="mod">
          <ac:chgData name="Nino Philip Ramones" userId="1068934f-e3b4-4e88-ba23-4cb57230c594" providerId="ADAL" clId="{CE1A2483-E38C-48E5-BC81-7BCC41BEAE8B}" dt="2023-03-26T08:23:08.910" v="23105" actId="14100"/>
          <ac:spMkLst>
            <pc:docMk/>
            <pc:sldMk cId="3948325816" sldId="297"/>
            <ac:spMk id="6" creationId="{1C139C71-43D8-DA15-F46A-8598CDF1F78A}"/>
          </ac:spMkLst>
        </pc:spChg>
        <pc:spChg chg="mod">
          <ac:chgData name="Nino Philip Ramones" userId="1068934f-e3b4-4e88-ba23-4cb57230c594" providerId="ADAL" clId="{CE1A2483-E38C-48E5-BC81-7BCC41BEAE8B}" dt="2023-03-26T08:25:39.407" v="23196" actId="1036"/>
          <ac:spMkLst>
            <pc:docMk/>
            <pc:sldMk cId="3948325816" sldId="297"/>
            <ac:spMk id="8" creationId="{39088E25-DA30-5952-1F56-05AF9F5E2157}"/>
          </ac:spMkLst>
        </pc:spChg>
        <pc:spChg chg="mod">
          <ac:chgData name="Nino Philip Ramones" userId="1068934f-e3b4-4e88-ba23-4cb57230c594" providerId="ADAL" clId="{CE1A2483-E38C-48E5-BC81-7BCC41BEAE8B}" dt="2023-03-26T08:25:01.804" v="23192" actId="1076"/>
          <ac:spMkLst>
            <pc:docMk/>
            <pc:sldMk cId="3948325816" sldId="297"/>
            <ac:spMk id="12" creationId="{A03D9DDB-0911-CCC6-289E-FE03CE9C7E57}"/>
          </ac:spMkLst>
        </pc:spChg>
        <pc:spChg chg="add del mod">
          <ac:chgData name="Nino Philip Ramones" userId="1068934f-e3b4-4e88-ba23-4cb57230c594" providerId="ADAL" clId="{CE1A2483-E38C-48E5-BC81-7BCC41BEAE8B}" dt="2023-03-26T08:20:48.356" v="23043" actId="478"/>
          <ac:spMkLst>
            <pc:docMk/>
            <pc:sldMk cId="3948325816" sldId="297"/>
            <ac:spMk id="13" creationId="{50E2FF40-A7DC-AB1F-23B9-54CA8137EEFF}"/>
          </ac:spMkLst>
        </pc:spChg>
        <pc:spChg chg="mod">
          <ac:chgData name="Nino Philip Ramones" userId="1068934f-e3b4-4e88-ba23-4cb57230c594" providerId="ADAL" clId="{CE1A2483-E38C-48E5-BC81-7BCC41BEAE8B}" dt="2023-03-26T08:25:18.239" v="23193"/>
          <ac:spMkLst>
            <pc:docMk/>
            <pc:sldMk cId="3948325816" sldId="297"/>
            <ac:spMk id="16" creationId="{B6259BF4-B02A-3530-2266-64137DF9EC5C}"/>
          </ac:spMkLst>
        </pc:spChg>
        <pc:spChg chg="mod">
          <ac:chgData name="Nino Philip Ramones" userId="1068934f-e3b4-4e88-ba23-4cb57230c594" providerId="ADAL" clId="{CE1A2483-E38C-48E5-BC81-7BCC41BEAE8B}" dt="2023-03-26T08:25:18.239" v="23193"/>
          <ac:spMkLst>
            <pc:docMk/>
            <pc:sldMk cId="3948325816" sldId="297"/>
            <ac:spMk id="17" creationId="{1C386029-D762-A1EC-4B30-FCC33AE7EA21}"/>
          </ac:spMkLst>
        </pc:spChg>
        <pc:spChg chg="mod">
          <ac:chgData name="Nino Philip Ramones" userId="1068934f-e3b4-4e88-ba23-4cb57230c594" providerId="ADAL" clId="{CE1A2483-E38C-48E5-BC81-7BCC41BEAE8B}" dt="2023-03-26T08:25:18.239" v="23193"/>
          <ac:spMkLst>
            <pc:docMk/>
            <pc:sldMk cId="3948325816" sldId="297"/>
            <ac:spMk id="18" creationId="{E1ED8F0E-E6B9-52DE-E82F-44247D6A2E26}"/>
          </ac:spMkLst>
        </pc:spChg>
        <pc:spChg chg="mod">
          <ac:chgData name="Nino Philip Ramones" userId="1068934f-e3b4-4e88-ba23-4cb57230c594" providerId="ADAL" clId="{CE1A2483-E38C-48E5-BC81-7BCC41BEAE8B}" dt="2023-03-26T08:25:18.239" v="23193"/>
          <ac:spMkLst>
            <pc:docMk/>
            <pc:sldMk cId="3948325816" sldId="297"/>
            <ac:spMk id="19" creationId="{5A1EEC8E-1C46-4C79-397A-948656F702E5}"/>
          </ac:spMkLst>
        </pc:spChg>
        <pc:grpChg chg="add mod">
          <ac:chgData name="Nino Philip Ramones" userId="1068934f-e3b4-4e88-ba23-4cb57230c594" providerId="ADAL" clId="{CE1A2483-E38C-48E5-BC81-7BCC41BEAE8B}" dt="2023-03-26T08:23:14.111" v="23108" actId="1036"/>
          <ac:grpSpMkLst>
            <pc:docMk/>
            <pc:sldMk cId="3948325816" sldId="297"/>
            <ac:grpSpMk id="14" creationId="{7A11D06A-C145-1D23-A0D7-F396C09102F6}"/>
          </ac:grpSpMkLst>
        </pc:grpChg>
        <pc:grpChg chg="add mod">
          <ac:chgData name="Nino Philip Ramones" userId="1068934f-e3b4-4e88-ba23-4cb57230c594" providerId="ADAL" clId="{CE1A2483-E38C-48E5-BC81-7BCC41BEAE8B}" dt="2023-03-26T08:33:12.116" v="23901" actId="14100"/>
          <ac:grpSpMkLst>
            <pc:docMk/>
            <pc:sldMk cId="3948325816" sldId="297"/>
            <ac:grpSpMk id="15" creationId="{9DDD53A5-8FE2-12A9-B4C6-439D40C22FB2}"/>
          </ac:grpSpMkLst>
        </pc:grpChg>
        <pc:picChg chg="add mod modCrop">
          <ac:chgData name="Nino Philip Ramones" userId="1068934f-e3b4-4e88-ba23-4cb57230c594" providerId="ADAL" clId="{CE1A2483-E38C-48E5-BC81-7BCC41BEAE8B}" dt="2023-03-26T08:22:41.150" v="23086" actId="164"/>
          <ac:picMkLst>
            <pc:docMk/>
            <pc:sldMk cId="3948325816" sldId="297"/>
            <ac:picMk id="4" creationId="{79485BE0-1901-8EDC-6BAD-2F5F6B49EAC4}"/>
          </ac:picMkLst>
        </pc:picChg>
        <pc:picChg chg="del">
          <ac:chgData name="Nino Philip Ramones" userId="1068934f-e3b4-4e88-ba23-4cb57230c594" providerId="ADAL" clId="{CE1A2483-E38C-48E5-BC81-7BCC41BEAE8B}" dt="2023-03-26T08:08:36.129" v="22320" actId="478"/>
          <ac:picMkLst>
            <pc:docMk/>
            <pc:sldMk cId="3948325816" sldId="297"/>
            <ac:picMk id="5" creationId="{9C4CA27C-CA0F-BC98-6B23-53246FF191BB}"/>
          </ac:picMkLst>
        </pc:picChg>
        <pc:picChg chg="add mod ord modCrop">
          <ac:chgData name="Nino Philip Ramones" userId="1068934f-e3b4-4e88-ba23-4cb57230c594" providerId="ADAL" clId="{CE1A2483-E38C-48E5-BC81-7BCC41BEAE8B}" dt="2023-03-26T08:22:41.150" v="23086" actId="164"/>
          <ac:picMkLst>
            <pc:docMk/>
            <pc:sldMk cId="3948325816" sldId="297"/>
            <ac:picMk id="9" creationId="{38B38206-7B1B-44ED-E79F-C516BE1F6AFB}"/>
          </ac:picMkLst>
        </pc:picChg>
        <pc:picChg chg="add mod ord modCrop">
          <ac:chgData name="Nino Philip Ramones" userId="1068934f-e3b4-4e88-ba23-4cb57230c594" providerId="ADAL" clId="{CE1A2483-E38C-48E5-BC81-7BCC41BEAE8B}" dt="2023-03-26T08:22:41.150" v="23086" actId="164"/>
          <ac:picMkLst>
            <pc:docMk/>
            <pc:sldMk cId="3948325816" sldId="297"/>
            <ac:picMk id="11" creationId="{E6F79B48-748D-36C0-156F-B0F9D1FA53BA}"/>
          </ac:picMkLst>
        </pc:picChg>
        <pc:picChg chg="del mod">
          <ac:chgData name="Nino Philip Ramones" userId="1068934f-e3b4-4e88-ba23-4cb57230c594" providerId="ADAL" clId="{CE1A2483-E38C-48E5-BC81-7BCC41BEAE8B}" dt="2023-03-26T08:05:16.260" v="22006" actId="478"/>
          <ac:picMkLst>
            <pc:docMk/>
            <pc:sldMk cId="3948325816" sldId="297"/>
            <ac:picMk id="4098" creationId="{FBFF0E94-ABA5-0C9F-52A2-3D9BC0E52694}"/>
          </ac:picMkLst>
        </pc:picChg>
        <pc:picChg chg="add mod">
          <ac:chgData name="Nino Philip Ramones" userId="1068934f-e3b4-4e88-ba23-4cb57230c594" providerId="ADAL" clId="{CE1A2483-E38C-48E5-BC81-7BCC41BEAE8B}" dt="2023-03-26T08:14:23.666" v="22405" actId="465"/>
          <ac:picMkLst>
            <pc:docMk/>
            <pc:sldMk cId="3948325816" sldId="297"/>
            <ac:picMk id="7170" creationId="{EE2BF269-F20E-28D8-907D-13517B003917}"/>
          </ac:picMkLst>
        </pc:picChg>
      </pc:sldChg>
      <pc:sldChg chg="addSp delSp modSp add mod">
        <pc:chgData name="Nino Philip Ramones" userId="1068934f-e3b4-4e88-ba23-4cb57230c594" providerId="ADAL" clId="{CE1A2483-E38C-48E5-BC81-7BCC41BEAE8B}" dt="2023-03-26T09:21:56.961" v="28127" actId="2711"/>
        <pc:sldMkLst>
          <pc:docMk/>
          <pc:sldMk cId="3617745255" sldId="298"/>
        </pc:sldMkLst>
        <pc:spChg chg="add mod">
          <ac:chgData name="Nino Philip Ramones" userId="1068934f-e3b4-4e88-ba23-4cb57230c594" providerId="ADAL" clId="{CE1A2483-E38C-48E5-BC81-7BCC41BEAE8B}" dt="2023-03-26T08:29:38.251" v="23797" actId="20577"/>
          <ac:spMkLst>
            <pc:docMk/>
            <pc:sldMk cId="3617745255" sldId="298"/>
            <ac:spMk id="3" creationId="{A52D5C48-96BF-D359-55C6-4066F38E06DE}"/>
          </ac:spMkLst>
        </pc:spChg>
        <pc:spChg chg="mod">
          <ac:chgData name="Nino Philip Ramones" userId="1068934f-e3b4-4e88-ba23-4cb57230c594" providerId="ADAL" clId="{CE1A2483-E38C-48E5-BC81-7BCC41BEAE8B}" dt="2023-03-26T08:38:03.437" v="24574" actId="2711"/>
          <ac:spMkLst>
            <pc:docMk/>
            <pc:sldMk cId="3617745255" sldId="298"/>
            <ac:spMk id="6" creationId="{1C139C71-43D8-DA15-F46A-8598CDF1F78A}"/>
          </ac:spMkLst>
        </pc:spChg>
        <pc:spChg chg="del">
          <ac:chgData name="Nino Philip Ramones" userId="1068934f-e3b4-4e88-ba23-4cb57230c594" providerId="ADAL" clId="{CE1A2483-E38C-48E5-BC81-7BCC41BEAE8B}" dt="2023-03-26T08:26:15.400" v="23199" actId="478"/>
          <ac:spMkLst>
            <pc:docMk/>
            <pc:sldMk cId="3617745255" sldId="298"/>
            <ac:spMk id="8" creationId="{39088E25-DA30-5952-1F56-05AF9F5E2157}"/>
          </ac:spMkLst>
        </pc:spChg>
        <pc:spChg chg="add mod">
          <ac:chgData name="Nino Philip Ramones" userId="1068934f-e3b4-4e88-ba23-4cb57230c594" providerId="ADAL" clId="{CE1A2483-E38C-48E5-BC81-7BCC41BEAE8B}" dt="2023-03-26T09:21:56.961" v="28127" actId="2711"/>
          <ac:spMkLst>
            <pc:docMk/>
            <pc:sldMk cId="3617745255" sldId="298"/>
            <ac:spMk id="10" creationId="{5E627872-F5F6-2FC3-56BA-A2B8784E1E6B}"/>
          </ac:spMkLst>
        </pc:spChg>
        <pc:spChg chg="mod topLvl">
          <ac:chgData name="Nino Philip Ramones" userId="1068934f-e3b4-4e88-ba23-4cb57230c594" providerId="ADAL" clId="{CE1A2483-E38C-48E5-BC81-7BCC41BEAE8B}" dt="2023-03-26T08:47:08.840" v="24972" actId="164"/>
          <ac:spMkLst>
            <pc:docMk/>
            <pc:sldMk cId="3617745255" sldId="298"/>
            <ac:spMk id="12" creationId="{A03D9DDB-0911-CCC6-289E-FE03CE9C7E57}"/>
          </ac:spMkLst>
        </pc:spChg>
        <pc:grpChg chg="add mod">
          <ac:chgData name="Nino Philip Ramones" userId="1068934f-e3b4-4e88-ba23-4cb57230c594" providerId="ADAL" clId="{CE1A2483-E38C-48E5-BC81-7BCC41BEAE8B}" dt="2023-03-26T08:47:10.016" v="24973" actId="1035"/>
          <ac:grpSpMkLst>
            <pc:docMk/>
            <pc:sldMk cId="3617745255" sldId="298"/>
            <ac:grpSpMk id="13" creationId="{D8ABF726-798A-6193-7AF7-459A5F638F2B}"/>
          </ac:grpSpMkLst>
        </pc:grpChg>
        <pc:grpChg chg="add del">
          <ac:chgData name="Nino Philip Ramones" userId="1068934f-e3b4-4e88-ba23-4cb57230c594" providerId="ADAL" clId="{CE1A2483-E38C-48E5-BC81-7BCC41BEAE8B}" dt="2023-03-26T08:26:24.473" v="23202" actId="478"/>
          <ac:grpSpMkLst>
            <pc:docMk/>
            <pc:sldMk cId="3617745255" sldId="298"/>
            <ac:grpSpMk id="14" creationId="{7A11D06A-C145-1D23-A0D7-F396C09102F6}"/>
          </ac:grpSpMkLst>
        </pc:grpChg>
        <pc:grpChg chg="del">
          <ac:chgData name="Nino Philip Ramones" userId="1068934f-e3b4-4e88-ba23-4cb57230c594" providerId="ADAL" clId="{CE1A2483-E38C-48E5-BC81-7BCC41BEAE8B}" dt="2023-03-26T08:26:11.028" v="23198" actId="478"/>
          <ac:grpSpMkLst>
            <pc:docMk/>
            <pc:sldMk cId="3617745255" sldId="298"/>
            <ac:grpSpMk id="15" creationId="{9DDD53A5-8FE2-12A9-B4C6-439D40C22FB2}"/>
          </ac:grpSpMkLst>
        </pc:grpChg>
        <pc:picChg chg="del">
          <ac:chgData name="Nino Philip Ramones" userId="1068934f-e3b4-4e88-ba23-4cb57230c594" providerId="ADAL" clId="{CE1A2483-E38C-48E5-BC81-7BCC41BEAE8B}" dt="2023-03-26T08:26:24.473" v="23202" actId="478"/>
          <ac:picMkLst>
            <pc:docMk/>
            <pc:sldMk cId="3617745255" sldId="298"/>
            <ac:picMk id="4" creationId="{79485BE0-1901-8EDC-6BAD-2F5F6B49EAC4}"/>
          </ac:picMkLst>
        </pc:picChg>
        <pc:picChg chg="add mod modCrop">
          <ac:chgData name="Nino Philip Ramones" userId="1068934f-e3b4-4e88-ba23-4cb57230c594" providerId="ADAL" clId="{CE1A2483-E38C-48E5-BC81-7BCC41BEAE8B}" dt="2023-03-26T08:47:08.840" v="24972" actId="164"/>
          <ac:picMkLst>
            <pc:docMk/>
            <pc:sldMk cId="3617745255" sldId="298"/>
            <ac:picMk id="7" creationId="{2AEDF41D-0816-C4BA-654A-AF86A271BFE4}"/>
          </ac:picMkLst>
        </pc:picChg>
        <pc:picChg chg="del">
          <ac:chgData name="Nino Philip Ramones" userId="1068934f-e3b4-4e88-ba23-4cb57230c594" providerId="ADAL" clId="{CE1A2483-E38C-48E5-BC81-7BCC41BEAE8B}" dt="2023-03-26T08:26:24.473" v="23202" actId="478"/>
          <ac:picMkLst>
            <pc:docMk/>
            <pc:sldMk cId="3617745255" sldId="298"/>
            <ac:picMk id="9" creationId="{38B38206-7B1B-44ED-E79F-C516BE1F6AFB}"/>
          </ac:picMkLst>
        </pc:picChg>
        <pc:picChg chg="del topLvl">
          <ac:chgData name="Nino Philip Ramones" userId="1068934f-e3b4-4e88-ba23-4cb57230c594" providerId="ADAL" clId="{CE1A2483-E38C-48E5-BC81-7BCC41BEAE8B}" dt="2023-03-26T08:26:24.473" v="23202" actId="478"/>
          <ac:picMkLst>
            <pc:docMk/>
            <pc:sldMk cId="3617745255" sldId="298"/>
            <ac:picMk id="11" creationId="{E6F79B48-748D-36C0-156F-B0F9D1FA53BA}"/>
          </ac:picMkLst>
        </pc:picChg>
        <pc:picChg chg="del">
          <ac:chgData name="Nino Philip Ramones" userId="1068934f-e3b4-4e88-ba23-4cb57230c594" providerId="ADAL" clId="{CE1A2483-E38C-48E5-BC81-7BCC41BEAE8B}" dt="2023-03-26T08:26:15.400" v="23199" actId="478"/>
          <ac:picMkLst>
            <pc:docMk/>
            <pc:sldMk cId="3617745255" sldId="298"/>
            <ac:picMk id="7170" creationId="{EE2BF269-F20E-28D8-907D-13517B003917}"/>
          </ac:picMkLst>
        </pc:picChg>
      </pc:sldChg>
      <pc:sldChg chg="addSp delSp modSp add mod">
        <pc:chgData name="Nino Philip Ramones" userId="1068934f-e3b4-4e88-ba23-4cb57230c594" providerId="ADAL" clId="{CE1A2483-E38C-48E5-BC81-7BCC41BEAE8B}" dt="2023-03-26T08:46:07.778" v="24969" actId="1035"/>
        <pc:sldMkLst>
          <pc:docMk/>
          <pc:sldMk cId="3399729785" sldId="299"/>
        </pc:sldMkLst>
        <pc:spChg chg="del">
          <ac:chgData name="Nino Philip Ramones" userId="1068934f-e3b4-4e88-ba23-4cb57230c594" providerId="ADAL" clId="{CE1A2483-E38C-48E5-BC81-7BCC41BEAE8B}" dt="2023-03-26T08:40:51.176" v="24607" actId="478"/>
          <ac:spMkLst>
            <pc:docMk/>
            <pc:sldMk cId="3399729785" sldId="299"/>
            <ac:spMk id="3" creationId="{A52D5C48-96BF-D359-55C6-4066F38E06DE}"/>
          </ac:spMkLst>
        </pc:spChg>
        <pc:spChg chg="mod">
          <ac:chgData name="Nino Philip Ramones" userId="1068934f-e3b4-4e88-ba23-4cb57230c594" providerId="ADAL" clId="{CE1A2483-E38C-48E5-BC81-7BCC41BEAE8B}" dt="2023-03-26T08:46:07.778" v="24969" actId="1035"/>
          <ac:spMkLst>
            <pc:docMk/>
            <pc:sldMk cId="3399729785" sldId="299"/>
            <ac:spMk id="6" creationId="{1C139C71-43D8-DA15-F46A-8598CDF1F78A}"/>
          </ac:spMkLst>
        </pc:spChg>
        <pc:spChg chg="del">
          <ac:chgData name="Nino Philip Ramones" userId="1068934f-e3b4-4e88-ba23-4cb57230c594" providerId="ADAL" clId="{CE1A2483-E38C-48E5-BC81-7BCC41BEAE8B}" dt="2023-03-26T08:40:48.705" v="24606" actId="478"/>
          <ac:spMkLst>
            <pc:docMk/>
            <pc:sldMk cId="3399729785" sldId="299"/>
            <ac:spMk id="10" creationId="{5E627872-F5F6-2FC3-56BA-A2B8784E1E6B}"/>
          </ac:spMkLst>
        </pc:spChg>
        <pc:spChg chg="mod">
          <ac:chgData name="Nino Philip Ramones" userId="1068934f-e3b4-4e88-ba23-4cb57230c594" providerId="ADAL" clId="{CE1A2483-E38C-48E5-BC81-7BCC41BEAE8B}" dt="2023-03-26T08:45:54.100" v="24964" actId="1036"/>
          <ac:spMkLst>
            <pc:docMk/>
            <pc:sldMk cId="3399729785" sldId="299"/>
            <ac:spMk id="12" creationId="{A03D9DDB-0911-CCC6-289E-FE03CE9C7E57}"/>
          </ac:spMkLst>
        </pc:spChg>
        <pc:grpChg chg="add mod">
          <ac:chgData name="Nino Philip Ramones" userId="1068934f-e3b4-4e88-ba23-4cb57230c594" providerId="ADAL" clId="{CE1A2483-E38C-48E5-BC81-7BCC41BEAE8B}" dt="2023-03-26T08:45:50.049" v="24960" actId="1036"/>
          <ac:grpSpMkLst>
            <pc:docMk/>
            <pc:sldMk cId="3399729785" sldId="299"/>
            <ac:grpSpMk id="11" creationId="{5D1DEC89-73AE-7EF4-9259-318FAC116808}"/>
          </ac:grpSpMkLst>
        </pc:grpChg>
        <pc:picChg chg="add mod modCrop">
          <ac:chgData name="Nino Philip Ramones" userId="1068934f-e3b4-4e88-ba23-4cb57230c594" providerId="ADAL" clId="{CE1A2483-E38C-48E5-BC81-7BCC41BEAE8B}" dt="2023-03-26T08:42:51.495" v="24634" actId="164"/>
          <ac:picMkLst>
            <pc:docMk/>
            <pc:sldMk cId="3399729785" sldId="299"/>
            <ac:picMk id="5" creationId="{E62166C1-DB8A-DF32-F97A-6781C643CB7F}"/>
          </ac:picMkLst>
        </pc:picChg>
        <pc:picChg chg="del">
          <ac:chgData name="Nino Philip Ramones" userId="1068934f-e3b4-4e88-ba23-4cb57230c594" providerId="ADAL" clId="{CE1A2483-E38C-48E5-BC81-7BCC41BEAE8B}" dt="2023-03-26T08:40:46.584" v="24605" actId="478"/>
          <ac:picMkLst>
            <pc:docMk/>
            <pc:sldMk cId="3399729785" sldId="299"/>
            <ac:picMk id="7" creationId="{2AEDF41D-0816-C4BA-654A-AF86A271BFE4}"/>
          </ac:picMkLst>
        </pc:picChg>
        <pc:picChg chg="add mod modCrop">
          <ac:chgData name="Nino Philip Ramones" userId="1068934f-e3b4-4e88-ba23-4cb57230c594" providerId="ADAL" clId="{CE1A2483-E38C-48E5-BC81-7BCC41BEAE8B}" dt="2023-03-26T08:42:51.495" v="24634" actId="164"/>
          <ac:picMkLst>
            <pc:docMk/>
            <pc:sldMk cId="3399729785" sldId="299"/>
            <ac:picMk id="9" creationId="{2F8C4264-446C-2F88-F42C-E3AF502FE382}"/>
          </ac:picMkLst>
        </pc:picChg>
      </pc:sldChg>
    </pc:docChg>
  </pc:docChgLst>
  <pc:docChgLst>
    <pc:chgData name="Nino Philip Ramones" userId="1068934f-e3b4-4e88-ba23-4cb57230c594" providerId="ADAL" clId="{6750C8A4-B8AA-4FD7-A57B-2EF978A49265}"/>
    <pc:docChg chg="undo custSel addSld delSld modSld sldOrd">
      <pc:chgData name="Nino Philip Ramones" userId="1068934f-e3b4-4e88-ba23-4cb57230c594" providerId="ADAL" clId="{6750C8A4-B8AA-4FD7-A57B-2EF978A49265}" dt="2023-12-07T15:33:49.579" v="10203" actId="20577"/>
      <pc:docMkLst>
        <pc:docMk/>
      </pc:docMkLst>
      <pc:sldChg chg="delSp modSp mod">
        <pc:chgData name="Nino Philip Ramones" userId="1068934f-e3b4-4e88-ba23-4cb57230c594" providerId="ADAL" clId="{6750C8A4-B8AA-4FD7-A57B-2EF978A49265}" dt="2023-12-07T15:29:54.830" v="9694" actId="478"/>
        <pc:sldMkLst>
          <pc:docMk/>
          <pc:sldMk cId="2902220017" sldId="260"/>
        </pc:sldMkLst>
        <pc:spChg chg="mod">
          <ac:chgData name="Nino Philip Ramones" userId="1068934f-e3b4-4e88-ba23-4cb57230c594" providerId="ADAL" clId="{6750C8A4-B8AA-4FD7-A57B-2EF978A49265}" dt="2023-12-07T05:51:20.316" v="45" actId="20577"/>
          <ac:spMkLst>
            <pc:docMk/>
            <pc:sldMk cId="2902220017" sldId="260"/>
            <ac:spMk id="8" creationId="{E55C9784-2997-4509-E882-733A19888A3E}"/>
          </ac:spMkLst>
        </pc:spChg>
        <pc:spChg chg="mod">
          <ac:chgData name="Nino Philip Ramones" userId="1068934f-e3b4-4e88-ba23-4cb57230c594" providerId="ADAL" clId="{6750C8A4-B8AA-4FD7-A57B-2EF978A49265}" dt="2023-12-07T05:50:50.920" v="25" actId="1036"/>
          <ac:spMkLst>
            <pc:docMk/>
            <pc:sldMk cId="2902220017" sldId="260"/>
            <ac:spMk id="14" creationId="{86CD694D-7914-A6C9-97B8-2823F7984CDE}"/>
          </ac:spMkLst>
        </pc:spChg>
        <pc:spChg chg="mod">
          <ac:chgData name="Nino Philip Ramones" userId="1068934f-e3b4-4e88-ba23-4cb57230c594" providerId="ADAL" clId="{6750C8A4-B8AA-4FD7-A57B-2EF978A49265}" dt="2023-12-07T05:53:11.990" v="71" actId="20577"/>
          <ac:spMkLst>
            <pc:docMk/>
            <pc:sldMk cId="2902220017" sldId="260"/>
            <ac:spMk id="15" creationId="{CB5AF6EE-76A6-CA9D-0627-29C15279BDC6}"/>
          </ac:spMkLst>
        </pc:spChg>
        <pc:picChg chg="del">
          <ac:chgData name="Nino Philip Ramones" userId="1068934f-e3b4-4e88-ba23-4cb57230c594" providerId="ADAL" clId="{6750C8A4-B8AA-4FD7-A57B-2EF978A49265}" dt="2023-12-07T15:29:54.830" v="9694" actId="478"/>
          <ac:picMkLst>
            <pc:docMk/>
            <pc:sldMk cId="2902220017" sldId="260"/>
            <ac:picMk id="23" creationId="{9955E8CB-1ADE-2EFA-772F-DF904EC778DB}"/>
          </ac:picMkLst>
        </pc:picChg>
        <pc:picChg chg="del">
          <ac:chgData name="Nino Philip Ramones" userId="1068934f-e3b4-4e88-ba23-4cb57230c594" providerId="ADAL" clId="{6750C8A4-B8AA-4FD7-A57B-2EF978A49265}" dt="2023-12-07T15:29:54.830" v="9694" actId="478"/>
          <ac:picMkLst>
            <pc:docMk/>
            <pc:sldMk cId="2902220017" sldId="260"/>
            <ac:picMk id="25" creationId="{DE9F2AF0-16B4-1631-6ADD-0A0BCE0045A4}"/>
          </ac:picMkLst>
        </pc:picChg>
        <pc:picChg chg="del">
          <ac:chgData name="Nino Philip Ramones" userId="1068934f-e3b4-4e88-ba23-4cb57230c594" providerId="ADAL" clId="{6750C8A4-B8AA-4FD7-A57B-2EF978A49265}" dt="2023-12-07T15:29:54.830" v="9694" actId="478"/>
          <ac:picMkLst>
            <pc:docMk/>
            <pc:sldMk cId="2902220017" sldId="260"/>
            <ac:picMk id="28" creationId="{CFEEB1BD-047E-CD83-282E-51D87A760344}"/>
          </ac:picMkLst>
        </pc:picChg>
      </pc:sldChg>
      <pc:sldChg chg="modSp mod">
        <pc:chgData name="Nino Philip Ramones" userId="1068934f-e3b4-4e88-ba23-4cb57230c594" providerId="ADAL" clId="{6750C8A4-B8AA-4FD7-A57B-2EF978A49265}" dt="2023-12-07T08:49:09.522" v="1263" actId="1036"/>
        <pc:sldMkLst>
          <pc:docMk/>
          <pc:sldMk cId="4215421811" sldId="261"/>
        </pc:sldMkLst>
        <pc:spChg chg="mod">
          <ac:chgData name="Nino Philip Ramones" userId="1068934f-e3b4-4e88-ba23-4cb57230c594" providerId="ADAL" clId="{6750C8A4-B8AA-4FD7-A57B-2EF978A49265}" dt="2023-12-07T08:46:14.572" v="941" actId="20577"/>
          <ac:spMkLst>
            <pc:docMk/>
            <pc:sldMk cId="4215421811" sldId="261"/>
            <ac:spMk id="6" creationId="{1C139C71-43D8-DA15-F46A-8598CDF1F78A}"/>
          </ac:spMkLst>
        </pc:spChg>
        <pc:spChg chg="mod">
          <ac:chgData name="Nino Philip Ramones" userId="1068934f-e3b4-4e88-ba23-4cb57230c594" providerId="ADAL" clId="{6750C8A4-B8AA-4FD7-A57B-2EF978A49265}" dt="2023-12-07T08:48:51.484" v="1259" actId="20577"/>
          <ac:spMkLst>
            <pc:docMk/>
            <pc:sldMk cId="4215421811" sldId="261"/>
            <ac:spMk id="7" creationId="{CB143D5A-4C51-CC45-02B5-43383CAA5C50}"/>
          </ac:spMkLst>
        </pc:spChg>
        <pc:spChg chg="mod">
          <ac:chgData name="Nino Philip Ramones" userId="1068934f-e3b4-4e88-ba23-4cb57230c594" providerId="ADAL" clId="{6750C8A4-B8AA-4FD7-A57B-2EF978A49265}" dt="2023-12-07T06:06:20.137" v="604" actId="20577"/>
          <ac:spMkLst>
            <pc:docMk/>
            <pc:sldMk cId="4215421811" sldId="261"/>
            <ac:spMk id="10" creationId="{AA624370-42F0-82DE-228F-BC78C798D723}"/>
          </ac:spMkLst>
        </pc:spChg>
        <pc:grpChg chg="mod">
          <ac:chgData name="Nino Philip Ramones" userId="1068934f-e3b4-4e88-ba23-4cb57230c594" providerId="ADAL" clId="{6750C8A4-B8AA-4FD7-A57B-2EF978A49265}" dt="2023-12-07T08:49:09.522" v="1263" actId="1036"/>
          <ac:grpSpMkLst>
            <pc:docMk/>
            <pc:sldMk cId="4215421811" sldId="261"/>
            <ac:grpSpMk id="9" creationId="{86565025-D585-4FE0-F5D0-00D60DC63201}"/>
          </ac:grpSpMkLst>
        </pc:grpChg>
        <pc:grpChg chg="mod">
          <ac:chgData name="Nino Philip Ramones" userId="1068934f-e3b4-4e88-ba23-4cb57230c594" providerId="ADAL" clId="{6750C8A4-B8AA-4FD7-A57B-2EF978A49265}" dt="2023-12-07T08:48:57.046" v="1260" actId="1036"/>
          <ac:grpSpMkLst>
            <pc:docMk/>
            <pc:sldMk cId="4215421811" sldId="261"/>
            <ac:grpSpMk id="28" creationId="{1E2DCC1B-E94A-BBE8-ED0F-0C36BBB2851B}"/>
          </ac:grpSpMkLst>
        </pc:grpChg>
      </pc:sldChg>
      <pc:sldChg chg="addSp delSp modSp mod">
        <pc:chgData name="Nino Philip Ramones" userId="1068934f-e3b4-4e88-ba23-4cb57230c594" providerId="ADAL" clId="{6750C8A4-B8AA-4FD7-A57B-2EF978A49265}" dt="2023-12-07T15:33:49.579" v="10203" actId="20577"/>
        <pc:sldMkLst>
          <pc:docMk/>
          <pc:sldMk cId="3042634148" sldId="281"/>
        </pc:sldMkLst>
        <pc:spChg chg="mod">
          <ac:chgData name="Nino Philip Ramones" userId="1068934f-e3b4-4e88-ba23-4cb57230c594" providerId="ADAL" clId="{6750C8A4-B8AA-4FD7-A57B-2EF978A49265}" dt="2023-12-07T15:31:53.699" v="10052" actId="20577"/>
          <ac:spMkLst>
            <pc:docMk/>
            <pc:sldMk cId="3042634148" sldId="281"/>
            <ac:spMk id="6" creationId="{1C139C71-43D8-DA15-F46A-8598CDF1F78A}"/>
          </ac:spMkLst>
        </pc:spChg>
        <pc:spChg chg="mod">
          <ac:chgData name="Nino Philip Ramones" userId="1068934f-e3b4-4e88-ba23-4cb57230c594" providerId="ADAL" clId="{6750C8A4-B8AA-4FD7-A57B-2EF978A49265}" dt="2023-12-07T15:33:49.579" v="10203" actId="20577"/>
          <ac:spMkLst>
            <pc:docMk/>
            <pc:sldMk cId="3042634148" sldId="281"/>
            <ac:spMk id="15" creationId="{3DE590E7-D5BC-0018-437A-AE6E15E396B6}"/>
          </ac:spMkLst>
        </pc:spChg>
        <pc:spChg chg="mod">
          <ac:chgData name="Nino Philip Ramones" userId="1068934f-e3b4-4e88-ba23-4cb57230c594" providerId="ADAL" clId="{6750C8A4-B8AA-4FD7-A57B-2EF978A49265}" dt="2023-12-07T11:29:48.518" v="5174"/>
          <ac:spMkLst>
            <pc:docMk/>
            <pc:sldMk cId="3042634148" sldId="281"/>
            <ac:spMk id="17" creationId="{5F2E26B1-4B72-7DCC-F6B6-A419A81C3A78}"/>
          </ac:spMkLst>
        </pc:spChg>
        <pc:spChg chg="mod">
          <ac:chgData name="Nino Philip Ramones" userId="1068934f-e3b4-4e88-ba23-4cb57230c594" providerId="ADAL" clId="{6750C8A4-B8AA-4FD7-A57B-2EF978A49265}" dt="2023-12-07T11:29:48.518" v="5174"/>
          <ac:spMkLst>
            <pc:docMk/>
            <pc:sldMk cId="3042634148" sldId="281"/>
            <ac:spMk id="18" creationId="{ABCD92E0-0D7E-15E6-976B-5ECDFE9A8AA9}"/>
          </ac:spMkLst>
        </pc:spChg>
        <pc:grpChg chg="del">
          <ac:chgData name="Nino Philip Ramones" userId="1068934f-e3b4-4e88-ba23-4cb57230c594" providerId="ADAL" clId="{6750C8A4-B8AA-4FD7-A57B-2EF978A49265}" dt="2023-12-07T11:29:48.107" v="5173" actId="478"/>
          <ac:grpSpMkLst>
            <pc:docMk/>
            <pc:sldMk cId="3042634148" sldId="281"/>
            <ac:grpSpMk id="2" creationId="{FF7B7E4F-9533-4FC6-6B76-9524D489F3B4}"/>
          </ac:grpSpMkLst>
        </pc:grpChg>
        <pc:grpChg chg="add mod">
          <ac:chgData name="Nino Philip Ramones" userId="1068934f-e3b4-4e88-ba23-4cb57230c594" providerId="ADAL" clId="{6750C8A4-B8AA-4FD7-A57B-2EF978A49265}" dt="2023-12-07T11:29:48.518" v="5174"/>
          <ac:grpSpMkLst>
            <pc:docMk/>
            <pc:sldMk cId="3042634148" sldId="281"/>
            <ac:grpSpMk id="7" creationId="{754662D9-873F-1A1C-E869-675FE658FC21}"/>
          </ac:grpSpMkLst>
        </pc:grpChg>
        <pc:cxnChg chg="mod">
          <ac:chgData name="Nino Philip Ramones" userId="1068934f-e3b4-4e88-ba23-4cb57230c594" providerId="ADAL" clId="{6750C8A4-B8AA-4FD7-A57B-2EF978A49265}" dt="2023-12-07T11:29:48.518" v="5174"/>
          <ac:cxnSpMkLst>
            <pc:docMk/>
            <pc:sldMk cId="3042634148" sldId="281"/>
            <ac:cxnSpMk id="16" creationId="{312362CB-1937-A6B2-486A-7DA7736D9456}"/>
          </ac:cxnSpMkLst>
        </pc:cxnChg>
      </pc:sldChg>
      <pc:sldChg chg="addSp delSp modSp mod">
        <pc:chgData name="Nino Philip Ramones" userId="1068934f-e3b4-4e88-ba23-4cb57230c594" providerId="ADAL" clId="{6750C8A4-B8AA-4FD7-A57B-2EF978A49265}" dt="2023-12-07T10:42:49.101" v="3965" actId="20577"/>
        <pc:sldMkLst>
          <pc:docMk/>
          <pc:sldMk cId="2474797160" sldId="288"/>
        </pc:sldMkLst>
        <pc:spChg chg="mod">
          <ac:chgData name="Nino Philip Ramones" userId="1068934f-e3b4-4e88-ba23-4cb57230c594" providerId="ADAL" clId="{6750C8A4-B8AA-4FD7-A57B-2EF978A49265}" dt="2023-12-07T09:40:03.127" v="1433" actId="20577"/>
          <ac:spMkLst>
            <pc:docMk/>
            <pc:sldMk cId="2474797160" sldId="288"/>
            <ac:spMk id="2" creationId="{05373617-D585-BAF0-0B5B-D2CF324A4D6B}"/>
          </ac:spMkLst>
        </pc:spChg>
        <pc:spChg chg="mod">
          <ac:chgData name="Nino Philip Ramones" userId="1068934f-e3b4-4e88-ba23-4cb57230c594" providerId="ADAL" clId="{6750C8A4-B8AA-4FD7-A57B-2EF978A49265}" dt="2023-12-07T10:41:39.299" v="3889" actId="13926"/>
          <ac:spMkLst>
            <pc:docMk/>
            <pc:sldMk cId="2474797160" sldId="288"/>
            <ac:spMk id="6" creationId="{1C139C71-43D8-DA15-F46A-8598CDF1F78A}"/>
          </ac:spMkLst>
        </pc:spChg>
        <pc:spChg chg="add del">
          <ac:chgData name="Nino Philip Ramones" userId="1068934f-e3b4-4e88-ba23-4cb57230c594" providerId="ADAL" clId="{6750C8A4-B8AA-4FD7-A57B-2EF978A49265}" dt="2023-12-07T08:52:45.710" v="1280" actId="478"/>
          <ac:spMkLst>
            <pc:docMk/>
            <pc:sldMk cId="2474797160" sldId="288"/>
            <ac:spMk id="11" creationId="{9B06052C-3AF9-D4E4-1A04-E586A9B9DC52}"/>
          </ac:spMkLst>
        </pc:spChg>
        <pc:spChg chg="mod">
          <ac:chgData name="Nino Philip Ramones" userId="1068934f-e3b4-4e88-ba23-4cb57230c594" providerId="ADAL" clId="{6750C8A4-B8AA-4FD7-A57B-2EF978A49265}" dt="2023-12-07T10:02:35.022" v="1948" actId="1076"/>
          <ac:spMkLst>
            <pc:docMk/>
            <pc:sldMk cId="2474797160" sldId="288"/>
            <ac:spMk id="12" creationId="{A03D9DDB-0911-CCC6-289E-FE03CE9C7E57}"/>
          </ac:spMkLst>
        </pc:spChg>
        <pc:spChg chg="add del">
          <ac:chgData name="Nino Philip Ramones" userId="1068934f-e3b4-4e88-ba23-4cb57230c594" providerId="ADAL" clId="{6750C8A4-B8AA-4FD7-A57B-2EF978A49265}" dt="2023-12-07T08:53:53.576" v="1284" actId="478"/>
          <ac:spMkLst>
            <pc:docMk/>
            <pc:sldMk cId="2474797160" sldId="288"/>
            <ac:spMk id="16" creationId="{90D72038-8AB3-7C9A-DBE5-CB3C84A95B00}"/>
          </ac:spMkLst>
        </pc:spChg>
        <pc:spChg chg="mod">
          <ac:chgData name="Nino Philip Ramones" userId="1068934f-e3b4-4e88-ba23-4cb57230c594" providerId="ADAL" clId="{6750C8A4-B8AA-4FD7-A57B-2EF978A49265}" dt="2023-12-07T10:12:43.729" v="2396" actId="1038"/>
          <ac:spMkLst>
            <pc:docMk/>
            <pc:sldMk cId="2474797160" sldId="288"/>
            <ac:spMk id="20" creationId="{09DA0368-EDFC-C483-E89E-BCB65309421A}"/>
          </ac:spMkLst>
        </pc:spChg>
        <pc:spChg chg="add mod">
          <ac:chgData name="Nino Philip Ramones" userId="1068934f-e3b4-4e88-ba23-4cb57230c594" providerId="ADAL" clId="{6750C8A4-B8AA-4FD7-A57B-2EF978A49265}" dt="2023-12-07T08:55:13.655" v="1296" actId="208"/>
          <ac:spMkLst>
            <pc:docMk/>
            <pc:sldMk cId="2474797160" sldId="288"/>
            <ac:spMk id="21" creationId="{448F9D69-254C-3811-6A27-A2B47E1B51C0}"/>
          </ac:spMkLst>
        </pc:spChg>
        <pc:spChg chg="add mod">
          <ac:chgData name="Nino Philip Ramones" userId="1068934f-e3b4-4e88-ba23-4cb57230c594" providerId="ADAL" clId="{6750C8A4-B8AA-4FD7-A57B-2EF978A49265}" dt="2023-12-07T08:55:17.536" v="1297" actId="208"/>
          <ac:spMkLst>
            <pc:docMk/>
            <pc:sldMk cId="2474797160" sldId="288"/>
            <ac:spMk id="22" creationId="{C8BA9B24-EF2F-B88B-6C7A-031DF19263BA}"/>
          </ac:spMkLst>
        </pc:spChg>
        <pc:spChg chg="add mod">
          <ac:chgData name="Nino Philip Ramones" userId="1068934f-e3b4-4e88-ba23-4cb57230c594" providerId="ADAL" clId="{6750C8A4-B8AA-4FD7-A57B-2EF978A49265}" dt="2023-12-07T08:55:39.048" v="1298" actId="208"/>
          <ac:spMkLst>
            <pc:docMk/>
            <pc:sldMk cId="2474797160" sldId="288"/>
            <ac:spMk id="23" creationId="{0918AD72-FA69-8ACC-DC93-596C155A17EC}"/>
          </ac:spMkLst>
        </pc:spChg>
        <pc:spChg chg="mod">
          <ac:chgData name="Nino Philip Ramones" userId="1068934f-e3b4-4e88-ba23-4cb57230c594" providerId="ADAL" clId="{6750C8A4-B8AA-4FD7-A57B-2EF978A49265}" dt="2023-12-07T09:18:58.763" v="1344" actId="164"/>
          <ac:spMkLst>
            <pc:docMk/>
            <pc:sldMk cId="2474797160" sldId="288"/>
            <ac:spMk id="35" creationId="{B37B947F-B0FB-4254-82C2-6E74B68FD7BD}"/>
          </ac:spMkLst>
        </pc:spChg>
        <pc:spChg chg="mod">
          <ac:chgData name="Nino Philip Ramones" userId="1068934f-e3b4-4e88-ba23-4cb57230c594" providerId="ADAL" clId="{6750C8A4-B8AA-4FD7-A57B-2EF978A49265}" dt="2023-12-07T09:18:58.763" v="1344" actId="164"/>
          <ac:spMkLst>
            <pc:docMk/>
            <pc:sldMk cId="2474797160" sldId="288"/>
            <ac:spMk id="36" creationId="{62A4E467-5404-754B-4CCB-29FE26CC5665}"/>
          </ac:spMkLst>
        </pc:spChg>
        <pc:spChg chg="mod">
          <ac:chgData name="Nino Philip Ramones" userId="1068934f-e3b4-4e88-ba23-4cb57230c594" providerId="ADAL" clId="{6750C8A4-B8AA-4FD7-A57B-2EF978A49265}" dt="2023-12-07T09:18:58.763" v="1344" actId="164"/>
          <ac:spMkLst>
            <pc:docMk/>
            <pc:sldMk cId="2474797160" sldId="288"/>
            <ac:spMk id="37" creationId="{497C635F-4A19-AB82-134A-57ACF3B7621A}"/>
          </ac:spMkLst>
        </pc:spChg>
        <pc:spChg chg="mod">
          <ac:chgData name="Nino Philip Ramones" userId="1068934f-e3b4-4e88-ba23-4cb57230c594" providerId="ADAL" clId="{6750C8A4-B8AA-4FD7-A57B-2EF978A49265}" dt="2023-12-07T09:40:31.325" v="1438" actId="164"/>
          <ac:spMkLst>
            <pc:docMk/>
            <pc:sldMk cId="2474797160" sldId="288"/>
            <ac:spMk id="40" creationId="{0D43218F-B552-29C5-B463-D643FB1B46C5}"/>
          </ac:spMkLst>
        </pc:spChg>
        <pc:spChg chg="mod">
          <ac:chgData name="Nino Philip Ramones" userId="1068934f-e3b4-4e88-ba23-4cb57230c594" providerId="ADAL" clId="{6750C8A4-B8AA-4FD7-A57B-2EF978A49265}" dt="2023-12-07T09:40:31.325" v="1438" actId="164"/>
          <ac:spMkLst>
            <pc:docMk/>
            <pc:sldMk cId="2474797160" sldId="288"/>
            <ac:spMk id="41" creationId="{250C86D6-E79E-34D5-934B-01F597F56ABF}"/>
          </ac:spMkLst>
        </pc:spChg>
        <pc:spChg chg="mod">
          <ac:chgData name="Nino Philip Ramones" userId="1068934f-e3b4-4e88-ba23-4cb57230c594" providerId="ADAL" clId="{6750C8A4-B8AA-4FD7-A57B-2EF978A49265}" dt="2023-12-07T09:40:31.325" v="1438" actId="164"/>
          <ac:spMkLst>
            <pc:docMk/>
            <pc:sldMk cId="2474797160" sldId="288"/>
            <ac:spMk id="42" creationId="{7E6FD582-E28D-F7C0-CCA6-DA1BBEA0F4B4}"/>
          </ac:spMkLst>
        </pc:spChg>
        <pc:spChg chg="mod">
          <ac:chgData name="Nino Philip Ramones" userId="1068934f-e3b4-4e88-ba23-4cb57230c594" providerId="ADAL" clId="{6750C8A4-B8AA-4FD7-A57B-2EF978A49265}" dt="2023-12-07T09:40:31.325" v="1438" actId="164"/>
          <ac:spMkLst>
            <pc:docMk/>
            <pc:sldMk cId="2474797160" sldId="288"/>
            <ac:spMk id="43" creationId="{17787C8C-7E20-6285-DA32-FACA1A03A7E8}"/>
          </ac:spMkLst>
        </pc:spChg>
        <pc:spChg chg="mod">
          <ac:chgData name="Nino Philip Ramones" userId="1068934f-e3b4-4e88-ba23-4cb57230c594" providerId="ADAL" clId="{6750C8A4-B8AA-4FD7-A57B-2EF978A49265}" dt="2023-12-07T09:40:31.325" v="1438" actId="164"/>
          <ac:spMkLst>
            <pc:docMk/>
            <pc:sldMk cId="2474797160" sldId="288"/>
            <ac:spMk id="44" creationId="{26801E4B-FB0A-E1D7-EE37-B78C72DF91FA}"/>
          </ac:spMkLst>
        </pc:spChg>
        <pc:spChg chg="add mod">
          <ac:chgData name="Nino Philip Ramones" userId="1068934f-e3b4-4e88-ba23-4cb57230c594" providerId="ADAL" clId="{6750C8A4-B8AA-4FD7-A57B-2EF978A49265}" dt="2023-12-07T09:40:31.325" v="1438" actId="164"/>
          <ac:spMkLst>
            <pc:docMk/>
            <pc:sldMk cId="2474797160" sldId="288"/>
            <ac:spMk id="46" creationId="{1CA45CF0-8081-DD96-8FE7-9A40CAF4A880}"/>
          </ac:spMkLst>
        </pc:spChg>
        <pc:spChg chg="add mod">
          <ac:chgData name="Nino Philip Ramones" userId="1068934f-e3b4-4e88-ba23-4cb57230c594" providerId="ADAL" clId="{6750C8A4-B8AA-4FD7-A57B-2EF978A49265}" dt="2023-12-07T09:40:31.325" v="1438" actId="164"/>
          <ac:spMkLst>
            <pc:docMk/>
            <pc:sldMk cId="2474797160" sldId="288"/>
            <ac:spMk id="47" creationId="{EB790B7C-0E0D-BC57-E050-A4BF76606EB8}"/>
          </ac:spMkLst>
        </pc:spChg>
        <pc:spChg chg="add mod">
          <ac:chgData name="Nino Philip Ramones" userId="1068934f-e3b4-4e88-ba23-4cb57230c594" providerId="ADAL" clId="{6750C8A4-B8AA-4FD7-A57B-2EF978A49265}" dt="2023-12-07T09:40:31.325" v="1438" actId="164"/>
          <ac:spMkLst>
            <pc:docMk/>
            <pc:sldMk cId="2474797160" sldId="288"/>
            <ac:spMk id="48" creationId="{FB71B59E-14D1-8880-C79A-5A10CD54BDA0}"/>
          </ac:spMkLst>
        </pc:spChg>
        <pc:spChg chg="add mod">
          <ac:chgData name="Nino Philip Ramones" userId="1068934f-e3b4-4e88-ba23-4cb57230c594" providerId="ADAL" clId="{6750C8A4-B8AA-4FD7-A57B-2EF978A49265}" dt="2023-12-07T09:40:31.325" v="1438" actId="164"/>
          <ac:spMkLst>
            <pc:docMk/>
            <pc:sldMk cId="2474797160" sldId="288"/>
            <ac:spMk id="49" creationId="{0DD7F36A-1694-529A-665A-38BD54D1E6DE}"/>
          </ac:spMkLst>
        </pc:spChg>
        <pc:spChg chg="add mod">
          <ac:chgData name="Nino Philip Ramones" userId="1068934f-e3b4-4e88-ba23-4cb57230c594" providerId="ADAL" clId="{6750C8A4-B8AA-4FD7-A57B-2EF978A49265}" dt="2023-12-07T09:40:31.325" v="1438" actId="164"/>
          <ac:spMkLst>
            <pc:docMk/>
            <pc:sldMk cId="2474797160" sldId="288"/>
            <ac:spMk id="50" creationId="{05B7385F-4725-B737-12DB-D6CB2E69C3F8}"/>
          </ac:spMkLst>
        </pc:spChg>
        <pc:spChg chg="add mod">
          <ac:chgData name="Nino Philip Ramones" userId="1068934f-e3b4-4e88-ba23-4cb57230c594" providerId="ADAL" clId="{6750C8A4-B8AA-4FD7-A57B-2EF978A49265}" dt="2023-12-07T09:42:36.125" v="1531" actId="1076"/>
          <ac:spMkLst>
            <pc:docMk/>
            <pc:sldMk cId="2474797160" sldId="288"/>
            <ac:spMk id="56" creationId="{850A26B1-0D8E-9E78-FC49-E239336FF23D}"/>
          </ac:spMkLst>
        </pc:spChg>
        <pc:spChg chg="add mod">
          <ac:chgData name="Nino Philip Ramones" userId="1068934f-e3b4-4e88-ba23-4cb57230c594" providerId="ADAL" clId="{6750C8A4-B8AA-4FD7-A57B-2EF978A49265}" dt="2023-12-07T09:43:23.170" v="1556" actId="1038"/>
          <ac:spMkLst>
            <pc:docMk/>
            <pc:sldMk cId="2474797160" sldId="288"/>
            <ac:spMk id="57" creationId="{BA53E063-7E5F-ED8E-B441-B8E738B69BCA}"/>
          </ac:spMkLst>
        </pc:spChg>
        <pc:spChg chg="add mod">
          <ac:chgData name="Nino Philip Ramones" userId="1068934f-e3b4-4e88-ba23-4cb57230c594" providerId="ADAL" clId="{6750C8A4-B8AA-4FD7-A57B-2EF978A49265}" dt="2023-12-07T09:43:34.365" v="1558" actId="1076"/>
          <ac:spMkLst>
            <pc:docMk/>
            <pc:sldMk cId="2474797160" sldId="288"/>
            <ac:spMk id="58" creationId="{8CDDEDC8-E6B4-0A67-58A5-7D926CA919D2}"/>
          </ac:spMkLst>
        </pc:spChg>
        <pc:spChg chg="add mod">
          <ac:chgData name="Nino Philip Ramones" userId="1068934f-e3b4-4e88-ba23-4cb57230c594" providerId="ADAL" clId="{6750C8A4-B8AA-4FD7-A57B-2EF978A49265}" dt="2023-12-07T09:43:54.893" v="1571" actId="1076"/>
          <ac:spMkLst>
            <pc:docMk/>
            <pc:sldMk cId="2474797160" sldId="288"/>
            <ac:spMk id="59" creationId="{46D383A5-B075-D640-3A10-17FA2F1DDA11}"/>
          </ac:spMkLst>
        </pc:spChg>
        <pc:spChg chg="add mod">
          <ac:chgData name="Nino Philip Ramones" userId="1068934f-e3b4-4e88-ba23-4cb57230c594" providerId="ADAL" clId="{6750C8A4-B8AA-4FD7-A57B-2EF978A49265}" dt="2023-12-07T09:49:54.257" v="1608" actId="14100"/>
          <ac:spMkLst>
            <pc:docMk/>
            <pc:sldMk cId="2474797160" sldId="288"/>
            <ac:spMk id="60" creationId="{5731052F-26E3-A221-7819-645162D376DE}"/>
          </ac:spMkLst>
        </pc:spChg>
        <pc:spChg chg="add mod">
          <ac:chgData name="Nino Philip Ramones" userId="1068934f-e3b4-4e88-ba23-4cb57230c594" providerId="ADAL" clId="{6750C8A4-B8AA-4FD7-A57B-2EF978A49265}" dt="2023-12-07T09:50:20.419" v="1629" actId="20577"/>
          <ac:spMkLst>
            <pc:docMk/>
            <pc:sldMk cId="2474797160" sldId="288"/>
            <ac:spMk id="61" creationId="{CF610734-9D3B-BE25-0B65-94FA98E7CBD3}"/>
          </ac:spMkLst>
        </pc:spChg>
        <pc:spChg chg="add mod">
          <ac:chgData name="Nino Philip Ramones" userId="1068934f-e3b4-4e88-ba23-4cb57230c594" providerId="ADAL" clId="{6750C8A4-B8AA-4FD7-A57B-2EF978A49265}" dt="2023-12-07T09:58:27.382" v="1723" actId="20577"/>
          <ac:spMkLst>
            <pc:docMk/>
            <pc:sldMk cId="2474797160" sldId="288"/>
            <ac:spMk id="62" creationId="{4836CA80-91AC-D0F0-61EF-28D05E33B565}"/>
          </ac:spMkLst>
        </pc:spChg>
        <pc:spChg chg="add mod">
          <ac:chgData name="Nino Philip Ramones" userId="1068934f-e3b4-4e88-ba23-4cb57230c594" providerId="ADAL" clId="{6750C8A4-B8AA-4FD7-A57B-2EF978A49265}" dt="2023-12-07T10:16:43.887" v="2756" actId="1035"/>
          <ac:spMkLst>
            <pc:docMk/>
            <pc:sldMk cId="2474797160" sldId="288"/>
            <ac:spMk id="63" creationId="{23DD8CDF-0464-4B4D-6C74-88138E91F643}"/>
          </ac:spMkLst>
        </pc:spChg>
        <pc:spChg chg="add mod">
          <ac:chgData name="Nino Philip Ramones" userId="1068934f-e3b4-4e88-ba23-4cb57230c594" providerId="ADAL" clId="{6750C8A4-B8AA-4FD7-A57B-2EF978A49265}" dt="2023-12-07T10:42:49.101" v="3965" actId="20577"/>
          <ac:spMkLst>
            <pc:docMk/>
            <pc:sldMk cId="2474797160" sldId="288"/>
            <ac:spMk id="64" creationId="{EEE75E20-5D09-E477-85FC-5852E6D224F1}"/>
          </ac:spMkLst>
        </pc:spChg>
        <pc:grpChg chg="add del mod">
          <ac:chgData name="Nino Philip Ramones" userId="1068934f-e3b4-4e88-ba23-4cb57230c594" providerId="ADAL" clId="{6750C8A4-B8AA-4FD7-A57B-2EF978A49265}" dt="2023-12-07T09:00:20.452" v="1302" actId="478"/>
          <ac:grpSpMkLst>
            <pc:docMk/>
            <pc:sldMk cId="2474797160" sldId="288"/>
            <ac:grpSpMk id="24" creationId="{046AFB25-EDE5-E220-6B6E-BD69B00931DD}"/>
          </ac:grpSpMkLst>
        </pc:grpChg>
        <pc:grpChg chg="add mod">
          <ac:chgData name="Nino Philip Ramones" userId="1068934f-e3b4-4e88-ba23-4cb57230c594" providerId="ADAL" clId="{6750C8A4-B8AA-4FD7-A57B-2EF978A49265}" dt="2023-12-07T09:40:33.324" v="1439" actId="164"/>
          <ac:grpSpMkLst>
            <pc:docMk/>
            <pc:sldMk cId="2474797160" sldId="288"/>
            <ac:grpSpMk id="29" creationId="{657CCB4D-8E36-64E2-1DD4-34AEFDD0929B}"/>
          </ac:grpSpMkLst>
        </pc:grpChg>
        <pc:grpChg chg="del mod">
          <ac:chgData name="Nino Philip Ramones" userId="1068934f-e3b4-4e88-ba23-4cb57230c594" providerId="ADAL" clId="{6750C8A4-B8AA-4FD7-A57B-2EF978A49265}" dt="2023-12-07T09:11:30.091" v="1340" actId="27803"/>
          <ac:grpSpMkLst>
            <pc:docMk/>
            <pc:sldMk cId="2474797160" sldId="288"/>
            <ac:grpSpMk id="34" creationId="{83710966-F5C1-EB39-A513-AC5011DE1B86}"/>
          </ac:grpSpMkLst>
        </pc:grpChg>
        <pc:grpChg chg="add del mod">
          <ac:chgData name="Nino Philip Ramones" userId="1068934f-e3b4-4e88-ba23-4cb57230c594" providerId="ADAL" clId="{6750C8A4-B8AA-4FD7-A57B-2EF978A49265}" dt="2023-12-07T09:28:51.096" v="1358" actId="478"/>
          <ac:grpSpMkLst>
            <pc:docMk/>
            <pc:sldMk cId="2474797160" sldId="288"/>
            <ac:grpSpMk id="38" creationId="{BA6BD25D-1ADD-8877-A592-886361E90AB7}"/>
          </ac:grpSpMkLst>
        </pc:grpChg>
        <pc:grpChg chg="del mod">
          <ac:chgData name="Nino Philip Ramones" userId="1068934f-e3b4-4e88-ba23-4cb57230c594" providerId="ADAL" clId="{6750C8A4-B8AA-4FD7-A57B-2EF978A49265}" dt="2023-12-07T09:29:07.993" v="1361" actId="27803"/>
          <ac:grpSpMkLst>
            <pc:docMk/>
            <pc:sldMk cId="2474797160" sldId="288"/>
            <ac:grpSpMk id="39" creationId="{043B7EB9-6477-34D1-4836-7EC9B2D8498C}"/>
          </ac:grpSpMkLst>
        </pc:grpChg>
        <pc:grpChg chg="add mod">
          <ac:chgData name="Nino Philip Ramones" userId="1068934f-e3b4-4e88-ba23-4cb57230c594" providerId="ADAL" clId="{6750C8A4-B8AA-4FD7-A57B-2EF978A49265}" dt="2023-12-07T09:40:33.324" v="1439" actId="164"/>
          <ac:grpSpMkLst>
            <pc:docMk/>
            <pc:sldMk cId="2474797160" sldId="288"/>
            <ac:grpSpMk id="45" creationId="{A6E10846-A122-2E8C-0E28-B909DD8F9DC1}"/>
          </ac:grpSpMkLst>
        </pc:grpChg>
        <pc:grpChg chg="add mod">
          <ac:chgData name="Nino Philip Ramones" userId="1068934f-e3b4-4e88-ba23-4cb57230c594" providerId="ADAL" clId="{6750C8A4-B8AA-4FD7-A57B-2EF978A49265}" dt="2023-12-07T09:40:33.324" v="1439" actId="164"/>
          <ac:grpSpMkLst>
            <pc:docMk/>
            <pc:sldMk cId="2474797160" sldId="288"/>
            <ac:grpSpMk id="51" creationId="{F6D8CE8F-4E72-1C18-12D7-89C863790DBF}"/>
          </ac:grpSpMkLst>
        </pc:grpChg>
        <pc:grpChg chg="add mod">
          <ac:chgData name="Nino Philip Ramones" userId="1068934f-e3b4-4e88-ba23-4cb57230c594" providerId="ADAL" clId="{6750C8A4-B8AA-4FD7-A57B-2EF978A49265}" dt="2023-12-07T09:40:31.325" v="1438" actId="164"/>
          <ac:grpSpMkLst>
            <pc:docMk/>
            <pc:sldMk cId="2474797160" sldId="288"/>
            <ac:grpSpMk id="54" creationId="{D7A41229-D9BA-EDED-5768-DE22DD425E5C}"/>
          </ac:grpSpMkLst>
        </pc:grpChg>
        <pc:grpChg chg="add mod">
          <ac:chgData name="Nino Philip Ramones" userId="1068934f-e3b4-4e88-ba23-4cb57230c594" providerId="ADAL" clId="{6750C8A4-B8AA-4FD7-A57B-2EF978A49265}" dt="2023-12-07T09:40:36.496" v="1440" actId="1076"/>
          <ac:grpSpMkLst>
            <pc:docMk/>
            <pc:sldMk cId="2474797160" sldId="288"/>
            <ac:grpSpMk id="55" creationId="{B939466D-9C2B-4BD3-B3CB-E303E87A4B24}"/>
          </ac:grpSpMkLst>
        </pc:grpChg>
        <pc:picChg chg="add mod">
          <ac:chgData name="Nino Philip Ramones" userId="1068934f-e3b4-4e88-ba23-4cb57230c594" providerId="ADAL" clId="{6750C8A4-B8AA-4FD7-A57B-2EF978A49265}" dt="2023-12-07T09:49:29.904" v="1604" actId="1036"/>
          <ac:picMkLst>
            <pc:docMk/>
            <pc:sldMk cId="2474797160" sldId="288"/>
            <ac:picMk id="5" creationId="{547B076E-2986-7AFD-292E-3A2E8543F75E}"/>
          </ac:picMkLst>
        </pc:picChg>
        <pc:picChg chg="del">
          <ac:chgData name="Nino Philip Ramones" userId="1068934f-e3b4-4e88-ba23-4cb57230c594" providerId="ADAL" clId="{6750C8A4-B8AA-4FD7-A57B-2EF978A49265}" dt="2023-12-07T05:51:50.549" v="46" actId="478"/>
          <ac:picMkLst>
            <pc:docMk/>
            <pc:sldMk cId="2474797160" sldId="288"/>
            <ac:picMk id="13" creationId="{2C0152CD-8B13-EFBF-A412-DA02495958EE}"/>
          </ac:picMkLst>
        </pc:picChg>
        <pc:picChg chg="add del mod">
          <ac:chgData name="Nino Philip Ramones" userId="1068934f-e3b4-4e88-ba23-4cb57230c594" providerId="ADAL" clId="{6750C8A4-B8AA-4FD7-A57B-2EF978A49265}" dt="2023-12-07T09:29:07.993" v="1361" actId="27803"/>
          <ac:picMkLst>
            <pc:docMk/>
            <pc:sldMk cId="2474797160" sldId="288"/>
            <ac:picMk id="31" creationId="{E1CFD02A-05F7-F292-F936-8CCD72C0A980}"/>
          </ac:picMkLst>
        </pc:picChg>
        <pc:picChg chg="add del mod">
          <ac:chgData name="Nino Philip Ramones" userId="1068934f-e3b4-4e88-ba23-4cb57230c594" providerId="ADAL" clId="{6750C8A4-B8AA-4FD7-A57B-2EF978A49265}" dt="2023-12-07T09:11:30.091" v="1340" actId="27803"/>
          <ac:picMkLst>
            <pc:docMk/>
            <pc:sldMk cId="2474797160" sldId="288"/>
            <ac:picMk id="33" creationId="{240EB45B-8688-1144-82BF-98DD4D6417FE}"/>
          </ac:picMkLst>
        </pc:picChg>
        <pc:picChg chg="add mod">
          <ac:chgData name="Nino Philip Ramones" userId="1068934f-e3b4-4e88-ba23-4cb57230c594" providerId="ADAL" clId="{6750C8A4-B8AA-4FD7-A57B-2EF978A49265}" dt="2023-12-07T09:40:33.324" v="1439" actId="164"/>
          <ac:picMkLst>
            <pc:docMk/>
            <pc:sldMk cId="2474797160" sldId="288"/>
            <ac:picMk id="53" creationId="{C735CDC1-6AB1-ED36-2C0E-9BF39BB27729}"/>
          </ac:picMkLst>
        </pc:picChg>
        <pc:cxnChg chg="add del mod">
          <ac:chgData name="Nino Philip Ramones" userId="1068934f-e3b4-4e88-ba23-4cb57230c594" providerId="ADAL" clId="{6750C8A4-B8AA-4FD7-A57B-2EF978A49265}" dt="2023-12-07T08:54:33.066" v="1288" actId="478"/>
          <ac:cxnSpMkLst>
            <pc:docMk/>
            <pc:sldMk cId="2474797160" sldId="288"/>
            <ac:cxnSpMk id="15" creationId="{7BEB8645-EE97-C141-C087-9B5371504961}"/>
          </ac:cxnSpMkLst>
        </pc:cxnChg>
        <pc:cxnChg chg="add mod">
          <ac:chgData name="Nino Philip Ramones" userId="1068934f-e3b4-4e88-ba23-4cb57230c594" providerId="ADAL" clId="{6750C8A4-B8AA-4FD7-A57B-2EF978A49265}" dt="2023-12-07T09:40:31.325" v="1438" actId="164"/>
          <ac:cxnSpMkLst>
            <pc:docMk/>
            <pc:sldMk cId="2474797160" sldId="288"/>
            <ac:cxnSpMk id="26" creationId="{917DF4BF-5DA3-55A8-6F01-3F6B68EC0F99}"/>
          </ac:cxnSpMkLst>
        </pc:cxnChg>
        <pc:cxnChg chg="add mod">
          <ac:chgData name="Nino Philip Ramones" userId="1068934f-e3b4-4e88-ba23-4cb57230c594" providerId="ADAL" clId="{6750C8A4-B8AA-4FD7-A57B-2EF978A49265}" dt="2023-12-07T09:40:31.325" v="1438" actId="164"/>
          <ac:cxnSpMkLst>
            <pc:docMk/>
            <pc:sldMk cId="2474797160" sldId="288"/>
            <ac:cxnSpMk id="27" creationId="{2505180C-096A-0260-780A-C764F83595A7}"/>
          </ac:cxnSpMkLst>
        </pc:cxnChg>
        <pc:cxnChg chg="add mod">
          <ac:chgData name="Nino Philip Ramones" userId="1068934f-e3b4-4e88-ba23-4cb57230c594" providerId="ADAL" clId="{6750C8A4-B8AA-4FD7-A57B-2EF978A49265}" dt="2023-12-07T09:40:31.325" v="1438" actId="164"/>
          <ac:cxnSpMkLst>
            <pc:docMk/>
            <pc:sldMk cId="2474797160" sldId="288"/>
            <ac:cxnSpMk id="28" creationId="{4D5E4677-4872-2576-9D3B-F5417022792E}"/>
          </ac:cxnSpMkLst>
        </pc:cxnChg>
      </pc:sldChg>
      <pc:sldChg chg="del">
        <pc:chgData name="Nino Philip Ramones" userId="1068934f-e3b4-4e88-ba23-4cb57230c594" providerId="ADAL" clId="{6750C8A4-B8AA-4FD7-A57B-2EF978A49265}" dt="2023-12-07T10:44:13.932" v="3978" actId="47"/>
        <pc:sldMkLst>
          <pc:docMk/>
          <pc:sldMk cId="274658128" sldId="312"/>
        </pc:sldMkLst>
      </pc:sldChg>
      <pc:sldChg chg="del">
        <pc:chgData name="Nino Philip Ramones" userId="1068934f-e3b4-4e88-ba23-4cb57230c594" providerId="ADAL" clId="{6750C8A4-B8AA-4FD7-A57B-2EF978A49265}" dt="2023-12-07T11:29:43.602" v="5171" actId="47"/>
        <pc:sldMkLst>
          <pc:docMk/>
          <pc:sldMk cId="2851608197" sldId="313"/>
        </pc:sldMkLst>
      </pc:sldChg>
      <pc:sldChg chg="del">
        <pc:chgData name="Nino Philip Ramones" userId="1068934f-e3b4-4e88-ba23-4cb57230c594" providerId="ADAL" clId="{6750C8A4-B8AA-4FD7-A57B-2EF978A49265}" dt="2023-12-07T11:29:45.669" v="5172" actId="47"/>
        <pc:sldMkLst>
          <pc:docMk/>
          <pc:sldMk cId="1740752445" sldId="314"/>
        </pc:sldMkLst>
      </pc:sldChg>
      <pc:sldChg chg="addSp delSp modSp add del mod">
        <pc:chgData name="Nino Philip Ramones" userId="1068934f-e3b4-4e88-ba23-4cb57230c594" providerId="ADAL" clId="{6750C8A4-B8AA-4FD7-A57B-2EF978A49265}" dt="2023-12-07T10:50:04.329" v="4001" actId="47"/>
        <pc:sldMkLst>
          <pc:docMk/>
          <pc:sldMk cId="2999229164" sldId="315"/>
        </pc:sldMkLst>
        <pc:spChg chg="mod">
          <ac:chgData name="Nino Philip Ramones" userId="1068934f-e3b4-4e88-ba23-4cb57230c594" providerId="ADAL" clId="{6750C8A4-B8AA-4FD7-A57B-2EF978A49265}" dt="2023-12-07T10:22:35.686" v="2814" actId="20577"/>
          <ac:spMkLst>
            <pc:docMk/>
            <pc:sldMk cId="2999229164" sldId="315"/>
            <ac:spMk id="2" creationId="{05373617-D585-BAF0-0B5B-D2CF324A4D6B}"/>
          </ac:spMkLst>
        </pc:spChg>
        <pc:spChg chg="mod">
          <ac:chgData name="Nino Philip Ramones" userId="1068934f-e3b4-4e88-ba23-4cb57230c594" providerId="ADAL" clId="{6750C8A4-B8AA-4FD7-A57B-2EF978A49265}" dt="2023-12-07T10:44:00.820" v="3977" actId="13926"/>
          <ac:spMkLst>
            <pc:docMk/>
            <pc:sldMk cId="2999229164" sldId="315"/>
            <ac:spMk id="6" creationId="{1C139C71-43D8-DA15-F46A-8598CDF1F78A}"/>
          </ac:spMkLst>
        </pc:spChg>
        <pc:spChg chg="add del mod">
          <ac:chgData name="Nino Philip Ramones" userId="1068934f-e3b4-4e88-ba23-4cb57230c594" providerId="ADAL" clId="{6750C8A4-B8AA-4FD7-A57B-2EF978A49265}" dt="2023-12-07T10:31:50.316" v="3322" actId="20577"/>
          <ac:spMkLst>
            <pc:docMk/>
            <pc:sldMk cId="2999229164" sldId="315"/>
            <ac:spMk id="12" creationId="{A03D9DDB-0911-CCC6-289E-FE03CE9C7E57}"/>
          </ac:spMkLst>
        </pc:spChg>
        <pc:spChg chg="add mod">
          <ac:chgData name="Nino Philip Ramones" userId="1068934f-e3b4-4e88-ba23-4cb57230c594" providerId="ADAL" clId="{6750C8A4-B8AA-4FD7-A57B-2EF978A49265}" dt="2023-12-07T10:26:25.896" v="2854" actId="1036"/>
          <ac:spMkLst>
            <pc:docMk/>
            <pc:sldMk cId="2999229164" sldId="315"/>
            <ac:spMk id="15" creationId="{2ABF0197-B631-CDE5-1217-1D2AFE5F0A98}"/>
          </ac:spMkLst>
        </pc:spChg>
        <pc:spChg chg="add mod">
          <ac:chgData name="Nino Philip Ramones" userId="1068934f-e3b4-4e88-ba23-4cb57230c594" providerId="ADAL" clId="{6750C8A4-B8AA-4FD7-A57B-2EF978A49265}" dt="2023-12-07T10:26:37.675" v="2862" actId="20577"/>
          <ac:spMkLst>
            <pc:docMk/>
            <pc:sldMk cId="2999229164" sldId="315"/>
            <ac:spMk id="16" creationId="{6709E28D-4038-80F9-B159-7743F5317FAB}"/>
          </ac:spMkLst>
        </pc:spChg>
        <pc:grpChg chg="del">
          <ac:chgData name="Nino Philip Ramones" userId="1068934f-e3b4-4e88-ba23-4cb57230c594" providerId="ADAL" clId="{6750C8A4-B8AA-4FD7-A57B-2EF978A49265}" dt="2023-12-07T10:17:48.279" v="2757" actId="478"/>
          <ac:grpSpMkLst>
            <pc:docMk/>
            <pc:sldMk cId="2999229164" sldId="315"/>
            <ac:grpSpMk id="3" creationId="{0964A39B-CA41-39DF-3208-2C6FDB05EBC2}"/>
          </ac:grpSpMkLst>
        </pc:grpChg>
        <pc:grpChg chg="add mod">
          <ac:chgData name="Nino Philip Ramones" userId="1068934f-e3b4-4e88-ba23-4cb57230c594" providerId="ADAL" clId="{6750C8A4-B8AA-4FD7-A57B-2EF978A49265}" dt="2023-12-07T10:25:40.520" v="2841" actId="12788"/>
          <ac:grpSpMkLst>
            <pc:docMk/>
            <pc:sldMk cId="2999229164" sldId="315"/>
            <ac:grpSpMk id="14" creationId="{D8133410-EE8D-BE9A-1B75-23AC3F6D99B5}"/>
          </ac:grpSpMkLst>
        </pc:grpChg>
        <pc:picChg chg="add mod">
          <ac:chgData name="Nino Philip Ramones" userId="1068934f-e3b4-4e88-ba23-4cb57230c594" providerId="ADAL" clId="{6750C8A4-B8AA-4FD7-A57B-2EF978A49265}" dt="2023-12-07T10:25:38.050" v="2840" actId="164"/>
          <ac:picMkLst>
            <pc:docMk/>
            <pc:sldMk cId="2999229164" sldId="315"/>
            <ac:picMk id="5" creationId="{59A6184E-CC84-2975-0AB5-E4E0DFCE8819}"/>
          </ac:picMkLst>
        </pc:picChg>
        <pc:picChg chg="add mod">
          <ac:chgData name="Nino Philip Ramones" userId="1068934f-e3b4-4e88-ba23-4cb57230c594" providerId="ADAL" clId="{6750C8A4-B8AA-4FD7-A57B-2EF978A49265}" dt="2023-12-07T10:25:38.050" v="2840" actId="164"/>
          <ac:picMkLst>
            <pc:docMk/>
            <pc:sldMk cId="2999229164" sldId="315"/>
            <ac:picMk id="13" creationId="{999A9779-A1C3-DB95-1E43-BA465C62FD99}"/>
          </ac:picMkLst>
        </pc:picChg>
      </pc:sldChg>
      <pc:sldChg chg="addSp delSp modSp add mod">
        <pc:chgData name="Nino Philip Ramones" userId="1068934f-e3b4-4e88-ba23-4cb57230c594" providerId="ADAL" clId="{6750C8A4-B8AA-4FD7-A57B-2EF978A49265}" dt="2023-12-07T11:29:34.353" v="5168"/>
        <pc:sldMkLst>
          <pc:docMk/>
          <pc:sldMk cId="4222436996" sldId="316"/>
        </pc:sldMkLst>
        <pc:spChg chg="mod">
          <ac:chgData name="Nino Philip Ramones" userId="1068934f-e3b4-4e88-ba23-4cb57230c594" providerId="ADAL" clId="{6750C8A4-B8AA-4FD7-A57B-2EF978A49265}" dt="2023-12-07T10:49:53.190" v="4000" actId="20577"/>
          <ac:spMkLst>
            <pc:docMk/>
            <pc:sldMk cId="4222436996" sldId="316"/>
            <ac:spMk id="2" creationId="{05373617-D585-BAF0-0B5B-D2CF324A4D6B}"/>
          </ac:spMkLst>
        </pc:spChg>
        <pc:spChg chg="mod">
          <ac:chgData name="Nino Philip Ramones" userId="1068934f-e3b4-4e88-ba23-4cb57230c594" providerId="ADAL" clId="{6750C8A4-B8AA-4FD7-A57B-2EF978A49265}" dt="2023-12-07T11:29:34.353" v="5168"/>
          <ac:spMkLst>
            <pc:docMk/>
            <pc:sldMk cId="4222436996" sldId="316"/>
            <ac:spMk id="7" creationId="{A6106317-8971-1878-6530-64CF55C00CC8}"/>
          </ac:spMkLst>
        </pc:spChg>
        <pc:spChg chg="mod">
          <ac:chgData name="Nino Philip Ramones" userId="1068934f-e3b4-4e88-ba23-4cb57230c594" providerId="ADAL" clId="{6750C8A4-B8AA-4FD7-A57B-2EF978A49265}" dt="2023-12-07T11:29:34.353" v="5168"/>
          <ac:spMkLst>
            <pc:docMk/>
            <pc:sldMk cId="4222436996" sldId="316"/>
            <ac:spMk id="8" creationId="{F2F82BA5-5216-31A6-F4EE-C0B1D6985102}"/>
          </ac:spMkLst>
        </pc:spChg>
        <pc:grpChg chg="add mod">
          <ac:chgData name="Nino Philip Ramones" userId="1068934f-e3b4-4e88-ba23-4cb57230c594" providerId="ADAL" clId="{6750C8A4-B8AA-4FD7-A57B-2EF978A49265}" dt="2023-12-07T11:29:34.353" v="5168"/>
          <ac:grpSpMkLst>
            <pc:docMk/>
            <pc:sldMk cId="4222436996" sldId="316"/>
            <ac:grpSpMk id="3" creationId="{56214C20-63C2-2A6E-6BD4-F685CC767C2D}"/>
          </ac:grpSpMkLst>
        </pc:grpChg>
        <pc:grpChg chg="del">
          <ac:chgData name="Nino Philip Ramones" userId="1068934f-e3b4-4e88-ba23-4cb57230c594" providerId="ADAL" clId="{6750C8A4-B8AA-4FD7-A57B-2EF978A49265}" dt="2023-12-07T11:29:33.870" v="5167" actId="478"/>
          <ac:grpSpMkLst>
            <pc:docMk/>
            <pc:sldMk cId="4222436996" sldId="316"/>
            <ac:grpSpMk id="17" creationId="{EA614BC4-8C7E-5603-042D-38BB60998B02}"/>
          </ac:grpSpMkLst>
        </pc:grpChg>
        <pc:cxnChg chg="mod">
          <ac:chgData name="Nino Philip Ramones" userId="1068934f-e3b4-4e88-ba23-4cb57230c594" providerId="ADAL" clId="{6750C8A4-B8AA-4FD7-A57B-2EF978A49265}" dt="2023-12-07T11:29:34.353" v="5168"/>
          <ac:cxnSpMkLst>
            <pc:docMk/>
            <pc:sldMk cId="4222436996" sldId="316"/>
            <ac:cxnSpMk id="4" creationId="{68011C7A-767C-3690-A893-8E53B5C7E520}"/>
          </ac:cxnSpMkLst>
        </pc:cxnChg>
      </pc:sldChg>
      <pc:sldChg chg="addSp delSp modSp add mod">
        <pc:chgData name="Nino Philip Ramones" userId="1068934f-e3b4-4e88-ba23-4cb57230c594" providerId="ADAL" clId="{6750C8A4-B8AA-4FD7-A57B-2EF978A49265}" dt="2023-12-07T14:55:15.832" v="7288" actId="20577"/>
        <pc:sldMkLst>
          <pc:docMk/>
          <pc:sldMk cId="1945863823" sldId="317"/>
        </pc:sldMkLst>
        <pc:spChg chg="mod">
          <ac:chgData name="Nino Philip Ramones" userId="1068934f-e3b4-4e88-ba23-4cb57230c594" providerId="ADAL" clId="{6750C8A4-B8AA-4FD7-A57B-2EF978A49265}" dt="2023-12-07T11:21:48.405" v="4397" actId="20577"/>
          <ac:spMkLst>
            <pc:docMk/>
            <pc:sldMk cId="1945863823" sldId="317"/>
            <ac:spMk id="2" creationId="{05373617-D585-BAF0-0B5B-D2CF324A4D6B}"/>
          </ac:spMkLst>
        </pc:spChg>
        <pc:spChg chg="mod">
          <ac:chgData name="Nino Philip Ramones" userId="1068934f-e3b4-4e88-ba23-4cb57230c594" providerId="ADAL" clId="{6750C8A4-B8AA-4FD7-A57B-2EF978A49265}" dt="2023-12-07T14:55:15.832" v="7288" actId="20577"/>
          <ac:spMkLst>
            <pc:docMk/>
            <pc:sldMk cId="1945863823" sldId="317"/>
            <ac:spMk id="6" creationId="{1C139C71-43D8-DA15-F46A-8598CDF1F78A}"/>
          </ac:spMkLst>
        </pc:spChg>
        <pc:spChg chg="mod">
          <ac:chgData name="Nino Philip Ramones" userId="1068934f-e3b4-4e88-ba23-4cb57230c594" providerId="ADAL" clId="{6750C8A4-B8AA-4FD7-A57B-2EF978A49265}" dt="2023-12-07T11:31:09.428" v="5372" actId="1036"/>
          <ac:spMkLst>
            <pc:docMk/>
            <pc:sldMk cId="1945863823" sldId="317"/>
            <ac:spMk id="12" creationId="{A03D9DDB-0911-CCC6-289E-FE03CE9C7E57}"/>
          </ac:spMkLst>
        </pc:spChg>
        <pc:spChg chg="del">
          <ac:chgData name="Nino Philip Ramones" userId="1068934f-e3b4-4e88-ba23-4cb57230c594" providerId="ADAL" clId="{6750C8A4-B8AA-4FD7-A57B-2EF978A49265}" dt="2023-12-07T11:08:05.447" v="4038" actId="478"/>
          <ac:spMkLst>
            <pc:docMk/>
            <pc:sldMk cId="1945863823" sldId="317"/>
            <ac:spMk id="15" creationId="{2ABF0197-B631-CDE5-1217-1D2AFE5F0A98}"/>
          </ac:spMkLst>
        </pc:spChg>
        <pc:spChg chg="del">
          <ac:chgData name="Nino Philip Ramones" userId="1068934f-e3b4-4e88-ba23-4cb57230c594" providerId="ADAL" clId="{6750C8A4-B8AA-4FD7-A57B-2EF978A49265}" dt="2023-12-07T11:08:05.447" v="4038" actId="478"/>
          <ac:spMkLst>
            <pc:docMk/>
            <pc:sldMk cId="1945863823" sldId="317"/>
            <ac:spMk id="16" creationId="{6709E28D-4038-80F9-B159-7743F5317FAB}"/>
          </ac:spMkLst>
        </pc:spChg>
        <pc:spChg chg="mod">
          <ac:chgData name="Nino Philip Ramones" userId="1068934f-e3b4-4e88-ba23-4cb57230c594" providerId="ADAL" clId="{6750C8A4-B8AA-4FD7-A57B-2EF978A49265}" dt="2023-12-07T11:29:38.152" v="5170"/>
          <ac:spMkLst>
            <pc:docMk/>
            <pc:sldMk cId="1945863823" sldId="317"/>
            <ac:spMk id="24" creationId="{BBB2755D-2516-53B7-3401-6322777361A8}"/>
          </ac:spMkLst>
        </pc:spChg>
        <pc:spChg chg="mod">
          <ac:chgData name="Nino Philip Ramones" userId="1068934f-e3b4-4e88-ba23-4cb57230c594" providerId="ADAL" clId="{6750C8A4-B8AA-4FD7-A57B-2EF978A49265}" dt="2023-12-07T11:29:38.152" v="5170"/>
          <ac:spMkLst>
            <pc:docMk/>
            <pc:sldMk cId="1945863823" sldId="317"/>
            <ac:spMk id="25" creationId="{4EC3EA3D-342E-19FB-E19D-D1D235544A23}"/>
          </ac:spMkLst>
        </pc:spChg>
        <pc:grpChg chg="del">
          <ac:chgData name="Nino Philip Ramones" userId="1068934f-e3b4-4e88-ba23-4cb57230c594" providerId="ADAL" clId="{6750C8A4-B8AA-4FD7-A57B-2EF978A49265}" dt="2023-12-07T10:50:27.395" v="4020" actId="478"/>
          <ac:grpSpMkLst>
            <pc:docMk/>
            <pc:sldMk cId="1945863823" sldId="317"/>
            <ac:grpSpMk id="14" creationId="{D8133410-EE8D-BE9A-1B75-23AC3F6D99B5}"/>
          </ac:grpSpMkLst>
        </pc:grpChg>
        <pc:grpChg chg="del">
          <ac:chgData name="Nino Philip Ramones" userId="1068934f-e3b4-4e88-ba23-4cb57230c594" providerId="ADAL" clId="{6750C8A4-B8AA-4FD7-A57B-2EF978A49265}" dt="2023-12-07T11:29:37.770" v="5169" actId="478"/>
          <ac:grpSpMkLst>
            <pc:docMk/>
            <pc:sldMk cId="1945863823" sldId="317"/>
            <ac:grpSpMk id="17" creationId="{EA614BC4-8C7E-5603-042D-38BB60998B02}"/>
          </ac:grpSpMkLst>
        </pc:grpChg>
        <pc:grpChg chg="add mod">
          <ac:chgData name="Nino Philip Ramones" userId="1068934f-e3b4-4e88-ba23-4cb57230c594" providerId="ADAL" clId="{6750C8A4-B8AA-4FD7-A57B-2EF978A49265}" dt="2023-12-07T11:29:38.152" v="5170"/>
          <ac:grpSpMkLst>
            <pc:docMk/>
            <pc:sldMk cId="1945863823" sldId="317"/>
            <ac:grpSpMk id="22" creationId="{6CB40258-94AE-7AE9-8094-18397D7CB2B3}"/>
          </ac:grpSpMkLst>
        </pc:grpChg>
        <pc:grpChg chg="add mod">
          <ac:chgData name="Nino Philip Ramones" userId="1068934f-e3b4-4e88-ba23-4cb57230c594" providerId="ADAL" clId="{6750C8A4-B8AA-4FD7-A57B-2EF978A49265}" dt="2023-12-07T11:31:09.428" v="5372" actId="1036"/>
          <ac:grpSpMkLst>
            <pc:docMk/>
            <pc:sldMk cId="1945863823" sldId="317"/>
            <ac:grpSpMk id="26" creationId="{277288B7-1679-3211-33B4-D6D4A6D09870}"/>
          </ac:grpSpMkLst>
        </pc:grpChg>
        <pc:picChg chg="add del mod">
          <ac:chgData name="Nino Philip Ramones" userId="1068934f-e3b4-4e88-ba23-4cb57230c594" providerId="ADAL" clId="{6750C8A4-B8AA-4FD7-A57B-2EF978A49265}" dt="2023-12-07T11:15:20.467" v="4055" actId="478"/>
          <ac:picMkLst>
            <pc:docMk/>
            <pc:sldMk cId="1945863823" sldId="317"/>
            <ac:picMk id="4" creationId="{0452C874-40E7-F774-18DF-5D91C50CEF5F}"/>
          </ac:picMkLst>
        </pc:picChg>
        <pc:picChg chg="add del mod">
          <ac:chgData name="Nino Philip Ramones" userId="1068934f-e3b4-4e88-ba23-4cb57230c594" providerId="ADAL" clId="{6750C8A4-B8AA-4FD7-A57B-2EF978A49265}" dt="2023-12-07T11:20:03.622" v="4288" actId="478"/>
          <ac:picMkLst>
            <pc:docMk/>
            <pc:sldMk cId="1945863823" sldId="317"/>
            <ac:picMk id="8" creationId="{7AB408A9-3AC5-47EF-802C-F6584B21009E}"/>
          </ac:picMkLst>
        </pc:picChg>
        <pc:picChg chg="add mod">
          <ac:chgData name="Nino Philip Ramones" userId="1068934f-e3b4-4e88-ba23-4cb57230c594" providerId="ADAL" clId="{6750C8A4-B8AA-4FD7-A57B-2EF978A49265}" dt="2023-12-07T11:31:06.152" v="5368" actId="164"/>
          <ac:picMkLst>
            <pc:docMk/>
            <pc:sldMk cId="1945863823" sldId="317"/>
            <ac:picMk id="10" creationId="{B73CFF72-FCD1-59EC-B597-32CFF07A322C}"/>
          </ac:picMkLst>
        </pc:picChg>
        <pc:picChg chg="add mod">
          <ac:chgData name="Nino Philip Ramones" userId="1068934f-e3b4-4e88-ba23-4cb57230c594" providerId="ADAL" clId="{6750C8A4-B8AA-4FD7-A57B-2EF978A49265}" dt="2023-12-07T11:31:06.152" v="5368" actId="164"/>
          <ac:picMkLst>
            <pc:docMk/>
            <pc:sldMk cId="1945863823" sldId="317"/>
            <ac:picMk id="21" creationId="{3F2AF3A0-995E-195C-5D24-33521D5BD6EF}"/>
          </ac:picMkLst>
        </pc:picChg>
        <pc:cxnChg chg="mod">
          <ac:chgData name="Nino Philip Ramones" userId="1068934f-e3b4-4e88-ba23-4cb57230c594" providerId="ADAL" clId="{6750C8A4-B8AA-4FD7-A57B-2EF978A49265}" dt="2023-12-07T11:29:38.152" v="5170"/>
          <ac:cxnSpMkLst>
            <pc:docMk/>
            <pc:sldMk cId="1945863823" sldId="317"/>
            <ac:cxnSpMk id="23" creationId="{A95DB835-3C8D-B368-8672-4BC288151911}"/>
          </ac:cxnSpMkLst>
        </pc:cxnChg>
      </pc:sldChg>
      <pc:sldChg chg="addSp delSp modSp add mod">
        <pc:chgData name="Nino Philip Ramones" userId="1068934f-e3b4-4e88-ba23-4cb57230c594" providerId="ADAL" clId="{6750C8A4-B8AA-4FD7-A57B-2EF978A49265}" dt="2023-12-07T11:45:57.123" v="6291" actId="13926"/>
        <pc:sldMkLst>
          <pc:docMk/>
          <pc:sldMk cId="3023629022" sldId="318"/>
        </pc:sldMkLst>
        <pc:spChg chg="mod">
          <ac:chgData name="Nino Philip Ramones" userId="1068934f-e3b4-4e88-ba23-4cb57230c594" providerId="ADAL" clId="{6750C8A4-B8AA-4FD7-A57B-2EF978A49265}" dt="2023-12-07T11:45:57.123" v="6291" actId="13926"/>
          <ac:spMkLst>
            <pc:docMk/>
            <pc:sldMk cId="3023629022" sldId="318"/>
            <ac:spMk id="6" creationId="{1C139C71-43D8-DA15-F46A-8598CDF1F78A}"/>
          </ac:spMkLst>
        </pc:spChg>
        <pc:spChg chg="mod">
          <ac:chgData name="Nino Philip Ramones" userId="1068934f-e3b4-4e88-ba23-4cb57230c594" providerId="ADAL" clId="{6750C8A4-B8AA-4FD7-A57B-2EF978A49265}" dt="2023-12-07T11:45:14.480" v="6284" actId="1035"/>
          <ac:spMkLst>
            <pc:docMk/>
            <pc:sldMk cId="3023629022" sldId="318"/>
            <ac:spMk id="12" creationId="{A03D9DDB-0911-CCC6-289E-FE03CE9C7E57}"/>
          </ac:spMkLst>
        </pc:spChg>
        <pc:grpChg chg="add mod ord">
          <ac:chgData name="Nino Philip Ramones" userId="1068934f-e3b4-4e88-ba23-4cb57230c594" providerId="ADAL" clId="{6750C8A4-B8AA-4FD7-A57B-2EF978A49265}" dt="2023-12-07T11:37:46.993" v="5697" actId="167"/>
          <ac:grpSpMkLst>
            <pc:docMk/>
            <pc:sldMk cId="3023629022" sldId="318"/>
            <ac:grpSpMk id="14" creationId="{6E085220-C9F7-73B8-2DE1-DA324C0E2ED0}"/>
          </ac:grpSpMkLst>
        </pc:grpChg>
        <pc:grpChg chg="del">
          <ac:chgData name="Nino Philip Ramones" userId="1068934f-e3b4-4e88-ba23-4cb57230c594" providerId="ADAL" clId="{6750C8A4-B8AA-4FD7-A57B-2EF978A49265}" dt="2023-12-07T11:31:41.792" v="5374" actId="478"/>
          <ac:grpSpMkLst>
            <pc:docMk/>
            <pc:sldMk cId="3023629022" sldId="318"/>
            <ac:grpSpMk id="26" creationId="{277288B7-1679-3211-33B4-D6D4A6D09870}"/>
          </ac:grpSpMkLst>
        </pc:grpChg>
        <pc:picChg chg="add mod">
          <ac:chgData name="Nino Philip Ramones" userId="1068934f-e3b4-4e88-ba23-4cb57230c594" providerId="ADAL" clId="{6750C8A4-B8AA-4FD7-A57B-2EF978A49265}" dt="2023-12-07T11:37:40.047" v="5696" actId="164"/>
          <ac:picMkLst>
            <pc:docMk/>
            <pc:sldMk cId="3023629022" sldId="318"/>
            <ac:picMk id="4" creationId="{D9A77D4F-52FD-F87D-01FC-C4839A033C69}"/>
          </ac:picMkLst>
        </pc:picChg>
        <pc:picChg chg="add mod">
          <ac:chgData name="Nino Philip Ramones" userId="1068934f-e3b4-4e88-ba23-4cb57230c594" providerId="ADAL" clId="{6750C8A4-B8AA-4FD7-A57B-2EF978A49265}" dt="2023-12-07T11:37:40.047" v="5696" actId="164"/>
          <ac:picMkLst>
            <pc:docMk/>
            <pc:sldMk cId="3023629022" sldId="318"/>
            <ac:picMk id="7" creationId="{0F93FE69-BC7B-890D-A486-FB26FC4AA3BA}"/>
          </ac:picMkLst>
        </pc:picChg>
        <pc:picChg chg="add mod">
          <ac:chgData name="Nino Philip Ramones" userId="1068934f-e3b4-4e88-ba23-4cb57230c594" providerId="ADAL" clId="{6750C8A4-B8AA-4FD7-A57B-2EF978A49265}" dt="2023-12-07T11:37:40.047" v="5696" actId="164"/>
          <ac:picMkLst>
            <pc:docMk/>
            <pc:sldMk cId="3023629022" sldId="318"/>
            <ac:picMk id="9" creationId="{7797B2BF-92E3-F13E-D13E-24427C5A996C}"/>
          </ac:picMkLst>
        </pc:picChg>
        <pc:picChg chg="add mod">
          <ac:chgData name="Nino Philip Ramones" userId="1068934f-e3b4-4e88-ba23-4cb57230c594" providerId="ADAL" clId="{6750C8A4-B8AA-4FD7-A57B-2EF978A49265}" dt="2023-12-07T11:37:40.047" v="5696" actId="164"/>
          <ac:picMkLst>
            <pc:docMk/>
            <pc:sldMk cId="3023629022" sldId="318"/>
            <ac:picMk id="13" creationId="{AB6B512B-E4BD-AFDB-7427-8450EABAB613}"/>
          </ac:picMkLst>
        </pc:picChg>
      </pc:sldChg>
      <pc:sldChg chg="addSp delSp modSp add mod ord">
        <pc:chgData name="Nino Philip Ramones" userId="1068934f-e3b4-4e88-ba23-4cb57230c594" providerId="ADAL" clId="{6750C8A4-B8AA-4FD7-A57B-2EF978A49265}" dt="2023-12-07T14:55:50.567" v="7290" actId="13926"/>
        <pc:sldMkLst>
          <pc:docMk/>
          <pc:sldMk cId="3717690154" sldId="319"/>
        </pc:sldMkLst>
        <pc:spChg chg="add del mod">
          <ac:chgData name="Nino Philip Ramones" userId="1068934f-e3b4-4e88-ba23-4cb57230c594" providerId="ADAL" clId="{6750C8A4-B8AA-4FD7-A57B-2EF978A49265}" dt="2023-12-07T12:01:19.665" v="6320" actId="478"/>
          <ac:spMkLst>
            <pc:docMk/>
            <pc:sldMk cId="3717690154" sldId="319"/>
            <ac:spMk id="2" creationId="{05373617-D585-BAF0-0B5B-D2CF324A4D6B}"/>
          </ac:spMkLst>
        </pc:spChg>
        <pc:spChg chg="add del mod">
          <ac:chgData name="Nino Philip Ramones" userId="1068934f-e3b4-4e88-ba23-4cb57230c594" providerId="ADAL" clId="{6750C8A4-B8AA-4FD7-A57B-2EF978A49265}" dt="2023-12-07T14:55:50.567" v="7290" actId="13926"/>
          <ac:spMkLst>
            <pc:docMk/>
            <pc:sldMk cId="3717690154" sldId="319"/>
            <ac:spMk id="6" creationId="{1C139C71-43D8-DA15-F46A-8598CDF1F78A}"/>
          </ac:spMkLst>
        </pc:spChg>
        <pc:spChg chg="add del mod">
          <ac:chgData name="Nino Philip Ramones" userId="1068934f-e3b4-4e88-ba23-4cb57230c594" providerId="ADAL" clId="{6750C8A4-B8AA-4FD7-A57B-2EF978A49265}" dt="2023-12-07T12:03:07.684" v="6590" actId="1036"/>
          <ac:spMkLst>
            <pc:docMk/>
            <pc:sldMk cId="3717690154" sldId="319"/>
            <ac:spMk id="12" creationId="{A03D9DDB-0911-CCC6-289E-FE03CE9C7E57}"/>
          </ac:spMkLst>
        </pc:spChg>
        <pc:grpChg chg="add del">
          <ac:chgData name="Nino Philip Ramones" userId="1068934f-e3b4-4e88-ba23-4cb57230c594" providerId="ADAL" clId="{6750C8A4-B8AA-4FD7-A57B-2EF978A49265}" dt="2023-12-07T12:01:19.665" v="6320" actId="478"/>
          <ac:grpSpMkLst>
            <pc:docMk/>
            <pc:sldMk cId="3717690154" sldId="319"/>
            <ac:grpSpMk id="22" creationId="{6CB40258-94AE-7AE9-8094-18397D7CB2B3}"/>
          </ac:grpSpMkLst>
        </pc:grpChg>
        <pc:grpChg chg="del">
          <ac:chgData name="Nino Philip Ramones" userId="1068934f-e3b4-4e88-ba23-4cb57230c594" providerId="ADAL" clId="{6750C8A4-B8AA-4FD7-A57B-2EF978A49265}" dt="2023-12-07T11:51:23.335" v="6314" actId="478"/>
          <ac:grpSpMkLst>
            <pc:docMk/>
            <pc:sldMk cId="3717690154" sldId="319"/>
            <ac:grpSpMk id="26" creationId="{277288B7-1679-3211-33B4-D6D4A6D09870}"/>
          </ac:grpSpMkLst>
        </pc:grpChg>
        <pc:picChg chg="add del mod">
          <ac:chgData name="Nino Philip Ramones" userId="1068934f-e3b4-4e88-ba23-4cb57230c594" providerId="ADAL" clId="{6750C8A4-B8AA-4FD7-A57B-2EF978A49265}" dt="2023-12-07T12:01:19.665" v="6320" actId="478"/>
          <ac:picMkLst>
            <pc:docMk/>
            <pc:sldMk cId="3717690154" sldId="319"/>
            <ac:picMk id="4" creationId="{ECFA5174-64FA-0BD8-A505-E4D0347B6246}"/>
          </ac:picMkLst>
        </pc:picChg>
      </pc:sldChg>
      <pc:sldChg chg="addSp delSp modSp add mod">
        <pc:chgData name="Nino Philip Ramones" userId="1068934f-e3b4-4e88-ba23-4cb57230c594" providerId="ADAL" clId="{6750C8A4-B8AA-4FD7-A57B-2EF978A49265}" dt="2023-12-07T15:15:28.876" v="7894" actId="1035"/>
        <pc:sldMkLst>
          <pc:docMk/>
          <pc:sldMk cId="3751409186" sldId="320"/>
        </pc:sldMkLst>
        <pc:spChg chg="del mod">
          <ac:chgData name="Nino Philip Ramones" userId="1068934f-e3b4-4e88-ba23-4cb57230c594" providerId="ADAL" clId="{6750C8A4-B8AA-4FD7-A57B-2EF978A49265}" dt="2023-12-07T15:11:03.728" v="7580" actId="478"/>
          <ac:spMkLst>
            <pc:docMk/>
            <pc:sldMk cId="3751409186" sldId="320"/>
            <ac:spMk id="2" creationId="{05373617-D585-BAF0-0B5B-D2CF324A4D6B}"/>
          </ac:spMkLst>
        </pc:spChg>
        <pc:spChg chg="del">
          <ac:chgData name="Nino Philip Ramones" userId="1068934f-e3b4-4e88-ba23-4cb57230c594" providerId="ADAL" clId="{6750C8A4-B8AA-4FD7-A57B-2EF978A49265}" dt="2023-12-07T14:56:44.076" v="7297" actId="478"/>
          <ac:spMkLst>
            <pc:docMk/>
            <pc:sldMk cId="3751409186" sldId="320"/>
            <ac:spMk id="6" creationId="{1C139C71-43D8-DA15-F46A-8598CDF1F78A}"/>
          </ac:spMkLst>
        </pc:spChg>
        <pc:spChg chg="add mod">
          <ac:chgData name="Nino Philip Ramones" userId="1068934f-e3b4-4e88-ba23-4cb57230c594" providerId="ADAL" clId="{6750C8A4-B8AA-4FD7-A57B-2EF978A49265}" dt="2023-12-07T15:15:22.566" v="7890" actId="1076"/>
          <ac:spMkLst>
            <pc:docMk/>
            <pc:sldMk cId="3751409186" sldId="320"/>
            <ac:spMk id="7" creationId="{716CE99E-D949-C389-18EA-7EB1D93FFF24}"/>
          </ac:spMkLst>
        </pc:spChg>
        <pc:spChg chg="del mod">
          <ac:chgData name="Nino Philip Ramones" userId="1068934f-e3b4-4e88-ba23-4cb57230c594" providerId="ADAL" clId="{6750C8A4-B8AA-4FD7-A57B-2EF978A49265}" dt="2023-12-07T14:57:30.783" v="7306" actId="478"/>
          <ac:spMkLst>
            <pc:docMk/>
            <pc:sldMk cId="3751409186" sldId="320"/>
            <ac:spMk id="12" creationId="{A03D9DDB-0911-CCC6-289E-FE03CE9C7E57}"/>
          </ac:spMkLst>
        </pc:spChg>
        <pc:picChg chg="del">
          <ac:chgData name="Nino Philip Ramones" userId="1068934f-e3b4-4e88-ba23-4cb57230c594" providerId="ADAL" clId="{6750C8A4-B8AA-4FD7-A57B-2EF978A49265}" dt="2023-12-07T14:56:24.877" v="7292" actId="478"/>
          <ac:picMkLst>
            <pc:docMk/>
            <pc:sldMk cId="3751409186" sldId="320"/>
            <ac:picMk id="4" creationId="{ECFA5174-64FA-0BD8-A505-E4D0347B6246}"/>
          </ac:picMkLst>
        </pc:picChg>
        <pc:picChg chg="add mod ord">
          <ac:chgData name="Nino Philip Ramones" userId="1068934f-e3b4-4e88-ba23-4cb57230c594" providerId="ADAL" clId="{6750C8A4-B8AA-4FD7-A57B-2EF978A49265}" dt="2023-12-07T15:15:28.876" v="7894" actId="1035"/>
          <ac:picMkLst>
            <pc:docMk/>
            <pc:sldMk cId="3751409186" sldId="320"/>
            <ac:picMk id="5" creationId="{7B242399-6FA1-A898-9304-FF63F2832F02}"/>
          </ac:picMkLst>
        </pc:picChg>
      </pc:sldChg>
      <pc:sldChg chg="addSp delSp modSp add mod">
        <pc:chgData name="Nino Philip Ramones" userId="1068934f-e3b4-4e88-ba23-4cb57230c594" providerId="ADAL" clId="{6750C8A4-B8AA-4FD7-A57B-2EF978A49265}" dt="2023-12-07T15:21:02.062" v="8516" actId="14100"/>
        <pc:sldMkLst>
          <pc:docMk/>
          <pc:sldMk cId="230403480" sldId="321"/>
        </pc:sldMkLst>
        <pc:spChg chg="mod">
          <ac:chgData name="Nino Philip Ramones" userId="1068934f-e3b4-4e88-ba23-4cb57230c594" providerId="ADAL" clId="{6750C8A4-B8AA-4FD7-A57B-2EF978A49265}" dt="2023-12-07T15:01:07.286" v="7388" actId="20577"/>
          <ac:spMkLst>
            <pc:docMk/>
            <pc:sldMk cId="230403480" sldId="321"/>
            <ac:spMk id="2" creationId="{05373617-D585-BAF0-0B5B-D2CF324A4D6B}"/>
          </ac:spMkLst>
        </pc:spChg>
        <pc:spChg chg="add mod ord">
          <ac:chgData name="Nino Philip Ramones" userId="1068934f-e3b4-4e88-ba23-4cb57230c594" providerId="ADAL" clId="{6750C8A4-B8AA-4FD7-A57B-2EF978A49265}" dt="2023-12-07T15:16:38.200" v="8043" actId="20577"/>
          <ac:spMkLst>
            <pc:docMk/>
            <pc:sldMk cId="230403480" sldId="321"/>
            <ac:spMk id="11" creationId="{92F08386-9C15-1C23-3A2A-A976550E9ACB}"/>
          </ac:spMkLst>
        </pc:spChg>
        <pc:spChg chg="add mod">
          <ac:chgData name="Nino Philip Ramones" userId="1068934f-e3b4-4e88-ba23-4cb57230c594" providerId="ADAL" clId="{6750C8A4-B8AA-4FD7-A57B-2EF978A49265}" dt="2023-12-07T15:20:10.380" v="8515" actId="20577"/>
          <ac:spMkLst>
            <pc:docMk/>
            <pc:sldMk cId="230403480" sldId="321"/>
            <ac:spMk id="12" creationId="{F4C89980-7C46-7868-F94F-6B4B01313FC1}"/>
          </ac:spMkLst>
        </pc:spChg>
        <pc:grpChg chg="add mod">
          <ac:chgData name="Nino Philip Ramones" userId="1068934f-e3b4-4e88-ba23-4cb57230c594" providerId="ADAL" clId="{6750C8A4-B8AA-4FD7-A57B-2EF978A49265}" dt="2023-12-07T15:03:51.865" v="7426" actId="164"/>
          <ac:grpSpMkLst>
            <pc:docMk/>
            <pc:sldMk cId="230403480" sldId="321"/>
            <ac:grpSpMk id="9" creationId="{03A2896C-8AC2-346F-4AAE-595AFCC70FB0}"/>
          </ac:grpSpMkLst>
        </pc:grpChg>
        <pc:grpChg chg="add mod ord">
          <ac:chgData name="Nino Philip Ramones" userId="1068934f-e3b4-4e88-ba23-4cb57230c594" providerId="ADAL" clId="{6750C8A4-B8AA-4FD7-A57B-2EF978A49265}" dt="2023-12-07T15:21:02.062" v="8516" actId="14100"/>
          <ac:grpSpMkLst>
            <pc:docMk/>
            <pc:sldMk cId="230403480" sldId="321"/>
            <ac:grpSpMk id="10" creationId="{84BD1B52-84E0-4A34-3BD8-7D7EACA5535D}"/>
          </ac:grpSpMkLst>
        </pc:grpChg>
        <pc:picChg chg="add mod ord modCrop">
          <ac:chgData name="Nino Philip Ramones" userId="1068934f-e3b4-4e88-ba23-4cb57230c594" providerId="ADAL" clId="{6750C8A4-B8AA-4FD7-A57B-2EF978A49265}" dt="2023-12-07T15:03:41.657" v="7424" actId="164"/>
          <ac:picMkLst>
            <pc:docMk/>
            <pc:sldMk cId="230403480" sldId="321"/>
            <ac:picMk id="4" creationId="{87E66B8B-DE3C-C196-CF17-DBEDCB04C7D8}"/>
          </ac:picMkLst>
        </pc:picChg>
        <pc:picChg chg="del">
          <ac:chgData name="Nino Philip Ramones" userId="1068934f-e3b4-4e88-ba23-4cb57230c594" providerId="ADAL" clId="{6750C8A4-B8AA-4FD7-A57B-2EF978A49265}" dt="2023-12-07T14:58:29.176" v="7330" actId="478"/>
          <ac:picMkLst>
            <pc:docMk/>
            <pc:sldMk cId="230403480" sldId="321"/>
            <ac:picMk id="5" creationId="{7B242399-6FA1-A898-9304-FF63F2832F02}"/>
          </ac:picMkLst>
        </pc:picChg>
        <pc:picChg chg="add del mod modCrop">
          <ac:chgData name="Nino Philip Ramones" userId="1068934f-e3b4-4e88-ba23-4cb57230c594" providerId="ADAL" clId="{6750C8A4-B8AA-4FD7-A57B-2EF978A49265}" dt="2023-12-07T15:01:41.465" v="7396" actId="478"/>
          <ac:picMkLst>
            <pc:docMk/>
            <pc:sldMk cId="230403480" sldId="321"/>
            <ac:picMk id="6" creationId="{4B126888-4FED-EB0B-348C-7BD8886FEBE7}"/>
          </ac:picMkLst>
        </pc:picChg>
        <pc:picChg chg="add mod modCrop">
          <ac:chgData name="Nino Philip Ramones" userId="1068934f-e3b4-4e88-ba23-4cb57230c594" providerId="ADAL" clId="{6750C8A4-B8AA-4FD7-A57B-2EF978A49265}" dt="2023-12-07T15:03:51.865" v="7426" actId="164"/>
          <ac:picMkLst>
            <pc:docMk/>
            <pc:sldMk cId="230403480" sldId="321"/>
            <ac:picMk id="7" creationId="{766DEB0F-0778-1B01-7C94-4868B62FA61F}"/>
          </ac:picMkLst>
        </pc:picChg>
        <pc:picChg chg="add mod modCrop">
          <ac:chgData name="Nino Philip Ramones" userId="1068934f-e3b4-4e88-ba23-4cb57230c594" providerId="ADAL" clId="{6750C8A4-B8AA-4FD7-A57B-2EF978A49265}" dt="2023-12-07T15:03:41.657" v="7424" actId="164"/>
          <ac:picMkLst>
            <pc:docMk/>
            <pc:sldMk cId="230403480" sldId="321"/>
            <ac:picMk id="8" creationId="{2F5F88FE-EEA9-BC8E-B4CB-92C9373F62E3}"/>
          </ac:picMkLst>
        </pc:picChg>
      </pc:sldChg>
      <pc:sldChg chg="addSp delSp modSp add mod">
        <pc:chgData name="Nino Philip Ramones" userId="1068934f-e3b4-4e88-ba23-4cb57230c594" providerId="ADAL" clId="{6750C8A4-B8AA-4FD7-A57B-2EF978A49265}" dt="2023-12-07T15:28:17.542" v="9655" actId="404"/>
        <pc:sldMkLst>
          <pc:docMk/>
          <pc:sldMk cId="511360806" sldId="322"/>
        </pc:sldMkLst>
        <pc:spChg chg="mod">
          <ac:chgData name="Nino Philip Ramones" userId="1068934f-e3b4-4e88-ba23-4cb57230c594" providerId="ADAL" clId="{6750C8A4-B8AA-4FD7-A57B-2EF978A49265}" dt="2023-12-07T15:22:32.716" v="8542" actId="20577"/>
          <ac:spMkLst>
            <pc:docMk/>
            <pc:sldMk cId="511360806" sldId="322"/>
            <ac:spMk id="2" creationId="{05373617-D585-BAF0-0B5B-D2CF324A4D6B}"/>
          </ac:spMkLst>
        </pc:spChg>
        <pc:spChg chg="mod">
          <ac:chgData name="Nino Philip Ramones" userId="1068934f-e3b4-4e88-ba23-4cb57230c594" providerId="ADAL" clId="{6750C8A4-B8AA-4FD7-A57B-2EF978A49265}" dt="2023-12-07T15:23:47.964" v="8666" actId="1035"/>
          <ac:spMkLst>
            <pc:docMk/>
            <pc:sldMk cId="511360806" sldId="322"/>
            <ac:spMk id="11" creationId="{92F08386-9C15-1C23-3A2A-A976550E9ACB}"/>
          </ac:spMkLst>
        </pc:spChg>
        <pc:spChg chg="mod">
          <ac:chgData name="Nino Philip Ramones" userId="1068934f-e3b4-4e88-ba23-4cb57230c594" providerId="ADAL" clId="{6750C8A4-B8AA-4FD7-A57B-2EF978A49265}" dt="2023-12-07T15:28:17.542" v="9655" actId="404"/>
          <ac:spMkLst>
            <pc:docMk/>
            <pc:sldMk cId="511360806" sldId="322"/>
            <ac:spMk id="12" creationId="{F4C89980-7C46-7868-F94F-6B4B01313FC1}"/>
          </ac:spMkLst>
        </pc:spChg>
        <pc:grpChg chg="del">
          <ac:chgData name="Nino Philip Ramones" userId="1068934f-e3b4-4e88-ba23-4cb57230c594" providerId="ADAL" clId="{6750C8A4-B8AA-4FD7-A57B-2EF978A49265}" dt="2023-12-07T15:22:34.765" v="8543" actId="478"/>
          <ac:grpSpMkLst>
            <pc:docMk/>
            <pc:sldMk cId="511360806" sldId="322"/>
            <ac:grpSpMk id="10" creationId="{84BD1B52-84E0-4A34-3BD8-7D7EACA5535D}"/>
          </ac:grpSpMkLst>
        </pc:grpChg>
        <pc:picChg chg="add mod">
          <ac:chgData name="Nino Philip Ramones" userId="1068934f-e3b4-4e88-ba23-4cb57230c594" providerId="ADAL" clId="{6750C8A4-B8AA-4FD7-A57B-2EF978A49265}" dt="2023-12-07T15:22:55.569" v="8548" actId="1076"/>
          <ac:picMkLst>
            <pc:docMk/>
            <pc:sldMk cId="511360806" sldId="322"/>
            <ac:picMk id="5" creationId="{17B497A7-8409-DDC4-F293-9C911019033D}"/>
          </ac:picMkLst>
        </pc:picChg>
      </pc:sldChg>
      <pc:sldChg chg="add del">
        <pc:chgData name="Nino Philip Ramones" userId="1068934f-e3b4-4e88-ba23-4cb57230c594" providerId="ADAL" clId="{6750C8A4-B8AA-4FD7-A57B-2EF978A49265}" dt="2023-12-07T15:01:13.533" v="7389" actId="47"/>
        <pc:sldMkLst>
          <pc:docMk/>
          <pc:sldMk cId="3617414286" sldId="322"/>
        </pc:sldMkLst>
      </pc:sldChg>
      <pc:sldChg chg="addSp delSp modSp add mod">
        <pc:chgData name="Nino Philip Ramones" userId="1068934f-e3b4-4e88-ba23-4cb57230c594" providerId="ADAL" clId="{6750C8A4-B8AA-4FD7-A57B-2EF978A49265}" dt="2023-12-07T15:29:28.349" v="9693" actId="20577"/>
        <pc:sldMkLst>
          <pc:docMk/>
          <pc:sldMk cId="3012728765" sldId="323"/>
        </pc:sldMkLst>
        <pc:spChg chg="mod">
          <ac:chgData name="Nino Philip Ramones" userId="1068934f-e3b4-4e88-ba23-4cb57230c594" providerId="ADAL" clId="{6750C8A4-B8AA-4FD7-A57B-2EF978A49265}" dt="2023-12-07T15:29:28.349" v="9693" actId="20577"/>
          <ac:spMkLst>
            <pc:docMk/>
            <pc:sldMk cId="3012728765" sldId="323"/>
            <ac:spMk id="2" creationId="{05373617-D585-BAF0-0B5B-D2CF324A4D6B}"/>
          </ac:spMkLst>
        </pc:spChg>
        <pc:spChg chg="del">
          <ac:chgData name="Nino Philip Ramones" userId="1068934f-e3b4-4e88-ba23-4cb57230c594" providerId="ADAL" clId="{6750C8A4-B8AA-4FD7-A57B-2EF978A49265}" dt="2023-12-07T15:28:34.629" v="9657" actId="478"/>
          <ac:spMkLst>
            <pc:docMk/>
            <pc:sldMk cId="3012728765" sldId="323"/>
            <ac:spMk id="11" creationId="{92F08386-9C15-1C23-3A2A-A976550E9ACB}"/>
          </ac:spMkLst>
        </pc:spChg>
        <pc:spChg chg="del">
          <ac:chgData name="Nino Philip Ramones" userId="1068934f-e3b4-4e88-ba23-4cb57230c594" providerId="ADAL" clId="{6750C8A4-B8AA-4FD7-A57B-2EF978A49265}" dt="2023-12-07T15:28:34.629" v="9657" actId="478"/>
          <ac:spMkLst>
            <pc:docMk/>
            <pc:sldMk cId="3012728765" sldId="323"/>
            <ac:spMk id="12" creationId="{F4C89980-7C46-7868-F94F-6B4B01313FC1}"/>
          </ac:spMkLst>
        </pc:spChg>
        <pc:grpChg chg="add mod">
          <ac:chgData name="Nino Philip Ramones" userId="1068934f-e3b4-4e88-ba23-4cb57230c594" providerId="ADAL" clId="{6750C8A4-B8AA-4FD7-A57B-2EF978A49265}" dt="2023-12-07T15:29:22.995" v="9673" actId="1076"/>
          <ac:grpSpMkLst>
            <pc:docMk/>
            <pc:sldMk cId="3012728765" sldId="323"/>
            <ac:grpSpMk id="8" creationId="{50316F16-7882-0875-1C5C-981796C39457}"/>
          </ac:grpSpMkLst>
        </pc:grpChg>
        <pc:picChg chg="add mod">
          <ac:chgData name="Nino Philip Ramones" userId="1068934f-e3b4-4e88-ba23-4cb57230c594" providerId="ADAL" clId="{6750C8A4-B8AA-4FD7-A57B-2EF978A49265}" dt="2023-12-07T15:29:17.606" v="9670" actId="164"/>
          <ac:picMkLst>
            <pc:docMk/>
            <pc:sldMk cId="3012728765" sldId="323"/>
            <ac:picMk id="4" creationId="{0072EDFA-27D8-A686-69A5-677BB4D17985}"/>
          </ac:picMkLst>
        </pc:picChg>
        <pc:picChg chg="del">
          <ac:chgData name="Nino Philip Ramones" userId="1068934f-e3b4-4e88-ba23-4cb57230c594" providerId="ADAL" clId="{6750C8A4-B8AA-4FD7-A57B-2EF978A49265}" dt="2023-12-07T15:28:34.629" v="9657" actId="478"/>
          <ac:picMkLst>
            <pc:docMk/>
            <pc:sldMk cId="3012728765" sldId="323"/>
            <ac:picMk id="5" creationId="{17B497A7-8409-DDC4-F293-9C911019033D}"/>
          </ac:picMkLst>
        </pc:picChg>
        <pc:picChg chg="add mod">
          <ac:chgData name="Nino Philip Ramones" userId="1068934f-e3b4-4e88-ba23-4cb57230c594" providerId="ADAL" clId="{6750C8A4-B8AA-4FD7-A57B-2EF978A49265}" dt="2023-12-07T15:29:17.606" v="9670" actId="164"/>
          <ac:picMkLst>
            <pc:docMk/>
            <pc:sldMk cId="3012728765" sldId="323"/>
            <ac:picMk id="7" creationId="{01781F88-354E-F07E-FB80-75A6012B7A80}"/>
          </ac:picMkLst>
        </pc:picChg>
      </pc:sldChg>
    </pc:docChg>
  </pc:docChgLst>
  <pc:docChgLst>
    <pc:chgData name="Nino Philip Ramones" userId="1068934f-e3b4-4e88-ba23-4cb57230c594" providerId="ADAL" clId="{4B2DD62C-EFC1-483F-B1CB-FAA67E9DD57F}"/>
    <pc:docChg chg="undo redo custSel addSld delSld modSld sldOrd">
      <pc:chgData name="Nino Philip Ramones" userId="1068934f-e3b4-4e88-ba23-4cb57230c594" providerId="ADAL" clId="{4B2DD62C-EFC1-483F-B1CB-FAA67E9DD57F}" dt="2023-04-26T05:58:01.425" v="15608" actId="1035"/>
      <pc:docMkLst>
        <pc:docMk/>
      </pc:docMkLst>
      <pc:sldChg chg="modSp mod">
        <pc:chgData name="Nino Philip Ramones" userId="1068934f-e3b4-4e88-ba23-4cb57230c594" providerId="ADAL" clId="{4B2DD62C-EFC1-483F-B1CB-FAA67E9DD57F}" dt="2023-04-21T10:55:04.603" v="106" actId="1036"/>
        <pc:sldMkLst>
          <pc:docMk/>
          <pc:sldMk cId="2902220017" sldId="260"/>
        </pc:sldMkLst>
        <pc:spChg chg="mod">
          <ac:chgData name="Nino Philip Ramones" userId="1068934f-e3b4-4e88-ba23-4cb57230c594" providerId="ADAL" clId="{4B2DD62C-EFC1-483F-B1CB-FAA67E9DD57F}" dt="2023-04-21T10:54:34.604" v="94" actId="20577"/>
          <ac:spMkLst>
            <pc:docMk/>
            <pc:sldMk cId="2902220017" sldId="260"/>
            <ac:spMk id="8" creationId="{E55C9784-2997-4509-E882-733A19888A3E}"/>
          </ac:spMkLst>
        </pc:spChg>
        <pc:spChg chg="mod">
          <ac:chgData name="Nino Philip Ramones" userId="1068934f-e3b4-4e88-ba23-4cb57230c594" providerId="ADAL" clId="{4B2DD62C-EFC1-483F-B1CB-FAA67E9DD57F}" dt="2023-04-21T10:54:55.641" v="105" actId="1035"/>
          <ac:spMkLst>
            <pc:docMk/>
            <pc:sldMk cId="2902220017" sldId="260"/>
            <ac:spMk id="14" creationId="{86CD694D-7914-A6C9-97B8-2823F7984CDE}"/>
          </ac:spMkLst>
        </pc:spChg>
        <pc:spChg chg="mod">
          <ac:chgData name="Nino Philip Ramones" userId="1068934f-e3b4-4e88-ba23-4cb57230c594" providerId="ADAL" clId="{4B2DD62C-EFC1-483F-B1CB-FAA67E9DD57F}" dt="2023-04-21T10:55:04.603" v="106" actId="1036"/>
          <ac:spMkLst>
            <pc:docMk/>
            <pc:sldMk cId="2902220017" sldId="260"/>
            <ac:spMk id="15" creationId="{CB5AF6EE-76A6-CA9D-0627-29C15279BDC6}"/>
          </ac:spMkLst>
        </pc:spChg>
      </pc:sldChg>
      <pc:sldChg chg="modSp mod">
        <pc:chgData name="Nino Philip Ramones" userId="1068934f-e3b4-4e88-ba23-4cb57230c594" providerId="ADAL" clId="{4B2DD62C-EFC1-483F-B1CB-FAA67E9DD57F}" dt="2023-04-21T11:22:52.552" v="1251" actId="1038"/>
        <pc:sldMkLst>
          <pc:docMk/>
          <pc:sldMk cId="4215421811" sldId="261"/>
        </pc:sldMkLst>
        <pc:spChg chg="mod">
          <ac:chgData name="Nino Philip Ramones" userId="1068934f-e3b4-4e88-ba23-4cb57230c594" providerId="ADAL" clId="{4B2DD62C-EFC1-483F-B1CB-FAA67E9DD57F}" dt="2023-04-21T11:22:52.552" v="1251" actId="1038"/>
          <ac:spMkLst>
            <pc:docMk/>
            <pc:sldMk cId="4215421811" sldId="261"/>
            <ac:spMk id="5" creationId="{BC141F5B-906B-6265-DA38-F7E04A6C72A8}"/>
          </ac:spMkLst>
        </pc:spChg>
        <pc:spChg chg="mod">
          <ac:chgData name="Nino Philip Ramones" userId="1068934f-e3b4-4e88-ba23-4cb57230c594" providerId="ADAL" clId="{4B2DD62C-EFC1-483F-B1CB-FAA67E9DD57F}" dt="2023-04-21T10:59:54.840" v="474" actId="20577"/>
          <ac:spMkLst>
            <pc:docMk/>
            <pc:sldMk cId="4215421811" sldId="261"/>
            <ac:spMk id="6" creationId="{1C139C71-43D8-DA15-F46A-8598CDF1F78A}"/>
          </ac:spMkLst>
        </pc:spChg>
        <pc:spChg chg="mod">
          <ac:chgData name="Nino Philip Ramones" userId="1068934f-e3b4-4e88-ba23-4cb57230c594" providerId="ADAL" clId="{4B2DD62C-EFC1-483F-B1CB-FAA67E9DD57F}" dt="2023-04-21T11:15:34.636" v="1162" actId="20577"/>
          <ac:spMkLst>
            <pc:docMk/>
            <pc:sldMk cId="4215421811" sldId="261"/>
            <ac:spMk id="7" creationId="{CB143D5A-4C51-CC45-02B5-43383CAA5C50}"/>
          </ac:spMkLst>
        </pc:spChg>
        <pc:spChg chg="mod">
          <ac:chgData name="Nino Philip Ramones" userId="1068934f-e3b4-4e88-ba23-4cb57230c594" providerId="ADAL" clId="{4B2DD62C-EFC1-483F-B1CB-FAA67E9DD57F}" dt="2023-04-21T11:14:39.603" v="1111" actId="20577"/>
          <ac:spMkLst>
            <pc:docMk/>
            <pc:sldMk cId="4215421811" sldId="261"/>
            <ac:spMk id="10" creationId="{AA624370-42F0-82DE-228F-BC78C798D723}"/>
          </ac:spMkLst>
        </pc:spChg>
        <pc:grpChg chg="mod">
          <ac:chgData name="Nino Philip Ramones" userId="1068934f-e3b4-4e88-ba23-4cb57230c594" providerId="ADAL" clId="{4B2DD62C-EFC1-483F-B1CB-FAA67E9DD57F}" dt="2023-04-21T11:14:59.277" v="1116" actId="1035"/>
          <ac:grpSpMkLst>
            <pc:docMk/>
            <pc:sldMk cId="4215421811" sldId="261"/>
            <ac:grpSpMk id="9" creationId="{86565025-D585-4FE0-F5D0-00D60DC63201}"/>
          </ac:grpSpMkLst>
        </pc:grpChg>
        <pc:grpChg chg="mod">
          <ac:chgData name="Nino Philip Ramones" userId="1068934f-e3b4-4e88-ba23-4cb57230c594" providerId="ADAL" clId="{4B2DD62C-EFC1-483F-B1CB-FAA67E9DD57F}" dt="2023-04-21T11:14:54.539" v="1112" actId="1036"/>
          <ac:grpSpMkLst>
            <pc:docMk/>
            <pc:sldMk cId="4215421811" sldId="261"/>
            <ac:grpSpMk id="28" creationId="{1E2DCC1B-E94A-BBE8-ED0F-0C36BBB2851B}"/>
          </ac:grpSpMkLst>
        </pc:grpChg>
      </pc:sldChg>
      <pc:sldChg chg="del">
        <pc:chgData name="Nino Philip Ramones" userId="1068934f-e3b4-4e88-ba23-4cb57230c594" providerId="ADAL" clId="{4B2DD62C-EFC1-483F-B1CB-FAA67E9DD57F}" dt="2023-04-21T11:30:40.663" v="1256" actId="47"/>
        <pc:sldMkLst>
          <pc:docMk/>
          <pc:sldMk cId="3447888896" sldId="262"/>
        </pc:sldMkLst>
      </pc:sldChg>
      <pc:sldChg chg="addSp delSp modSp mod">
        <pc:chgData name="Nino Philip Ramones" userId="1068934f-e3b4-4e88-ba23-4cb57230c594" providerId="ADAL" clId="{4B2DD62C-EFC1-483F-B1CB-FAA67E9DD57F}" dt="2023-04-26T05:58:01.425" v="15608" actId="1035"/>
        <pc:sldMkLst>
          <pc:docMk/>
          <pc:sldMk cId="3042634148" sldId="281"/>
        </pc:sldMkLst>
        <pc:spChg chg="del">
          <ac:chgData name="Nino Philip Ramones" userId="1068934f-e3b4-4e88-ba23-4cb57230c594" providerId="ADAL" clId="{4B2DD62C-EFC1-483F-B1CB-FAA67E9DD57F}" dt="2023-04-21T11:23:08.480" v="1252" actId="478"/>
          <ac:spMkLst>
            <pc:docMk/>
            <pc:sldMk cId="3042634148" sldId="281"/>
            <ac:spMk id="5" creationId="{9CB76D31-2C79-0331-D6E7-2FA8BC232AF6}"/>
          </ac:spMkLst>
        </pc:spChg>
        <pc:spChg chg="mod">
          <ac:chgData name="Nino Philip Ramones" userId="1068934f-e3b4-4e88-ba23-4cb57230c594" providerId="ADAL" clId="{4B2DD62C-EFC1-483F-B1CB-FAA67E9DD57F}" dt="2023-04-26T05:57:51.723" v="15593" actId="403"/>
          <ac:spMkLst>
            <pc:docMk/>
            <pc:sldMk cId="3042634148" sldId="281"/>
            <ac:spMk id="6" creationId="{1C139C71-43D8-DA15-F46A-8598CDF1F78A}"/>
          </ac:spMkLst>
        </pc:spChg>
        <pc:spChg chg="add mod">
          <ac:chgData name="Nino Philip Ramones" userId="1068934f-e3b4-4e88-ba23-4cb57230c594" providerId="ADAL" clId="{4B2DD62C-EFC1-483F-B1CB-FAA67E9DD57F}" dt="2023-04-21T11:23:09.044" v="1253"/>
          <ac:spMkLst>
            <pc:docMk/>
            <pc:sldMk cId="3042634148" sldId="281"/>
            <ac:spMk id="7" creationId="{D171F85D-6720-4508-AFB7-D47E4F18A40C}"/>
          </ac:spMkLst>
        </pc:spChg>
        <pc:spChg chg="add mod">
          <ac:chgData name="Nino Philip Ramones" userId="1068934f-e3b4-4e88-ba23-4cb57230c594" providerId="ADAL" clId="{4B2DD62C-EFC1-483F-B1CB-FAA67E9DD57F}" dt="2023-04-26T05:58:01.425" v="15608" actId="1035"/>
          <ac:spMkLst>
            <pc:docMk/>
            <pc:sldMk cId="3042634148" sldId="281"/>
            <ac:spMk id="9" creationId="{A4C4677F-45AE-36EE-ABCE-397302091C1F}"/>
          </ac:spMkLst>
        </pc:spChg>
        <pc:spChg chg="add mod">
          <ac:chgData name="Nino Philip Ramones" userId="1068934f-e3b4-4e88-ba23-4cb57230c594" providerId="ADAL" clId="{4B2DD62C-EFC1-483F-B1CB-FAA67E9DD57F}" dt="2023-04-26T05:58:01.425" v="15608" actId="1035"/>
          <ac:spMkLst>
            <pc:docMk/>
            <pc:sldMk cId="3042634148" sldId="281"/>
            <ac:spMk id="15" creationId="{3DE590E7-D5BC-0018-437A-AE6E15E396B6}"/>
          </ac:spMkLst>
        </pc:spChg>
      </pc:sldChg>
      <pc:sldChg chg="addSp delSp modSp del mod">
        <pc:chgData name="Nino Philip Ramones" userId="1068934f-e3b4-4e88-ba23-4cb57230c594" providerId="ADAL" clId="{4B2DD62C-EFC1-483F-B1CB-FAA67E9DD57F}" dt="2023-04-26T05:56:59.501" v="15584" actId="47"/>
        <pc:sldMkLst>
          <pc:docMk/>
          <pc:sldMk cId="2124879564" sldId="282"/>
        </pc:sldMkLst>
        <pc:spChg chg="mod">
          <ac:chgData name="Nino Philip Ramones" userId="1068934f-e3b4-4e88-ba23-4cb57230c594" providerId="ADAL" clId="{4B2DD62C-EFC1-483F-B1CB-FAA67E9DD57F}" dt="2023-04-21T11:23:28.937" v="1255"/>
          <ac:spMkLst>
            <pc:docMk/>
            <pc:sldMk cId="2124879564" sldId="282"/>
            <ac:spMk id="4" creationId="{9F68CBF0-CD23-BEBD-88D8-BDB35DBECF44}"/>
          </ac:spMkLst>
        </pc:spChg>
        <pc:spChg chg="mod">
          <ac:chgData name="Nino Philip Ramones" userId="1068934f-e3b4-4e88-ba23-4cb57230c594" providerId="ADAL" clId="{4B2DD62C-EFC1-483F-B1CB-FAA67E9DD57F}" dt="2023-04-21T11:23:28.937" v="1255"/>
          <ac:spMkLst>
            <pc:docMk/>
            <pc:sldMk cId="2124879564" sldId="282"/>
            <ac:spMk id="5" creationId="{ADCD4857-BA4B-F0AD-131D-7CDB88D38F81}"/>
          </ac:spMkLst>
        </pc:spChg>
        <pc:spChg chg="del">
          <ac:chgData name="Nino Philip Ramones" userId="1068934f-e3b4-4e88-ba23-4cb57230c594" providerId="ADAL" clId="{4B2DD62C-EFC1-483F-B1CB-FAA67E9DD57F}" dt="2023-04-26T05:56:12.136" v="15512" actId="478"/>
          <ac:spMkLst>
            <pc:docMk/>
            <pc:sldMk cId="2124879564" sldId="282"/>
            <ac:spMk id="6" creationId="{1C139C71-43D8-DA15-F46A-8598CDF1F78A}"/>
          </ac:spMkLst>
        </pc:spChg>
        <pc:spChg chg="del">
          <ac:chgData name="Nino Philip Ramones" userId="1068934f-e3b4-4e88-ba23-4cb57230c594" providerId="ADAL" clId="{4B2DD62C-EFC1-483F-B1CB-FAA67E9DD57F}" dt="2023-04-26T05:56:51.910" v="15576" actId="21"/>
          <ac:spMkLst>
            <pc:docMk/>
            <pc:sldMk cId="2124879564" sldId="282"/>
            <ac:spMk id="7" creationId="{371E6B4D-82A7-5E51-F870-CD5CB44F69BE}"/>
          </ac:spMkLst>
        </pc:spChg>
        <pc:spChg chg="del">
          <ac:chgData name="Nino Philip Ramones" userId="1068934f-e3b4-4e88-ba23-4cb57230c594" providerId="ADAL" clId="{4B2DD62C-EFC1-483F-B1CB-FAA67E9DD57F}" dt="2023-04-26T05:56:12.136" v="15512" actId="478"/>
          <ac:spMkLst>
            <pc:docMk/>
            <pc:sldMk cId="2124879564" sldId="282"/>
            <ac:spMk id="8" creationId="{32B64BE8-E37B-9676-4EB5-17CAABB97627}"/>
          </ac:spMkLst>
        </pc:spChg>
        <pc:spChg chg="del mod">
          <ac:chgData name="Nino Philip Ramones" userId="1068934f-e3b4-4e88-ba23-4cb57230c594" providerId="ADAL" clId="{4B2DD62C-EFC1-483F-B1CB-FAA67E9DD57F}" dt="2023-04-26T05:56:51.910" v="15576" actId="21"/>
          <ac:spMkLst>
            <pc:docMk/>
            <pc:sldMk cId="2124879564" sldId="282"/>
            <ac:spMk id="9" creationId="{5A8CE56E-616D-7AEA-3FD6-3C2C4ED2E77D}"/>
          </ac:spMkLst>
        </pc:spChg>
        <pc:grpChg chg="add mod">
          <ac:chgData name="Nino Philip Ramones" userId="1068934f-e3b4-4e88-ba23-4cb57230c594" providerId="ADAL" clId="{4B2DD62C-EFC1-483F-B1CB-FAA67E9DD57F}" dt="2023-04-21T11:23:28.937" v="1255"/>
          <ac:grpSpMkLst>
            <pc:docMk/>
            <pc:sldMk cId="2124879564" sldId="282"/>
            <ac:grpSpMk id="2" creationId="{04029484-96F8-12A0-3AC4-59CF1479EBBE}"/>
          </ac:grpSpMkLst>
        </pc:grpChg>
        <pc:grpChg chg="del">
          <ac:chgData name="Nino Philip Ramones" userId="1068934f-e3b4-4e88-ba23-4cb57230c594" providerId="ADAL" clId="{4B2DD62C-EFC1-483F-B1CB-FAA67E9DD57F}" dt="2023-04-21T11:23:28.523" v="1254" actId="478"/>
          <ac:grpSpMkLst>
            <pc:docMk/>
            <pc:sldMk cId="2124879564" sldId="282"/>
            <ac:grpSpMk id="17" creationId="{BFFA929E-84CD-1FBE-F02F-C2D7746FEE95}"/>
          </ac:grpSpMkLst>
        </pc:grpChg>
        <pc:cxnChg chg="mod">
          <ac:chgData name="Nino Philip Ramones" userId="1068934f-e3b4-4e88-ba23-4cb57230c594" providerId="ADAL" clId="{4B2DD62C-EFC1-483F-B1CB-FAA67E9DD57F}" dt="2023-04-21T11:23:28.937" v="1255"/>
          <ac:cxnSpMkLst>
            <pc:docMk/>
            <pc:sldMk cId="2124879564" sldId="282"/>
            <ac:cxnSpMk id="3" creationId="{045B6784-73EF-6227-EE17-0A8F04FB51DF}"/>
          </ac:cxnSpMkLst>
        </pc:cxnChg>
      </pc:sldChg>
      <pc:sldChg chg="del">
        <pc:chgData name="Nino Philip Ramones" userId="1068934f-e3b4-4e88-ba23-4cb57230c594" providerId="ADAL" clId="{4B2DD62C-EFC1-483F-B1CB-FAA67E9DD57F}" dt="2023-04-21T11:30:40.663" v="1256" actId="47"/>
        <pc:sldMkLst>
          <pc:docMk/>
          <pc:sldMk cId="1195419599" sldId="283"/>
        </pc:sldMkLst>
      </pc:sldChg>
      <pc:sldChg chg="del">
        <pc:chgData name="Nino Philip Ramones" userId="1068934f-e3b4-4e88-ba23-4cb57230c594" providerId="ADAL" clId="{4B2DD62C-EFC1-483F-B1CB-FAA67E9DD57F}" dt="2023-04-21T11:30:40.663" v="1256" actId="47"/>
        <pc:sldMkLst>
          <pc:docMk/>
          <pc:sldMk cId="3736050571" sldId="284"/>
        </pc:sldMkLst>
      </pc:sldChg>
      <pc:sldChg chg="del">
        <pc:chgData name="Nino Philip Ramones" userId="1068934f-e3b4-4e88-ba23-4cb57230c594" providerId="ADAL" clId="{4B2DD62C-EFC1-483F-B1CB-FAA67E9DD57F}" dt="2023-04-21T11:30:40.663" v="1256" actId="47"/>
        <pc:sldMkLst>
          <pc:docMk/>
          <pc:sldMk cId="3361120979" sldId="285"/>
        </pc:sldMkLst>
      </pc:sldChg>
      <pc:sldChg chg="del">
        <pc:chgData name="Nino Philip Ramones" userId="1068934f-e3b4-4e88-ba23-4cb57230c594" providerId="ADAL" clId="{4B2DD62C-EFC1-483F-B1CB-FAA67E9DD57F}" dt="2023-04-21T11:30:40.663" v="1256" actId="47"/>
        <pc:sldMkLst>
          <pc:docMk/>
          <pc:sldMk cId="2198950249" sldId="286"/>
        </pc:sldMkLst>
      </pc:sldChg>
      <pc:sldChg chg="del">
        <pc:chgData name="Nino Philip Ramones" userId="1068934f-e3b4-4e88-ba23-4cb57230c594" providerId="ADAL" clId="{4B2DD62C-EFC1-483F-B1CB-FAA67E9DD57F}" dt="2023-04-21T11:30:40.663" v="1256" actId="47"/>
        <pc:sldMkLst>
          <pc:docMk/>
          <pc:sldMk cId="2964066685" sldId="287"/>
        </pc:sldMkLst>
      </pc:sldChg>
      <pc:sldChg chg="addSp delSp modSp mod">
        <pc:chgData name="Nino Philip Ramones" userId="1068934f-e3b4-4e88-ba23-4cb57230c594" providerId="ADAL" clId="{4B2DD62C-EFC1-483F-B1CB-FAA67E9DD57F}" dt="2023-04-26T05:36:56.579" v="13827"/>
        <pc:sldMkLst>
          <pc:docMk/>
          <pc:sldMk cId="2474797160" sldId="288"/>
        </pc:sldMkLst>
        <pc:spChg chg="mod">
          <ac:chgData name="Nino Philip Ramones" userId="1068934f-e3b4-4e88-ba23-4cb57230c594" providerId="ADAL" clId="{4B2DD62C-EFC1-483F-B1CB-FAA67E9DD57F}" dt="2023-04-21T11:31:46.013" v="1281" actId="20577"/>
          <ac:spMkLst>
            <pc:docMk/>
            <pc:sldMk cId="2474797160" sldId="288"/>
            <ac:spMk id="2" creationId="{05373617-D585-BAF0-0B5B-D2CF324A4D6B}"/>
          </ac:spMkLst>
        </pc:spChg>
        <pc:spChg chg="mod">
          <ac:chgData name="Nino Philip Ramones" userId="1068934f-e3b4-4e88-ba23-4cb57230c594" providerId="ADAL" clId="{4B2DD62C-EFC1-483F-B1CB-FAA67E9DD57F}" dt="2023-04-21T14:59:34.442" v="6334" actId="2711"/>
          <ac:spMkLst>
            <pc:docMk/>
            <pc:sldMk cId="2474797160" sldId="288"/>
            <ac:spMk id="6" creationId="{1C139C71-43D8-DA15-F46A-8598CDF1F78A}"/>
          </ac:spMkLst>
        </pc:spChg>
        <pc:spChg chg="mod">
          <ac:chgData name="Nino Philip Ramones" userId="1068934f-e3b4-4e88-ba23-4cb57230c594" providerId="ADAL" clId="{4B2DD62C-EFC1-483F-B1CB-FAA67E9DD57F}" dt="2023-04-26T05:36:56.579" v="13827"/>
          <ac:spMkLst>
            <pc:docMk/>
            <pc:sldMk cId="2474797160" sldId="288"/>
            <ac:spMk id="9" creationId="{EFFFD9E3-05A1-D90E-0A0F-69FBBA847D62}"/>
          </ac:spMkLst>
        </pc:spChg>
        <pc:spChg chg="mod">
          <ac:chgData name="Nino Philip Ramones" userId="1068934f-e3b4-4e88-ba23-4cb57230c594" providerId="ADAL" clId="{4B2DD62C-EFC1-483F-B1CB-FAA67E9DD57F}" dt="2023-04-26T05:36:56.579" v="13827"/>
          <ac:spMkLst>
            <pc:docMk/>
            <pc:sldMk cId="2474797160" sldId="288"/>
            <ac:spMk id="10" creationId="{0D535829-F972-5CF5-20EA-345A515508E8}"/>
          </ac:spMkLst>
        </pc:spChg>
        <pc:spChg chg="mod">
          <ac:chgData name="Nino Philip Ramones" userId="1068934f-e3b4-4e88-ba23-4cb57230c594" providerId="ADAL" clId="{4B2DD62C-EFC1-483F-B1CB-FAA67E9DD57F}" dt="2023-04-21T13:32:18.548" v="2035" actId="1035"/>
          <ac:spMkLst>
            <pc:docMk/>
            <pc:sldMk cId="2474797160" sldId="288"/>
            <ac:spMk id="12" creationId="{A03D9DDB-0911-CCC6-289E-FE03CE9C7E57}"/>
          </ac:spMkLst>
        </pc:spChg>
        <pc:grpChg chg="add mod">
          <ac:chgData name="Nino Philip Ramones" userId="1068934f-e3b4-4e88-ba23-4cb57230c594" providerId="ADAL" clId="{4B2DD62C-EFC1-483F-B1CB-FAA67E9DD57F}" dt="2023-04-26T05:36:56.579" v="13827"/>
          <ac:grpSpMkLst>
            <pc:docMk/>
            <pc:sldMk cId="2474797160" sldId="288"/>
            <ac:grpSpMk id="7" creationId="{D0A2E892-AD21-25E5-45E7-7EABB1868FC3}"/>
          </ac:grpSpMkLst>
        </pc:grpChg>
        <pc:grpChg chg="del">
          <ac:chgData name="Nino Philip Ramones" userId="1068934f-e3b4-4e88-ba23-4cb57230c594" providerId="ADAL" clId="{4B2DD62C-EFC1-483F-B1CB-FAA67E9DD57F}" dt="2023-04-26T05:36:56.172" v="13826" actId="478"/>
          <ac:grpSpMkLst>
            <pc:docMk/>
            <pc:sldMk cId="2474797160" sldId="288"/>
            <ac:grpSpMk id="23" creationId="{549B3123-B396-A250-DC98-E1EC3957F1F1}"/>
          </ac:grpSpMkLst>
        </pc:grpChg>
        <pc:picChg chg="del">
          <ac:chgData name="Nino Philip Ramones" userId="1068934f-e3b4-4e88-ba23-4cb57230c594" providerId="ADAL" clId="{4B2DD62C-EFC1-483F-B1CB-FAA67E9DD57F}" dt="2023-04-21T11:42:58.185" v="1286" actId="478"/>
          <ac:picMkLst>
            <pc:docMk/>
            <pc:sldMk cId="2474797160" sldId="288"/>
            <ac:picMk id="4" creationId="{F80FEB30-9E07-DFAD-ECA1-FF3600E6B0A8}"/>
          </ac:picMkLst>
        </pc:picChg>
        <pc:picChg chg="add mod">
          <ac:chgData name="Nino Philip Ramones" userId="1068934f-e3b4-4e88-ba23-4cb57230c594" providerId="ADAL" clId="{4B2DD62C-EFC1-483F-B1CB-FAA67E9DD57F}" dt="2023-04-21T13:32:31.765" v="2037" actId="14100"/>
          <ac:picMkLst>
            <pc:docMk/>
            <pc:sldMk cId="2474797160" sldId="288"/>
            <ac:picMk id="5" creationId="{1F581BCA-212C-D41B-BD29-D649B6CF3976}"/>
          </ac:picMkLst>
        </pc:picChg>
        <pc:cxnChg chg="mod">
          <ac:chgData name="Nino Philip Ramones" userId="1068934f-e3b4-4e88-ba23-4cb57230c594" providerId="ADAL" clId="{4B2DD62C-EFC1-483F-B1CB-FAA67E9DD57F}" dt="2023-04-26T05:36:56.579" v="13827"/>
          <ac:cxnSpMkLst>
            <pc:docMk/>
            <pc:sldMk cId="2474797160" sldId="288"/>
            <ac:cxnSpMk id="8" creationId="{8A6CA76A-2134-AD84-E86F-6E2E5BE1AB73}"/>
          </ac:cxnSpMkLst>
        </pc:cxnChg>
      </pc:sldChg>
      <pc:sldChg chg="addSp delSp modSp add mod">
        <pc:chgData name="Nino Philip Ramones" userId="1068934f-e3b4-4e88-ba23-4cb57230c594" providerId="ADAL" clId="{4B2DD62C-EFC1-483F-B1CB-FAA67E9DD57F}" dt="2023-04-26T05:37:00.372" v="13829"/>
        <pc:sldMkLst>
          <pc:docMk/>
          <pc:sldMk cId="2888063651" sldId="289"/>
        </pc:sldMkLst>
        <pc:spChg chg="mod">
          <ac:chgData name="Nino Philip Ramones" userId="1068934f-e3b4-4e88-ba23-4cb57230c594" providerId="ADAL" clId="{4B2DD62C-EFC1-483F-B1CB-FAA67E9DD57F}" dt="2023-04-21T15:00:07.378" v="6337" actId="2711"/>
          <ac:spMkLst>
            <pc:docMk/>
            <pc:sldMk cId="2888063651" sldId="289"/>
            <ac:spMk id="6" creationId="{1C139C71-43D8-DA15-F46A-8598CDF1F78A}"/>
          </ac:spMkLst>
        </pc:spChg>
        <pc:spChg chg="mod">
          <ac:chgData name="Nino Philip Ramones" userId="1068934f-e3b4-4e88-ba23-4cb57230c594" providerId="ADAL" clId="{4B2DD62C-EFC1-483F-B1CB-FAA67E9DD57F}" dt="2023-04-26T05:37:00.372" v="13829"/>
          <ac:spMkLst>
            <pc:docMk/>
            <pc:sldMk cId="2888063651" sldId="289"/>
            <ac:spMk id="9" creationId="{14A5A8BD-16EC-AB02-9DF7-4B066D6EDD2A}"/>
          </ac:spMkLst>
        </pc:spChg>
        <pc:spChg chg="mod">
          <ac:chgData name="Nino Philip Ramones" userId="1068934f-e3b4-4e88-ba23-4cb57230c594" providerId="ADAL" clId="{4B2DD62C-EFC1-483F-B1CB-FAA67E9DD57F}" dt="2023-04-26T05:37:00.372" v="13829"/>
          <ac:spMkLst>
            <pc:docMk/>
            <pc:sldMk cId="2888063651" sldId="289"/>
            <ac:spMk id="10" creationId="{E66AF14A-CB50-D99D-B799-7990EB875722}"/>
          </ac:spMkLst>
        </pc:spChg>
        <pc:spChg chg="mod">
          <ac:chgData name="Nino Philip Ramones" userId="1068934f-e3b4-4e88-ba23-4cb57230c594" providerId="ADAL" clId="{4B2DD62C-EFC1-483F-B1CB-FAA67E9DD57F}" dt="2023-04-21T13:42:37.080" v="2085" actId="20577"/>
          <ac:spMkLst>
            <pc:docMk/>
            <pc:sldMk cId="2888063651" sldId="289"/>
            <ac:spMk id="12" creationId="{A03D9DDB-0911-CCC6-289E-FE03CE9C7E57}"/>
          </ac:spMkLst>
        </pc:spChg>
        <pc:grpChg chg="add mod">
          <ac:chgData name="Nino Philip Ramones" userId="1068934f-e3b4-4e88-ba23-4cb57230c594" providerId="ADAL" clId="{4B2DD62C-EFC1-483F-B1CB-FAA67E9DD57F}" dt="2023-04-26T05:37:00.372" v="13829"/>
          <ac:grpSpMkLst>
            <pc:docMk/>
            <pc:sldMk cId="2888063651" sldId="289"/>
            <ac:grpSpMk id="7" creationId="{1C324F3E-3732-02F4-8C02-1F72932047ED}"/>
          </ac:grpSpMkLst>
        </pc:grpChg>
        <pc:grpChg chg="del">
          <ac:chgData name="Nino Philip Ramones" userId="1068934f-e3b4-4e88-ba23-4cb57230c594" providerId="ADAL" clId="{4B2DD62C-EFC1-483F-B1CB-FAA67E9DD57F}" dt="2023-04-26T05:36:59.973" v="13828" actId="478"/>
          <ac:grpSpMkLst>
            <pc:docMk/>
            <pc:sldMk cId="2888063651" sldId="289"/>
            <ac:grpSpMk id="23" creationId="{549B3123-B396-A250-DC98-E1EC3957F1F1}"/>
          </ac:grpSpMkLst>
        </pc:grpChg>
        <pc:picChg chg="add mod">
          <ac:chgData name="Nino Philip Ramones" userId="1068934f-e3b4-4e88-ba23-4cb57230c594" providerId="ADAL" clId="{4B2DD62C-EFC1-483F-B1CB-FAA67E9DD57F}" dt="2023-04-21T13:42:17.080" v="2048" actId="1076"/>
          <ac:picMkLst>
            <pc:docMk/>
            <pc:sldMk cId="2888063651" sldId="289"/>
            <ac:picMk id="4" creationId="{DBAD1D68-085A-2EAA-C8D5-61C7DE9D1CFB}"/>
          </ac:picMkLst>
        </pc:picChg>
        <pc:cxnChg chg="mod">
          <ac:chgData name="Nino Philip Ramones" userId="1068934f-e3b4-4e88-ba23-4cb57230c594" providerId="ADAL" clId="{4B2DD62C-EFC1-483F-B1CB-FAA67E9DD57F}" dt="2023-04-26T05:37:00.372" v="13829"/>
          <ac:cxnSpMkLst>
            <pc:docMk/>
            <pc:sldMk cId="2888063651" sldId="289"/>
            <ac:cxnSpMk id="8" creationId="{21373B1A-C8A9-C153-9930-8DC68A996D5C}"/>
          </ac:cxnSpMkLst>
        </pc:cxnChg>
      </pc:sldChg>
      <pc:sldChg chg="delSp modSp add del mod ord">
        <pc:chgData name="Nino Philip Ramones" userId="1068934f-e3b4-4e88-ba23-4cb57230c594" providerId="ADAL" clId="{4B2DD62C-EFC1-483F-B1CB-FAA67E9DD57F}" dt="2023-04-21T11:48:36.061" v="1349" actId="47"/>
        <pc:sldMkLst>
          <pc:docMk/>
          <pc:sldMk cId="3043791413" sldId="289"/>
        </pc:sldMkLst>
        <pc:spChg chg="del">
          <ac:chgData name="Nino Philip Ramones" userId="1068934f-e3b4-4e88-ba23-4cb57230c594" providerId="ADAL" clId="{4B2DD62C-EFC1-483F-B1CB-FAA67E9DD57F}" dt="2023-04-21T11:44:01.988" v="1309" actId="478"/>
          <ac:spMkLst>
            <pc:docMk/>
            <pc:sldMk cId="3043791413" sldId="289"/>
            <ac:spMk id="6" creationId="{1C139C71-43D8-DA15-F46A-8598CDF1F78A}"/>
          </ac:spMkLst>
        </pc:spChg>
        <pc:spChg chg="mod">
          <ac:chgData name="Nino Philip Ramones" userId="1068934f-e3b4-4e88-ba23-4cb57230c594" providerId="ADAL" clId="{4B2DD62C-EFC1-483F-B1CB-FAA67E9DD57F}" dt="2023-04-21T11:44:54.219" v="1346" actId="1036"/>
          <ac:spMkLst>
            <pc:docMk/>
            <pc:sldMk cId="3043791413" sldId="289"/>
            <ac:spMk id="12" creationId="{A03D9DDB-0911-CCC6-289E-FE03CE9C7E57}"/>
          </ac:spMkLst>
        </pc:spChg>
        <pc:picChg chg="mod">
          <ac:chgData name="Nino Philip Ramones" userId="1068934f-e3b4-4e88-ba23-4cb57230c594" providerId="ADAL" clId="{4B2DD62C-EFC1-483F-B1CB-FAA67E9DD57F}" dt="2023-04-21T11:44:54.219" v="1346" actId="1036"/>
          <ac:picMkLst>
            <pc:docMk/>
            <pc:sldMk cId="3043791413" sldId="289"/>
            <ac:picMk id="5" creationId="{1F581BCA-212C-D41B-BD29-D649B6CF3976}"/>
          </ac:picMkLst>
        </pc:picChg>
      </pc:sldChg>
      <pc:sldChg chg="del">
        <pc:chgData name="Nino Philip Ramones" userId="1068934f-e3b4-4e88-ba23-4cb57230c594" providerId="ADAL" clId="{4B2DD62C-EFC1-483F-B1CB-FAA67E9DD57F}" dt="2023-04-21T11:30:46.961" v="1257" actId="47"/>
        <pc:sldMkLst>
          <pc:docMk/>
          <pc:sldMk cId="3945412091" sldId="289"/>
        </pc:sldMkLst>
      </pc:sldChg>
      <pc:sldChg chg="addSp delSp modSp add mod">
        <pc:chgData name="Nino Philip Ramones" userId="1068934f-e3b4-4e88-ba23-4cb57230c594" providerId="ADAL" clId="{4B2DD62C-EFC1-483F-B1CB-FAA67E9DD57F}" dt="2023-04-26T05:37:05.041" v="13831"/>
        <pc:sldMkLst>
          <pc:docMk/>
          <pc:sldMk cId="3428063982" sldId="290"/>
        </pc:sldMkLst>
        <pc:spChg chg="mod">
          <ac:chgData name="Nino Philip Ramones" userId="1068934f-e3b4-4e88-ba23-4cb57230c594" providerId="ADAL" clId="{4B2DD62C-EFC1-483F-B1CB-FAA67E9DD57F}" dt="2023-04-21T14:13:50.916" v="2684" actId="20577"/>
          <ac:spMkLst>
            <pc:docMk/>
            <pc:sldMk cId="3428063982" sldId="290"/>
            <ac:spMk id="2" creationId="{05373617-D585-BAF0-0B5B-D2CF324A4D6B}"/>
          </ac:spMkLst>
        </pc:spChg>
        <pc:spChg chg="mod">
          <ac:chgData name="Nino Philip Ramones" userId="1068934f-e3b4-4e88-ba23-4cb57230c594" providerId="ADAL" clId="{4B2DD62C-EFC1-483F-B1CB-FAA67E9DD57F}" dt="2023-04-21T15:00:35.951" v="6340" actId="2711"/>
          <ac:spMkLst>
            <pc:docMk/>
            <pc:sldMk cId="3428063982" sldId="290"/>
            <ac:spMk id="6" creationId="{1C139C71-43D8-DA15-F46A-8598CDF1F78A}"/>
          </ac:spMkLst>
        </pc:spChg>
        <pc:spChg chg="mod">
          <ac:chgData name="Nino Philip Ramones" userId="1068934f-e3b4-4e88-ba23-4cb57230c594" providerId="ADAL" clId="{4B2DD62C-EFC1-483F-B1CB-FAA67E9DD57F}" dt="2023-04-26T05:37:05.041" v="13831"/>
          <ac:spMkLst>
            <pc:docMk/>
            <pc:sldMk cId="3428063982" sldId="290"/>
            <ac:spMk id="10" creationId="{3AD0BA74-4924-53DE-51D0-42FC472D4773}"/>
          </ac:spMkLst>
        </pc:spChg>
        <pc:spChg chg="mod">
          <ac:chgData name="Nino Philip Ramones" userId="1068934f-e3b4-4e88-ba23-4cb57230c594" providerId="ADAL" clId="{4B2DD62C-EFC1-483F-B1CB-FAA67E9DD57F}" dt="2023-04-26T05:37:05.041" v="13831"/>
          <ac:spMkLst>
            <pc:docMk/>
            <pc:sldMk cId="3428063982" sldId="290"/>
            <ac:spMk id="11" creationId="{D08106B5-26D6-37F1-E2D7-D3B37AE530B6}"/>
          </ac:spMkLst>
        </pc:spChg>
        <pc:spChg chg="mod">
          <ac:chgData name="Nino Philip Ramones" userId="1068934f-e3b4-4e88-ba23-4cb57230c594" providerId="ADAL" clId="{4B2DD62C-EFC1-483F-B1CB-FAA67E9DD57F}" dt="2023-04-21T14:25:14.038" v="3664" actId="20577"/>
          <ac:spMkLst>
            <pc:docMk/>
            <pc:sldMk cId="3428063982" sldId="290"/>
            <ac:spMk id="12" creationId="{A03D9DDB-0911-CCC6-289E-FE03CE9C7E57}"/>
          </ac:spMkLst>
        </pc:spChg>
        <pc:grpChg chg="add mod">
          <ac:chgData name="Nino Philip Ramones" userId="1068934f-e3b4-4e88-ba23-4cb57230c594" providerId="ADAL" clId="{4B2DD62C-EFC1-483F-B1CB-FAA67E9DD57F}" dt="2023-04-26T05:37:05.041" v="13831"/>
          <ac:grpSpMkLst>
            <pc:docMk/>
            <pc:sldMk cId="3428063982" sldId="290"/>
            <ac:grpSpMk id="8" creationId="{A0775E3B-CB54-3C7A-AD57-904439465FFF}"/>
          </ac:grpSpMkLst>
        </pc:grpChg>
        <pc:grpChg chg="del">
          <ac:chgData name="Nino Philip Ramones" userId="1068934f-e3b4-4e88-ba23-4cb57230c594" providerId="ADAL" clId="{4B2DD62C-EFC1-483F-B1CB-FAA67E9DD57F}" dt="2023-04-26T05:37:04.571" v="13830" actId="478"/>
          <ac:grpSpMkLst>
            <pc:docMk/>
            <pc:sldMk cId="3428063982" sldId="290"/>
            <ac:grpSpMk id="23" creationId="{549B3123-B396-A250-DC98-E1EC3957F1F1}"/>
          </ac:grpSpMkLst>
        </pc:grpChg>
        <pc:picChg chg="del">
          <ac:chgData name="Nino Philip Ramones" userId="1068934f-e3b4-4e88-ba23-4cb57230c594" providerId="ADAL" clId="{4B2DD62C-EFC1-483F-B1CB-FAA67E9DD57F}" dt="2023-04-21T14:13:55.437" v="2685" actId="478"/>
          <ac:picMkLst>
            <pc:docMk/>
            <pc:sldMk cId="3428063982" sldId="290"/>
            <ac:picMk id="4" creationId="{DBAD1D68-085A-2EAA-C8D5-61C7DE9D1CFB}"/>
          </ac:picMkLst>
        </pc:picChg>
        <pc:picChg chg="del">
          <ac:chgData name="Nino Philip Ramones" userId="1068934f-e3b4-4e88-ba23-4cb57230c594" providerId="ADAL" clId="{4B2DD62C-EFC1-483F-B1CB-FAA67E9DD57F}" dt="2023-04-21T14:20:44.548" v="3446" actId="478"/>
          <ac:picMkLst>
            <pc:docMk/>
            <pc:sldMk cId="3428063982" sldId="290"/>
            <ac:picMk id="5" creationId="{1F581BCA-212C-D41B-BD29-D649B6CF3976}"/>
          </ac:picMkLst>
        </pc:picChg>
        <pc:picChg chg="add mod ord">
          <ac:chgData name="Nino Philip Ramones" userId="1068934f-e3b4-4e88-ba23-4cb57230c594" providerId="ADAL" clId="{4B2DD62C-EFC1-483F-B1CB-FAA67E9DD57F}" dt="2023-04-21T14:20:56.121" v="3452" actId="1036"/>
          <ac:picMkLst>
            <pc:docMk/>
            <pc:sldMk cId="3428063982" sldId="290"/>
            <ac:picMk id="7" creationId="{B757B479-1D82-9D19-6BA4-99C9475C6D88}"/>
          </ac:picMkLst>
        </pc:picChg>
        <pc:cxnChg chg="mod">
          <ac:chgData name="Nino Philip Ramones" userId="1068934f-e3b4-4e88-ba23-4cb57230c594" providerId="ADAL" clId="{4B2DD62C-EFC1-483F-B1CB-FAA67E9DD57F}" dt="2023-04-26T05:37:05.041" v="13831"/>
          <ac:cxnSpMkLst>
            <pc:docMk/>
            <pc:sldMk cId="3428063982" sldId="290"/>
            <ac:cxnSpMk id="9" creationId="{43DB638C-0666-399A-4AA7-D1C6F64FB20E}"/>
          </ac:cxnSpMkLst>
        </pc:cxnChg>
      </pc:sldChg>
      <pc:sldChg chg="del">
        <pc:chgData name="Nino Philip Ramones" userId="1068934f-e3b4-4e88-ba23-4cb57230c594" providerId="ADAL" clId="{4B2DD62C-EFC1-483F-B1CB-FAA67E9DD57F}" dt="2023-04-21T11:30:46.961" v="1257" actId="47"/>
        <pc:sldMkLst>
          <pc:docMk/>
          <pc:sldMk cId="3495413580" sldId="290"/>
        </pc:sldMkLst>
      </pc:sldChg>
      <pc:sldChg chg="addSp delSp modSp add mod">
        <pc:chgData name="Nino Philip Ramones" userId="1068934f-e3b4-4e88-ba23-4cb57230c594" providerId="ADAL" clId="{4B2DD62C-EFC1-483F-B1CB-FAA67E9DD57F}" dt="2023-04-26T05:37:09.241" v="13833"/>
        <pc:sldMkLst>
          <pc:docMk/>
          <pc:sldMk cId="2145874465" sldId="291"/>
        </pc:sldMkLst>
        <pc:spChg chg="mod">
          <ac:chgData name="Nino Philip Ramones" userId="1068934f-e3b4-4e88-ba23-4cb57230c594" providerId="ADAL" clId="{4B2DD62C-EFC1-483F-B1CB-FAA67E9DD57F}" dt="2023-04-21T15:01:01.990" v="6342" actId="2711"/>
          <ac:spMkLst>
            <pc:docMk/>
            <pc:sldMk cId="2145874465" sldId="291"/>
            <ac:spMk id="6" creationId="{1C139C71-43D8-DA15-F46A-8598CDF1F78A}"/>
          </ac:spMkLst>
        </pc:spChg>
        <pc:spChg chg="mod">
          <ac:chgData name="Nino Philip Ramones" userId="1068934f-e3b4-4e88-ba23-4cb57230c594" providerId="ADAL" clId="{4B2DD62C-EFC1-483F-B1CB-FAA67E9DD57F}" dt="2023-04-26T05:37:09.241" v="13833"/>
          <ac:spMkLst>
            <pc:docMk/>
            <pc:sldMk cId="2145874465" sldId="291"/>
            <ac:spMk id="9" creationId="{63043B95-7B1C-C35B-DEE5-F257A2A6A478}"/>
          </ac:spMkLst>
        </pc:spChg>
        <pc:spChg chg="mod">
          <ac:chgData name="Nino Philip Ramones" userId="1068934f-e3b4-4e88-ba23-4cb57230c594" providerId="ADAL" clId="{4B2DD62C-EFC1-483F-B1CB-FAA67E9DD57F}" dt="2023-04-26T05:37:09.241" v="13833"/>
          <ac:spMkLst>
            <pc:docMk/>
            <pc:sldMk cId="2145874465" sldId="291"/>
            <ac:spMk id="10" creationId="{6D8699C1-4482-14A2-6C0C-0BDDFE74DC74}"/>
          </ac:spMkLst>
        </pc:spChg>
        <pc:spChg chg="mod">
          <ac:chgData name="Nino Philip Ramones" userId="1068934f-e3b4-4e88-ba23-4cb57230c594" providerId="ADAL" clId="{4B2DD62C-EFC1-483F-B1CB-FAA67E9DD57F}" dt="2023-04-21T14:25:18.804" v="3666" actId="20577"/>
          <ac:spMkLst>
            <pc:docMk/>
            <pc:sldMk cId="2145874465" sldId="291"/>
            <ac:spMk id="12" creationId="{A03D9DDB-0911-CCC6-289E-FE03CE9C7E57}"/>
          </ac:spMkLst>
        </pc:spChg>
        <pc:grpChg chg="add mod">
          <ac:chgData name="Nino Philip Ramones" userId="1068934f-e3b4-4e88-ba23-4cb57230c594" providerId="ADAL" clId="{4B2DD62C-EFC1-483F-B1CB-FAA67E9DD57F}" dt="2023-04-26T05:37:09.241" v="13833"/>
          <ac:grpSpMkLst>
            <pc:docMk/>
            <pc:sldMk cId="2145874465" sldId="291"/>
            <ac:grpSpMk id="5" creationId="{361E90E4-334B-2F51-3EF5-EA0EE9984EA8}"/>
          </ac:grpSpMkLst>
        </pc:grpChg>
        <pc:grpChg chg="del">
          <ac:chgData name="Nino Philip Ramones" userId="1068934f-e3b4-4e88-ba23-4cb57230c594" providerId="ADAL" clId="{4B2DD62C-EFC1-483F-B1CB-FAA67E9DD57F}" dt="2023-04-26T05:37:08.857" v="13832" actId="478"/>
          <ac:grpSpMkLst>
            <pc:docMk/>
            <pc:sldMk cId="2145874465" sldId="291"/>
            <ac:grpSpMk id="23" creationId="{549B3123-B396-A250-DC98-E1EC3957F1F1}"/>
          </ac:grpSpMkLst>
        </pc:grpChg>
        <pc:picChg chg="add mod">
          <ac:chgData name="Nino Philip Ramones" userId="1068934f-e3b4-4e88-ba23-4cb57230c594" providerId="ADAL" clId="{4B2DD62C-EFC1-483F-B1CB-FAA67E9DD57F}" dt="2023-04-21T14:25:48.469" v="3670" actId="12788"/>
          <ac:picMkLst>
            <pc:docMk/>
            <pc:sldMk cId="2145874465" sldId="291"/>
            <ac:picMk id="4" creationId="{856A8B0A-B60D-3104-E3DE-4A8FA0A54490}"/>
          </ac:picMkLst>
        </pc:picChg>
        <pc:cxnChg chg="mod">
          <ac:chgData name="Nino Philip Ramones" userId="1068934f-e3b4-4e88-ba23-4cb57230c594" providerId="ADAL" clId="{4B2DD62C-EFC1-483F-B1CB-FAA67E9DD57F}" dt="2023-04-26T05:37:09.241" v="13833"/>
          <ac:cxnSpMkLst>
            <pc:docMk/>
            <pc:sldMk cId="2145874465" sldId="291"/>
            <ac:cxnSpMk id="8" creationId="{763F0956-AC89-1ED3-7142-C22005C458A8}"/>
          </ac:cxnSpMkLst>
        </pc:cxnChg>
      </pc:sldChg>
      <pc:sldChg chg="del">
        <pc:chgData name="Nino Philip Ramones" userId="1068934f-e3b4-4e88-ba23-4cb57230c594" providerId="ADAL" clId="{4B2DD62C-EFC1-483F-B1CB-FAA67E9DD57F}" dt="2023-04-21T11:30:46.961" v="1257" actId="47"/>
        <pc:sldMkLst>
          <pc:docMk/>
          <pc:sldMk cId="3192055937" sldId="291"/>
        </pc:sldMkLst>
      </pc:sldChg>
      <pc:sldChg chg="addSp delSp modSp add mod">
        <pc:chgData name="Nino Philip Ramones" userId="1068934f-e3b4-4e88-ba23-4cb57230c594" providerId="ADAL" clId="{4B2DD62C-EFC1-483F-B1CB-FAA67E9DD57F}" dt="2023-04-26T05:37:13.537" v="13835"/>
        <pc:sldMkLst>
          <pc:docMk/>
          <pc:sldMk cId="1490428217" sldId="292"/>
        </pc:sldMkLst>
        <pc:spChg chg="mod">
          <ac:chgData name="Nino Philip Ramones" userId="1068934f-e3b4-4e88-ba23-4cb57230c594" providerId="ADAL" clId="{4B2DD62C-EFC1-483F-B1CB-FAA67E9DD57F}" dt="2023-04-21T14:34:15.065" v="4281" actId="20577"/>
          <ac:spMkLst>
            <pc:docMk/>
            <pc:sldMk cId="1490428217" sldId="292"/>
            <ac:spMk id="2" creationId="{05373617-D585-BAF0-0B5B-D2CF324A4D6B}"/>
          </ac:spMkLst>
        </pc:spChg>
        <pc:spChg chg="mod">
          <ac:chgData name="Nino Philip Ramones" userId="1068934f-e3b4-4e88-ba23-4cb57230c594" providerId="ADAL" clId="{4B2DD62C-EFC1-483F-B1CB-FAA67E9DD57F}" dt="2023-04-21T15:01:53.857" v="6346" actId="2711"/>
          <ac:spMkLst>
            <pc:docMk/>
            <pc:sldMk cId="1490428217" sldId="292"/>
            <ac:spMk id="6" creationId="{1C139C71-43D8-DA15-F46A-8598CDF1F78A}"/>
          </ac:spMkLst>
        </pc:spChg>
        <pc:spChg chg="mod">
          <ac:chgData name="Nino Philip Ramones" userId="1068934f-e3b4-4e88-ba23-4cb57230c594" providerId="ADAL" clId="{4B2DD62C-EFC1-483F-B1CB-FAA67E9DD57F}" dt="2023-04-26T05:37:13.537" v="13835"/>
          <ac:spMkLst>
            <pc:docMk/>
            <pc:sldMk cId="1490428217" sldId="292"/>
            <ac:spMk id="10" creationId="{98AC1E97-287C-3A51-35AD-EBF868E211A8}"/>
          </ac:spMkLst>
        </pc:spChg>
        <pc:spChg chg="mod">
          <ac:chgData name="Nino Philip Ramones" userId="1068934f-e3b4-4e88-ba23-4cb57230c594" providerId="ADAL" clId="{4B2DD62C-EFC1-483F-B1CB-FAA67E9DD57F}" dt="2023-04-26T05:37:13.537" v="13835"/>
          <ac:spMkLst>
            <pc:docMk/>
            <pc:sldMk cId="1490428217" sldId="292"/>
            <ac:spMk id="11" creationId="{3506A4C1-4587-A6D6-25E9-E046AAC73E19}"/>
          </ac:spMkLst>
        </pc:spChg>
        <pc:spChg chg="mod">
          <ac:chgData name="Nino Philip Ramones" userId="1068934f-e3b4-4e88-ba23-4cb57230c594" providerId="ADAL" clId="{4B2DD62C-EFC1-483F-B1CB-FAA67E9DD57F}" dt="2023-04-21T15:06:23.792" v="6383" actId="1036"/>
          <ac:spMkLst>
            <pc:docMk/>
            <pc:sldMk cId="1490428217" sldId="292"/>
            <ac:spMk id="12" creationId="{A03D9DDB-0911-CCC6-289E-FE03CE9C7E57}"/>
          </ac:spMkLst>
        </pc:spChg>
        <pc:grpChg chg="add mod">
          <ac:chgData name="Nino Philip Ramones" userId="1068934f-e3b4-4e88-ba23-4cb57230c594" providerId="ADAL" clId="{4B2DD62C-EFC1-483F-B1CB-FAA67E9DD57F}" dt="2023-04-26T05:37:13.537" v="13835"/>
          <ac:grpSpMkLst>
            <pc:docMk/>
            <pc:sldMk cId="1490428217" sldId="292"/>
            <ac:grpSpMk id="8" creationId="{C20D4D5F-BD37-D169-2D7C-9FD16E978F9C}"/>
          </ac:grpSpMkLst>
        </pc:grpChg>
        <pc:grpChg chg="del">
          <ac:chgData name="Nino Philip Ramones" userId="1068934f-e3b4-4e88-ba23-4cb57230c594" providerId="ADAL" clId="{4B2DD62C-EFC1-483F-B1CB-FAA67E9DD57F}" dt="2023-04-26T05:37:13.065" v="13834" actId="478"/>
          <ac:grpSpMkLst>
            <pc:docMk/>
            <pc:sldMk cId="1490428217" sldId="292"/>
            <ac:grpSpMk id="23" creationId="{549B3123-B396-A250-DC98-E1EC3957F1F1}"/>
          </ac:grpSpMkLst>
        </pc:grpChg>
        <pc:picChg chg="del">
          <ac:chgData name="Nino Philip Ramones" userId="1068934f-e3b4-4e88-ba23-4cb57230c594" providerId="ADAL" clId="{4B2DD62C-EFC1-483F-B1CB-FAA67E9DD57F}" dt="2023-04-21T14:34:20.371" v="4282" actId="478"/>
          <ac:picMkLst>
            <pc:docMk/>
            <pc:sldMk cId="1490428217" sldId="292"/>
            <ac:picMk id="4" creationId="{856A8B0A-B60D-3104-E3DE-4A8FA0A54490}"/>
          </ac:picMkLst>
        </pc:picChg>
        <pc:picChg chg="add mod">
          <ac:chgData name="Nino Philip Ramones" userId="1068934f-e3b4-4e88-ba23-4cb57230c594" providerId="ADAL" clId="{4B2DD62C-EFC1-483F-B1CB-FAA67E9DD57F}" dt="2023-04-21T15:26:09.100" v="7794" actId="12788"/>
          <ac:picMkLst>
            <pc:docMk/>
            <pc:sldMk cId="1490428217" sldId="292"/>
            <ac:picMk id="5" creationId="{C5BBC0E4-69E1-7ECF-E6A8-22465400BBF8}"/>
          </ac:picMkLst>
        </pc:picChg>
        <pc:picChg chg="del">
          <ac:chgData name="Nino Philip Ramones" userId="1068934f-e3b4-4e88-ba23-4cb57230c594" providerId="ADAL" clId="{4B2DD62C-EFC1-483F-B1CB-FAA67E9DD57F}" dt="2023-04-21T14:34:21.272" v="4283" actId="478"/>
          <ac:picMkLst>
            <pc:docMk/>
            <pc:sldMk cId="1490428217" sldId="292"/>
            <ac:picMk id="7" creationId="{B757B479-1D82-9D19-6BA4-99C9475C6D88}"/>
          </ac:picMkLst>
        </pc:picChg>
        <pc:cxnChg chg="mod">
          <ac:chgData name="Nino Philip Ramones" userId="1068934f-e3b4-4e88-ba23-4cb57230c594" providerId="ADAL" clId="{4B2DD62C-EFC1-483F-B1CB-FAA67E9DD57F}" dt="2023-04-26T05:37:13.537" v="13835"/>
          <ac:cxnSpMkLst>
            <pc:docMk/>
            <pc:sldMk cId="1490428217" sldId="292"/>
            <ac:cxnSpMk id="9" creationId="{E619CB19-6D7D-6835-DFB3-601FA130694B}"/>
          </ac:cxnSpMkLst>
        </pc:cxnChg>
      </pc:sldChg>
      <pc:sldChg chg="del">
        <pc:chgData name="Nino Philip Ramones" userId="1068934f-e3b4-4e88-ba23-4cb57230c594" providerId="ADAL" clId="{4B2DD62C-EFC1-483F-B1CB-FAA67E9DD57F}" dt="2023-04-21T11:30:46.961" v="1257" actId="47"/>
        <pc:sldMkLst>
          <pc:docMk/>
          <pc:sldMk cId="3168222819" sldId="292"/>
        </pc:sldMkLst>
      </pc:sldChg>
      <pc:sldChg chg="addSp delSp modSp add mod">
        <pc:chgData name="Nino Philip Ramones" userId="1068934f-e3b4-4e88-ba23-4cb57230c594" providerId="ADAL" clId="{4B2DD62C-EFC1-483F-B1CB-FAA67E9DD57F}" dt="2023-04-26T05:38:04.229" v="13837"/>
        <pc:sldMkLst>
          <pc:docMk/>
          <pc:sldMk cId="1278780278" sldId="293"/>
        </pc:sldMkLst>
        <pc:spChg chg="del">
          <ac:chgData name="Nino Philip Ramones" userId="1068934f-e3b4-4e88-ba23-4cb57230c594" providerId="ADAL" clId="{4B2DD62C-EFC1-483F-B1CB-FAA67E9DD57F}" dt="2023-04-21T14:58:16.245" v="6325" actId="478"/>
          <ac:spMkLst>
            <pc:docMk/>
            <pc:sldMk cId="1278780278" sldId="293"/>
            <ac:spMk id="2" creationId="{05373617-D585-BAF0-0B5B-D2CF324A4D6B}"/>
          </ac:spMkLst>
        </pc:spChg>
        <pc:spChg chg="mod">
          <ac:chgData name="Nino Philip Ramones" userId="1068934f-e3b4-4e88-ba23-4cb57230c594" providerId="ADAL" clId="{4B2DD62C-EFC1-483F-B1CB-FAA67E9DD57F}" dt="2023-04-21T15:23:30.516" v="7789" actId="33524"/>
          <ac:spMkLst>
            <pc:docMk/>
            <pc:sldMk cId="1278780278" sldId="293"/>
            <ac:spMk id="6" creationId="{1C139C71-43D8-DA15-F46A-8598CDF1F78A}"/>
          </ac:spMkLst>
        </pc:spChg>
        <pc:spChg chg="add mod">
          <ac:chgData name="Nino Philip Ramones" userId="1068934f-e3b4-4e88-ba23-4cb57230c594" providerId="ADAL" clId="{4B2DD62C-EFC1-483F-B1CB-FAA67E9DD57F}" dt="2023-04-21T15:06:05.373" v="6379"/>
          <ac:spMkLst>
            <pc:docMk/>
            <pc:sldMk cId="1278780278" sldId="293"/>
            <ac:spMk id="7" creationId="{6ECC30D7-D5B9-1701-2668-3390E19CEF2E}"/>
          </ac:spMkLst>
        </pc:spChg>
        <pc:spChg chg="mod">
          <ac:chgData name="Nino Philip Ramones" userId="1068934f-e3b4-4e88-ba23-4cb57230c594" providerId="ADAL" clId="{4B2DD62C-EFC1-483F-B1CB-FAA67E9DD57F}" dt="2023-04-26T05:38:04.229" v="13837"/>
          <ac:spMkLst>
            <pc:docMk/>
            <pc:sldMk cId="1278780278" sldId="293"/>
            <ac:spMk id="10" creationId="{C767FF98-D071-C831-77E1-E149B8CB56BE}"/>
          </ac:spMkLst>
        </pc:spChg>
        <pc:spChg chg="mod">
          <ac:chgData name="Nino Philip Ramones" userId="1068934f-e3b4-4e88-ba23-4cb57230c594" providerId="ADAL" clId="{4B2DD62C-EFC1-483F-B1CB-FAA67E9DD57F}" dt="2023-04-26T05:38:04.229" v="13837"/>
          <ac:spMkLst>
            <pc:docMk/>
            <pc:sldMk cId="1278780278" sldId="293"/>
            <ac:spMk id="11" creationId="{F73A06A2-09F4-E6E3-0545-5DDCCE47313C}"/>
          </ac:spMkLst>
        </pc:spChg>
        <pc:spChg chg="mod">
          <ac:chgData name="Nino Philip Ramones" userId="1068934f-e3b4-4e88-ba23-4cb57230c594" providerId="ADAL" clId="{4B2DD62C-EFC1-483F-B1CB-FAA67E9DD57F}" dt="2023-04-21T15:23:51.704" v="7791" actId="1035"/>
          <ac:spMkLst>
            <pc:docMk/>
            <pc:sldMk cId="1278780278" sldId="293"/>
            <ac:spMk id="12" creationId="{A03D9DDB-0911-CCC6-289E-FE03CE9C7E57}"/>
          </ac:spMkLst>
        </pc:spChg>
        <pc:grpChg chg="add mod">
          <ac:chgData name="Nino Philip Ramones" userId="1068934f-e3b4-4e88-ba23-4cb57230c594" providerId="ADAL" clId="{4B2DD62C-EFC1-483F-B1CB-FAA67E9DD57F}" dt="2023-04-26T05:38:04.229" v="13837"/>
          <ac:grpSpMkLst>
            <pc:docMk/>
            <pc:sldMk cId="1278780278" sldId="293"/>
            <ac:grpSpMk id="8" creationId="{9D7DF3E3-841C-4816-413F-BFD436178A57}"/>
          </ac:grpSpMkLst>
        </pc:grpChg>
        <pc:grpChg chg="del">
          <ac:chgData name="Nino Philip Ramones" userId="1068934f-e3b4-4e88-ba23-4cb57230c594" providerId="ADAL" clId="{4B2DD62C-EFC1-483F-B1CB-FAA67E9DD57F}" dt="2023-04-26T05:38:03.624" v="13836" actId="478"/>
          <ac:grpSpMkLst>
            <pc:docMk/>
            <pc:sldMk cId="1278780278" sldId="293"/>
            <ac:grpSpMk id="23" creationId="{549B3123-B396-A250-DC98-E1EC3957F1F1}"/>
          </ac:grpSpMkLst>
        </pc:grpChg>
        <pc:picChg chg="add mod">
          <ac:chgData name="Nino Philip Ramones" userId="1068934f-e3b4-4e88-ba23-4cb57230c594" providerId="ADAL" clId="{4B2DD62C-EFC1-483F-B1CB-FAA67E9DD57F}" dt="2023-04-21T15:06:16.968" v="6382" actId="1036"/>
          <ac:picMkLst>
            <pc:docMk/>
            <pc:sldMk cId="1278780278" sldId="293"/>
            <ac:picMk id="4" creationId="{9622B478-1C3F-D0A4-91A3-7CBC5E4EBCF7}"/>
          </ac:picMkLst>
        </pc:picChg>
        <pc:picChg chg="del">
          <ac:chgData name="Nino Philip Ramones" userId="1068934f-e3b4-4e88-ba23-4cb57230c594" providerId="ADAL" clId="{4B2DD62C-EFC1-483F-B1CB-FAA67E9DD57F}" dt="2023-04-21T14:51:39.490" v="5521" actId="478"/>
          <ac:picMkLst>
            <pc:docMk/>
            <pc:sldMk cId="1278780278" sldId="293"/>
            <ac:picMk id="5" creationId="{C5BBC0E4-69E1-7ECF-E6A8-22465400BBF8}"/>
          </ac:picMkLst>
        </pc:picChg>
        <pc:cxnChg chg="mod">
          <ac:chgData name="Nino Philip Ramones" userId="1068934f-e3b4-4e88-ba23-4cb57230c594" providerId="ADAL" clId="{4B2DD62C-EFC1-483F-B1CB-FAA67E9DD57F}" dt="2023-04-26T05:38:04.229" v="13837"/>
          <ac:cxnSpMkLst>
            <pc:docMk/>
            <pc:sldMk cId="1278780278" sldId="293"/>
            <ac:cxnSpMk id="9" creationId="{EE521509-AF8F-7E8B-BBA4-D03FFA0D2D61}"/>
          </ac:cxnSpMkLst>
        </pc:cxnChg>
      </pc:sldChg>
      <pc:sldChg chg="del">
        <pc:chgData name="Nino Philip Ramones" userId="1068934f-e3b4-4e88-ba23-4cb57230c594" providerId="ADAL" clId="{4B2DD62C-EFC1-483F-B1CB-FAA67E9DD57F}" dt="2023-04-21T11:30:46.961" v="1257" actId="47"/>
        <pc:sldMkLst>
          <pc:docMk/>
          <pc:sldMk cId="2324467648" sldId="293"/>
        </pc:sldMkLst>
      </pc:sldChg>
      <pc:sldChg chg="addSp delSp modSp add mod">
        <pc:chgData name="Nino Philip Ramones" userId="1068934f-e3b4-4e88-ba23-4cb57230c594" providerId="ADAL" clId="{4B2DD62C-EFC1-483F-B1CB-FAA67E9DD57F}" dt="2023-04-26T05:38:09.067" v="13839"/>
        <pc:sldMkLst>
          <pc:docMk/>
          <pc:sldMk cId="2619007221" sldId="294"/>
        </pc:sldMkLst>
        <pc:spChg chg="add mod">
          <ac:chgData name="Nino Philip Ramones" userId="1068934f-e3b4-4e88-ba23-4cb57230c594" providerId="ADAL" clId="{4B2DD62C-EFC1-483F-B1CB-FAA67E9DD57F}" dt="2023-04-21T15:05:07.906" v="6370"/>
          <ac:spMkLst>
            <pc:docMk/>
            <pc:sldMk cId="2619007221" sldId="294"/>
            <ac:spMk id="5" creationId="{45567646-CEBA-E0B1-CEB9-3A4D013C08D0}"/>
          </ac:spMkLst>
        </pc:spChg>
        <pc:spChg chg="mod">
          <ac:chgData name="Nino Philip Ramones" userId="1068934f-e3b4-4e88-ba23-4cb57230c594" providerId="ADAL" clId="{4B2DD62C-EFC1-483F-B1CB-FAA67E9DD57F}" dt="2023-04-21T15:29:57.859" v="7913" actId="20577"/>
          <ac:spMkLst>
            <pc:docMk/>
            <pc:sldMk cId="2619007221" sldId="294"/>
            <ac:spMk id="6" creationId="{1C139C71-43D8-DA15-F46A-8598CDF1F78A}"/>
          </ac:spMkLst>
        </pc:spChg>
        <pc:spChg chg="mod">
          <ac:chgData name="Nino Philip Ramones" userId="1068934f-e3b4-4e88-ba23-4cb57230c594" providerId="ADAL" clId="{4B2DD62C-EFC1-483F-B1CB-FAA67E9DD57F}" dt="2023-04-26T05:38:09.067" v="13839"/>
          <ac:spMkLst>
            <pc:docMk/>
            <pc:sldMk cId="2619007221" sldId="294"/>
            <ac:spMk id="9" creationId="{0A9AC135-8608-A41E-7427-C2063CB11033}"/>
          </ac:spMkLst>
        </pc:spChg>
        <pc:spChg chg="mod">
          <ac:chgData name="Nino Philip Ramones" userId="1068934f-e3b4-4e88-ba23-4cb57230c594" providerId="ADAL" clId="{4B2DD62C-EFC1-483F-B1CB-FAA67E9DD57F}" dt="2023-04-26T05:38:09.067" v="13839"/>
          <ac:spMkLst>
            <pc:docMk/>
            <pc:sldMk cId="2619007221" sldId="294"/>
            <ac:spMk id="10" creationId="{5E359103-1E85-E03F-23BC-A993EEF83D2E}"/>
          </ac:spMkLst>
        </pc:spChg>
        <pc:spChg chg="mod">
          <ac:chgData name="Nino Philip Ramones" userId="1068934f-e3b4-4e88-ba23-4cb57230c594" providerId="ADAL" clId="{4B2DD62C-EFC1-483F-B1CB-FAA67E9DD57F}" dt="2023-04-21T15:09:50.537" v="6740" actId="20577"/>
          <ac:spMkLst>
            <pc:docMk/>
            <pc:sldMk cId="2619007221" sldId="294"/>
            <ac:spMk id="12" creationId="{A03D9DDB-0911-CCC6-289E-FE03CE9C7E57}"/>
          </ac:spMkLst>
        </pc:spChg>
        <pc:grpChg chg="add mod">
          <ac:chgData name="Nino Philip Ramones" userId="1068934f-e3b4-4e88-ba23-4cb57230c594" providerId="ADAL" clId="{4B2DD62C-EFC1-483F-B1CB-FAA67E9DD57F}" dt="2023-04-26T05:38:09.067" v="13839"/>
          <ac:grpSpMkLst>
            <pc:docMk/>
            <pc:sldMk cId="2619007221" sldId="294"/>
            <ac:grpSpMk id="7" creationId="{7CB8426B-85FA-26DC-3265-BA2F505F7B66}"/>
          </ac:grpSpMkLst>
        </pc:grpChg>
        <pc:grpChg chg="del">
          <ac:chgData name="Nino Philip Ramones" userId="1068934f-e3b4-4e88-ba23-4cb57230c594" providerId="ADAL" clId="{4B2DD62C-EFC1-483F-B1CB-FAA67E9DD57F}" dt="2023-04-26T05:38:08.582" v="13838" actId="478"/>
          <ac:grpSpMkLst>
            <pc:docMk/>
            <pc:sldMk cId="2619007221" sldId="294"/>
            <ac:grpSpMk id="23" creationId="{549B3123-B396-A250-DC98-E1EC3957F1F1}"/>
          </ac:grpSpMkLst>
        </pc:grpChg>
        <pc:picChg chg="add mod">
          <ac:chgData name="Nino Philip Ramones" userId="1068934f-e3b4-4e88-ba23-4cb57230c594" providerId="ADAL" clId="{4B2DD62C-EFC1-483F-B1CB-FAA67E9DD57F}" dt="2023-04-21T15:26:19.711" v="7795" actId="1036"/>
          <ac:picMkLst>
            <pc:docMk/>
            <pc:sldMk cId="2619007221" sldId="294"/>
            <ac:picMk id="3" creationId="{09E5025D-1DCF-5F80-E37E-28A778CEDADF}"/>
          </ac:picMkLst>
        </pc:picChg>
        <pc:picChg chg="del">
          <ac:chgData name="Nino Philip Ramones" userId="1068934f-e3b4-4e88-ba23-4cb57230c594" providerId="ADAL" clId="{4B2DD62C-EFC1-483F-B1CB-FAA67E9DD57F}" dt="2023-04-21T15:04:56.050" v="6368" actId="478"/>
          <ac:picMkLst>
            <pc:docMk/>
            <pc:sldMk cId="2619007221" sldId="294"/>
            <ac:picMk id="4" creationId="{9622B478-1C3F-D0A4-91A3-7CBC5E4EBCF7}"/>
          </ac:picMkLst>
        </pc:picChg>
        <pc:cxnChg chg="mod">
          <ac:chgData name="Nino Philip Ramones" userId="1068934f-e3b4-4e88-ba23-4cb57230c594" providerId="ADAL" clId="{4B2DD62C-EFC1-483F-B1CB-FAA67E9DD57F}" dt="2023-04-26T05:38:09.067" v="13839"/>
          <ac:cxnSpMkLst>
            <pc:docMk/>
            <pc:sldMk cId="2619007221" sldId="294"/>
            <ac:cxnSpMk id="8" creationId="{1EB35A86-08DA-9129-FE72-F9FA3C667117}"/>
          </ac:cxnSpMkLst>
        </pc:cxnChg>
      </pc:sldChg>
      <pc:sldChg chg="del">
        <pc:chgData name="Nino Philip Ramones" userId="1068934f-e3b4-4e88-ba23-4cb57230c594" providerId="ADAL" clId="{4B2DD62C-EFC1-483F-B1CB-FAA67E9DD57F}" dt="2023-04-21T11:30:46.961" v="1257" actId="47"/>
        <pc:sldMkLst>
          <pc:docMk/>
          <pc:sldMk cId="4028002227" sldId="294"/>
        </pc:sldMkLst>
      </pc:sldChg>
      <pc:sldChg chg="addSp delSp modSp add mod">
        <pc:chgData name="Nino Philip Ramones" userId="1068934f-e3b4-4e88-ba23-4cb57230c594" providerId="ADAL" clId="{4B2DD62C-EFC1-483F-B1CB-FAA67E9DD57F}" dt="2023-04-26T05:38:14.487" v="13841"/>
        <pc:sldMkLst>
          <pc:docMk/>
          <pc:sldMk cId="449201442" sldId="295"/>
        </pc:sldMkLst>
        <pc:spChg chg="mod">
          <ac:chgData name="Nino Philip Ramones" userId="1068934f-e3b4-4e88-ba23-4cb57230c594" providerId="ADAL" clId="{4B2DD62C-EFC1-483F-B1CB-FAA67E9DD57F}" dt="2023-04-21T15:41:02.836" v="8630" actId="20577"/>
          <ac:spMkLst>
            <pc:docMk/>
            <pc:sldMk cId="449201442" sldId="295"/>
            <ac:spMk id="6" creationId="{1C139C71-43D8-DA15-F46A-8598CDF1F78A}"/>
          </ac:spMkLst>
        </pc:spChg>
        <pc:spChg chg="mod">
          <ac:chgData name="Nino Philip Ramones" userId="1068934f-e3b4-4e88-ba23-4cb57230c594" providerId="ADAL" clId="{4B2DD62C-EFC1-483F-B1CB-FAA67E9DD57F}" dt="2023-04-26T05:38:14.487" v="13841"/>
          <ac:spMkLst>
            <pc:docMk/>
            <pc:sldMk cId="449201442" sldId="295"/>
            <ac:spMk id="9" creationId="{5D9FBD04-F9ED-1CCC-6A92-718108CB6CAC}"/>
          </ac:spMkLst>
        </pc:spChg>
        <pc:spChg chg="mod">
          <ac:chgData name="Nino Philip Ramones" userId="1068934f-e3b4-4e88-ba23-4cb57230c594" providerId="ADAL" clId="{4B2DD62C-EFC1-483F-B1CB-FAA67E9DD57F}" dt="2023-04-26T05:38:14.487" v="13841"/>
          <ac:spMkLst>
            <pc:docMk/>
            <pc:sldMk cId="449201442" sldId="295"/>
            <ac:spMk id="10" creationId="{0D3E3183-9B03-12E1-1620-273976341282}"/>
          </ac:spMkLst>
        </pc:spChg>
        <pc:spChg chg="mod">
          <ac:chgData name="Nino Philip Ramones" userId="1068934f-e3b4-4e88-ba23-4cb57230c594" providerId="ADAL" clId="{4B2DD62C-EFC1-483F-B1CB-FAA67E9DD57F}" dt="2023-04-21T15:37:22.651" v="8593" actId="1035"/>
          <ac:spMkLst>
            <pc:docMk/>
            <pc:sldMk cId="449201442" sldId="295"/>
            <ac:spMk id="12" creationId="{A03D9DDB-0911-CCC6-289E-FE03CE9C7E57}"/>
          </ac:spMkLst>
        </pc:spChg>
        <pc:grpChg chg="add mod">
          <ac:chgData name="Nino Philip Ramones" userId="1068934f-e3b4-4e88-ba23-4cb57230c594" providerId="ADAL" clId="{4B2DD62C-EFC1-483F-B1CB-FAA67E9DD57F}" dt="2023-04-26T05:38:14.487" v="13841"/>
          <ac:grpSpMkLst>
            <pc:docMk/>
            <pc:sldMk cId="449201442" sldId="295"/>
            <ac:grpSpMk id="7" creationId="{59C0642E-D749-512E-1092-3A705A3010F0}"/>
          </ac:grpSpMkLst>
        </pc:grpChg>
        <pc:grpChg chg="del">
          <ac:chgData name="Nino Philip Ramones" userId="1068934f-e3b4-4e88-ba23-4cb57230c594" providerId="ADAL" clId="{4B2DD62C-EFC1-483F-B1CB-FAA67E9DD57F}" dt="2023-04-26T05:38:13.978" v="13840" actId="478"/>
          <ac:grpSpMkLst>
            <pc:docMk/>
            <pc:sldMk cId="449201442" sldId="295"/>
            <ac:grpSpMk id="23" creationId="{549B3123-B396-A250-DC98-E1EC3957F1F1}"/>
          </ac:grpSpMkLst>
        </pc:grpChg>
        <pc:picChg chg="del">
          <ac:chgData name="Nino Philip Ramones" userId="1068934f-e3b4-4e88-ba23-4cb57230c594" providerId="ADAL" clId="{4B2DD62C-EFC1-483F-B1CB-FAA67E9DD57F}" dt="2023-04-21T15:30:32.840" v="7915" actId="478"/>
          <ac:picMkLst>
            <pc:docMk/>
            <pc:sldMk cId="449201442" sldId="295"/>
            <ac:picMk id="3" creationId="{09E5025D-1DCF-5F80-E37E-28A778CEDADF}"/>
          </ac:picMkLst>
        </pc:picChg>
        <pc:picChg chg="add mod">
          <ac:chgData name="Nino Philip Ramones" userId="1068934f-e3b4-4e88-ba23-4cb57230c594" providerId="ADAL" clId="{4B2DD62C-EFC1-483F-B1CB-FAA67E9DD57F}" dt="2023-04-21T15:33:34.025" v="7937" actId="1035"/>
          <ac:picMkLst>
            <pc:docMk/>
            <pc:sldMk cId="449201442" sldId="295"/>
            <ac:picMk id="4" creationId="{29A2D700-EA5F-80F4-B22F-1134313F5604}"/>
          </ac:picMkLst>
        </pc:picChg>
        <pc:cxnChg chg="mod">
          <ac:chgData name="Nino Philip Ramones" userId="1068934f-e3b4-4e88-ba23-4cb57230c594" providerId="ADAL" clId="{4B2DD62C-EFC1-483F-B1CB-FAA67E9DD57F}" dt="2023-04-26T05:38:14.487" v="13841"/>
          <ac:cxnSpMkLst>
            <pc:docMk/>
            <pc:sldMk cId="449201442" sldId="295"/>
            <ac:cxnSpMk id="8" creationId="{A738DF3C-4AF8-9AC3-CF0F-1168BDD94938}"/>
          </ac:cxnSpMkLst>
        </pc:cxnChg>
      </pc:sldChg>
      <pc:sldChg chg="del">
        <pc:chgData name="Nino Philip Ramones" userId="1068934f-e3b4-4e88-ba23-4cb57230c594" providerId="ADAL" clId="{4B2DD62C-EFC1-483F-B1CB-FAA67E9DD57F}" dt="2023-04-21T11:30:46.961" v="1257" actId="47"/>
        <pc:sldMkLst>
          <pc:docMk/>
          <pc:sldMk cId="4060960727" sldId="295"/>
        </pc:sldMkLst>
      </pc:sldChg>
      <pc:sldChg chg="del">
        <pc:chgData name="Nino Philip Ramones" userId="1068934f-e3b4-4e88-ba23-4cb57230c594" providerId="ADAL" clId="{4B2DD62C-EFC1-483F-B1CB-FAA67E9DD57F}" dt="2023-04-21T11:30:46.961" v="1257" actId="47"/>
        <pc:sldMkLst>
          <pc:docMk/>
          <pc:sldMk cId="139793571" sldId="296"/>
        </pc:sldMkLst>
      </pc:sldChg>
      <pc:sldChg chg="addSp delSp modSp add mod">
        <pc:chgData name="Nino Philip Ramones" userId="1068934f-e3b4-4e88-ba23-4cb57230c594" providerId="ADAL" clId="{4B2DD62C-EFC1-483F-B1CB-FAA67E9DD57F}" dt="2023-04-26T05:38:18.762" v="13843"/>
        <pc:sldMkLst>
          <pc:docMk/>
          <pc:sldMk cId="2537259196" sldId="296"/>
        </pc:sldMkLst>
        <pc:spChg chg="mod">
          <ac:chgData name="Nino Philip Ramones" userId="1068934f-e3b4-4e88-ba23-4cb57230c594" providerId="ADAL" clId="{4B2DD62C-EFC1-483F-B1CB-FAA67E9DD57F}" dt="2023-04-21T16:18:29.378" v="8877" actId="14100"/>
          <ac:spMkLst>
            <pc:docMk/>
            <pc:sldMk cId="2537259196" sldId="296"/>
            <ac:spMk id="5" creationId="{45567646-CEBA-E0B1-CEB9-3A4D013C08D0}"/>
          </ac:spMkLst>
        </pc:spChg>
        <pc:spChg chg="mod">
          <ac:chgData name="Nino Philip Ramones" userId="1068934f-e3b4-4e88-ba23-4cb57230c594" providerId="ADAL" clId="{4B2DD62C-EFC1-483F-B1CB-FAA67E9DD57F}" dt="2023-04-24T05:19:32.923" v="10525" actId="2711"/>
          <ac:spMkLst>
            <pc:docMk/>
            <pc:sldMk cId="2537259196" sldId="296"/>
            <ac:spMk id="6" creationId="{1C139C71-43D8-DA15-F46A-8598CDF1F78A}"/>
          </ac:spMkLst>
        </pc:spChg>
        <pc:spChg chg="mod topLvl">
          <ac:chgData name="Nino Philip Ramones" userId="1068934f-e3b4-4e88-ba23-4cb57230c594" providerId="ADAL" clId="{4B2DD62C-EFC1-483F-B1CB-FAA67E9DD57F}" dt="2023-04-24T05:20:33.835" v="10536" actId="20577"/>
          <ac:spMkLst>
            <pc:docMk/>
            <pc:sldMk cId="2537259196" sldId="296"/>
            <ac:spMk id="12" creationId="{A03D9DDB-0911-CCC6-289E-FE03CE9C7E57}"/>
          </ac:spMkLst>
        </pc:spChg>
        <pc:spChg chg="add del mod">
          <ac:chgData name="Nino Philip Ramones" userId="1068934f-e3b4-4e88-ba23-4cb57230c594" providerId="ADAL" clId="{4B2DD62C-EFC1-483F-B1CB-FAA67E9DD57F}" dt="2023-04-21T16:31:29.433" v="9372" actId="478"/>
          <ac:spMkLst>
            <pc:docMk/>
            <pc:sldMk cId="2537259196" sldId="296"/>
            <ac:spMk id="13" creationId="{461DEFD1-4B1E-6348-6934-8805E77ADD0D}"/>
          </ac:spMkLst>
        </pc:spChg>
        <pc:spChg chg="mod">
          <ac:chgData name="Nino Philip Ramones" userId="1068934f-e3b4-4e88-ba23-4cb57230c594" providerId="ADAL" clId="{4B2DD62C-EFC1-483F-B1CB-FAA67E9DD57F}" dt="2023-04-26T05:38:18.762" v="13843"/>
          <ac:spMkLst>
            <pc:docMk/>
            <pc:sldMk cId="2537259196" sldId="296"/>
            <ac:spMk id="16" creationId="{A3BAC09E-0620-C8AE-9C94-42308ABEF34F}"/>
          </ac:spMkLst>
        </pc:spChg>
        <pc:spChg chg="mod">
          <ac:chgData name="Nino Philip Ramones" userId="1068934f-e3b4-4e88-ba23-4cb57230c594" providerId="ADAL" clId="{4B2DD62C-EFC1-483F-B1CB-FAA67E9DD57F}" dt="2023-04-26T05:38:18.762" v="13843"/>
          <ac:spMkLst>
            <pc:docMk/>
            <pc:sldMk cId="2537259196" sldId="296"/>
            <ac:spMk id="17" creationId="{5392992B-A913-CB9B-5F10-05750D0D317A}"/>
          </ac:spMkLst>
        </pc:spChg>
        <pc:grpChg chg="add del mod">
          <ac:chgData name="Nino Philip Ramones" userId="1068934f-e3b4-4e88-ba23-4cb57230c594" providerId="ADAL" clId="{4B2DD62C-EFC1-483F-B1CB-FAA67E9DD57F}" dt="2023-04-21T16:22:54.783" v="8878" actId="165"/>
          <ac:grpSpMkLst>
            <pc:docMk/>
            <pc:sldMk cId="2537259196" sldId="296"/>
            <ac:grpSpMk id="11" creationId="{904E5EB6-6065-4697-C7AB-7EBA5701D4F4}"/>
          </ac:grpSpMkLst>
        </pc:grpChg>
        <pc:grpChg chg="add mod">
          <ac:chgData name="Nino Philip Ramones" userId="1068934f-e3b4-4e88-ba23-4cb57230c594" providerId="ADAL" clId="{4B2DD62C-EFC1-483F-B1CB-FAA67E9DD57F}" dt="2023-04-26T05:38:18.762" v="13843"/>
          <ac:grpSpMkLst>
            <pc:docMk/>
            <pc:sldMk cId="2537259196" sldId="296"/>
            <ac:grpSpMk id="14" creationId="{1C37A4CB-A049-0D85-3997-CFC3BF9E7707}"/>
          </ac:grpSpMkLst>
        </pc:grpChg>
        <pc:grpChg chg="del">
          <ac:chgData name="Nino Philip Ramones" userId="1068934f-e3b4-4e88-ba23-4cb57230c594" providerId="ADAL" clId="{4B2DD62C-EFC1-483F-B1CB-FAA67E9DD57F}" dt="2023-04-26T05:38:18.304" v="13842" actId="478"/>
          <ac:grpSpMkLst>
            <pc:docMk/>
            <pc:sldMk cId="2537259196" sldId="296"/>
            <ac:grpSpMk id="23" creationId="{549B3123-B396-A250-DC98-E1EC3957F1F1}"/>
          </ac:grpSpMkLst>
        </pc:grpChg>
        <pc:picChg chg="add mod ord topLvl">
          <ac:chgData name="Nino Philip Ramones" userId="1068934f-e3b4-4e88-ba23-4cb57230c594" providerId="ADAL" clId="{4B2DD62C-EFC1-483F-B1CB-FAA67E9DD57F}" dt="2023-04-21T16:31:35.957" v="9376" actId="1035"/>
          <ac:picMkLst>
            <pc:docMk/>
            <pc:sldMk cId="2537259196" sldId="296"/>
            <ac:picMk id="3" creationId="{B36A46FB-4299-282E-0275-8EB8B4DA81E8}"/>
          </ac:picMkLst>
        </pc:picChg>
        <pc:picChg chg="del">
          <ac:chgData name="Nino Philip Ramones" userId="1068934f-e3b4-4e88-ba23-4cb57230c594" providerId="ADAL" clId="{4B2DD62C-EFC1-483F-B1CB-FAA67E9DD57F}" dt="2023-04-21T15:41:35.190" v="8632" actId="478"/>
          <ac:picMkLst>
            <pc:docMk/>
            <pc:sldMk cId="2537259196" sldId="296"/>
            <ac:picMk id="4" creationId="{29A2D700-EA5F-80F4-B22F-1134313F5604}"/>
          </ac:picMkLst>
        </pc:picChg>
        <pc:picChg chg="add del mod">
          <ac:chgData name="Nino Philip Ramones" userId="1068934f-e3b4-4e88-ba23-4cb57230c594" providerId="ADAL" clId="{4B2DD62C-EFC1-483F-B1CB-FAA67E9DD57F}" dt="2023-04-21T15:43:01.748" v="8651" actId="478"/>
          <ac:picMkLst>
            <pc:docMk/>
            <pc:sldMk cId="2537259196" sldId="296"/>
            <ac:picMk id="8" creationId="{13EF8467-5E57-97F0-4BF2-E4192B80CA1F}"/>
          </ac:picMkLst>
        </pc:picChg>
        <pc:picChg chg="add mod ord topLvl">
          <ac:chgData name="Nino Philip Ramones" userId="1068934f-e3b4-4e88-ba23-4cb57230c594" providerId="ADAL" clId="{4B2DD62C-EFC1-483F-B1CB-FAA67E9DD57F}" dt="2023-04-21T16:33:14.472" v="9469" actId="1036"/>
          <ac:picMkLst>
            <pc:docMk/>
            <pc:sldMk cId="2537259196" sldId="296"/>
            <ac:picMk id="10" creationId="{70B174C5-E25D-B925-5071-3541357284AD}"/>
          </ac:picMkLst>
        </pc:picChg>
        <pc:cxnChg chg="mod">
          <ac:chgData name="Nino Philip Ramones" userId="1068934f-e3b4-4e88-ba23-4cb57230c594" providerId="ADAL" clId="{4B2DD62C-EFC1-483F-B1CB-FAA67E9DD57F}" dt="2023-04-26T05:38:18.762" v="13843"/>
          <ac:cxnSpMkLst>
            <pc:docMk/>
            <pc:sldMk cId="2537259196" sldId="296"/>
            <ac:cxnSpMk id="15" creationId="{76885415-A0B8-444E-DF25-EBA8403135E5}"/>
          </ac:cxnSpMkLst>
        </pc:cxnChg>
      </pc:sldChg>
      <pc:sldChg chg="addSp delSp modSp add mod">
        <pc:chgData name="Nino Philip Ramones" userId="1068934f-e3b4-4e88-ba23-4cb57230c594" providerId="ADAL" clId="{4B2DD62C-EFC1-483F-B1CB-FAA67E9DD57F}" dt="2023-04-26T05:38:22.993" v="13845"/>
        <pc:sldMkLst>
          <pc:docMk/>
          <pc:sldMk cId="1744944240" sldId="297"/>
        </pc:sldMkLst>
        <pc:spChg chg="add del">
          <ac:chgData name="Nino Philip Ramones" userId="1068934f-e3b4-4e88-ba23-4cb57230c594" providerId="ADAL" clId="{4B2DD62C-EFC1-483F-B1CB-FAA67E9DD57F}" dt="2023-04-24T05:16:19.170" v="10488" actId="22"/>
          <ac:spMkLst>
            <pc:docMk/>
            <pc:sldMk cId="1744944240" sldId="297"/>
            <ac:spMk id="4" creationId="{F9409027-6C8D-2B71-40BE-E2329B8C45BA}"/>
          </ac:spMkLst>
        </pc:spChg>
        <pc:spChg chg="mod">
          <ac:chgData name="Nino Philip Ramones" userId="1068934f-e3b4-4e88-ba23-4cb57230c594" providerId="ADAL" clId="{4B2DD62C-EFC1-483F-B1CB-FAA67E9DD57F}" dt="2023-04-21T16:59:41.199" v="9521" actId="14100"/>
          <ac:spMkLst>
            <pc:docMk/>
            <pc:sldMk cId="1744944240" sldId="297"/>
            <ac:spMk id="5" creationId="{45567646-CEBA-E0B1-CEB9-3A4D013C08D0}"/>
          </ac:spMkLst>
        </pc:spChg>
        <pc:spChg chg="mod">
          <ac:chgData name="Nino Philip Ramones" userId="1068934f-e3b4-4e88-ba23-4cb57230c594" providerId="ADAL" clId="{4B2DD62C-EFC1-483F-B1CB-FAA67E9DD57F}" dt="2023-04-26T05:01:53.133" v="11570" actId="2711"/>
          <ac:spMkLst>
            <pc:docMk/>
            <pc:sldMk cId="1744944240" sldId="297"/>
            <ac:spMk id="6" creationId="{1C139C71-43D8-DA15-F46A-8598CDF1F78A}"/>
          </ac:spMkLst>
        </pc:spChg>
        <pc:spChg chg="add mod">
          <ac:chgData name="Nino Philip Ramones" userId="1068934f-e3b4-4e88-ba23-4cb57230c594" providerId="ADAL" clId="{4B2DD62C-EFC1-483F-B1CB-FAA67E9DD57F}" dt="2023-04-26T05:02:15.251" v="11571" actId="2711"/>
          <ac:spMkLst>
            <pc:docMk/>
            <pc:sldMk cId="1744944240" sldId="297"/>
            <ac:spMk id="7" creationId="{A7BED872-A387-6F58-8AAE-5B396C0E5BAE}"/>
          </ac:spMkLst>
        </pc:spChg>
        <pc:spChg chg="del">
          <ac:chgData name="Nino Philip Ramones" userId="1068934f-e3b4-4e88-ba23-4cb57230c594" providerId="ADAL" clId="{4B2DD62C-EFC1-483F-B1CB-FAA67E9DD57F}" dt="2023-04-24T03:14:25.625" v="10230" actId="478"/>
          <ac:spMkLst>
            <pc:docMk/>
            <pc:sldMk cId="1744944240" sldId="297"/>
            <ac:spMk id="12" creationId="{A03D9DDB-0911-CCC6-289E-FE03CE9C7E57}"/>
          </ac:spMkLst>
        </pc:spChg>
        <pc:spChg chg="mod">
          <ac:chgData name="Nino Philip Ramones" userId="1068934f-e3b4-4e88-ba23-4cb57230c594" providerId="ADAL" clId="{4B2DD62C-EFC1-483F-B1CB-FAA67E9DD57F}" dt="2023-04-26T05:38:22.993" v="13845"/>
          <ac:spMkLst>
            <pc:docMk/>
            <pc:sldMk cId="1744944240" sldId="297"/>
            <ac:spMk id="13" creationId="{C3C30D26-AAFE-4EDB-061B-DBAF47F46587}"/>
          </ac:spMkLst>
        </pc:spChg>
        <pc:spChg chg="mod">
          <ac:chgData name="Nino Philip Ramones" userId="1068934f-e3b4-4e88-ba23-4cb57230c594" providerId="ADAL" clId="{4B2DD62C-EFC1-483F-B1CB-FAA67E9DD57F}" dt="2023-04-26T05:38:22.993" v="13845"/>
          <ac:spMkLst>
            <pc:docMk/>
            <pc:sldMk cId="1744944240" sldId="297"/>
            <ac:spMk id="14" creationId="{FDD7E40C-8D5B-404E-9C42-2A5189D94BD7}"/>
          </ac:spMkLst>
        </pc:spChg>
        <pc:grpChg chg="add mod">
          <ac:chgData name="Nino Philip Ramones" userId="1068934f-e3b4-4e88-ba23-4cb57230c594" providerId="ADAL" clId="{4B2DD62C-EFC1-483F-B1CB-FAA67E9DD57F}" dt="2023-04-24T05:23:15.058" v="10766" actId="12788"/>
          <ac:grpSpMkLst>
            <pc:docMk/>
            <pc:sldMk cId="1744944240" sldId="297"/>
            <ac:grpSpMk id="8" creationId="{016848EA-30C2-590E-8E4C-26CC214E7DEF}"/>
          </ac:grpSpMkLst>
        </pc:grpChg>
        <pc:grpChg chg="add mod">
          <ac:chgData name="Nino Philip Ramones" userId="1068934f-e3b4-4e88-ba23-4cb57230c594" providerId="ADAL" clId="{4B2DD62C-EFC1-483F-B1CB-FAA67E9DD57F}" dt="2023-04-26T05:38:22.993" v="13845"/>
          <ac:grpSpMkLst>
            <pc:docMk/>
            <pc:sldMk cId="1744944240" sldId="297"/>
            <ac:grpSpMk id="9" creationId="{7F49B019-2F1C-F0A2-045D-E5B903635C45}"/>
          </ac:grpSpMkLst>
        </pc:grpChg>
        <pc:grpChg chg="del">
          <ac:chgData name="Nino Philip Ramones" userId="1068934f-e3b4-4e88-ba23-4cb57230c594" providerId="ADAL" clId="{4B2DD62C-EFC1-483F-B1CB-FAA67E9DD57F}" dt="2023-04-26T05:38:22.368" v="13844" actId="478"/>
          <ac:grpSpMkLst>
            <pc:docMk/>
            <pc:sldMk cId="1744944240" sldId="297"/>
            <ac:grpSpMk id="23" creationId="{549B3123-B396-A250-DC98-E1EC3957F1F1}"/>
          </ac:grpSpMkLst>
        </pc:grpChg>
        <pc:picChg chg="del">
          <ac:chgData name="Nino Philip Ramones" userId="1068934f-e3b4-4e88-ba23-4cb57230c594" providerId="ADAL" clId="{4B2DD62C-EFC1-483F-B1CB-FAA67E9DD57F}" dt="2023-04-21T16:55:41.651" v="9515" actId="478"/>
          <ac:picMkLst>
            <pc:docMk/>
            <pc:sldMk cId="1744944240" sldId="297"/>
            <ac:picMk id="3" creationId="{B36A46FB-4299-282E-0275-8EB8B4DA81E8}"/>
          </ac:picMkLst>
        </pc:picChg>
        <pc:picChg chg="del">
          <ac:chgData name="Nino Philip Ramones" userId="1068934f-e3b4-4e88-ba23-4cb57230c594" providerId="ADAL" clId="{4B2DD62C-EFC1-483F-B1CB-FAA67E9DD57F}" dt="2023-04-21T16:55:41.651" v="9515" actId="478"/>
          <ac:picMkLst>
            <pc:docMk/>
            <pc:sldMk cId="1744944240" sldId="297"/>
            <ac:picMk id="10" creationId="{70B174C5-E25D-B925-5071-3541357284AD}"/>
          </ac:picMkLst>
        </pc:picChg>
        <pc:picChg chg="add mod">
          <ac:chgData name="Nino Philip Ramones" userId="1068934f-e3b4-4e88-ba23-4cb57230c594" providerId="ADAL" clId="{4B2DD62C-EFC1-483F-B1CB-FAA67E9DD57F}" dt="2023-04-24T05:21:26.339" v="10550" actId="1036"/>
          <ac:picMkLst>
            <pc:docMk/>
            <pc:sldMk cId="1744944240" sldId="297"/>
            <ac:picMk id="1026" creationId="{13AB6467-3D09-41EE-55D4-C2F122EBF408}"/>
          </ac:picMkLst>
        </pc:picChg>
        <pc:picChg chg="add mod">
          <ac:chgData name="Nino Philip Ramones" userId="1068934f-e3b4-4e88-ba23-4cb57230c594" providerId="ADAL" clId="{4B2DD62C-EFC1-483F-B1CB-FAA67E9DD57F}" dt="2023-04-24T05:21:26.339" v="10550" actId="1036"/>
          <ac:picMkLst>
            <pc:docMk/>
            <pc:sldMk cId="1744944240" sldId="297"/>
            <ac:picMk id="1028" creationId="{FFC43D14-6F9A-6420-BBEF-D87E0041EAF1}"/>
          </ac:picMkLst>
        </pc:picChg>
        <pc:cxnChg chg="mod">
          <ac:chgData name="Nino Philip Ramones" userId="1068934f-e3b4-4e88-ba23-4cb57230c594" providerId="ADAL" clId="{4B2DD62C-EFC1-483F-B1CB-FAA67E9DD57F}" dt="2023-04-26T05:38:22.993" v="13845"/>
          <ac:cxnSpMkLst>
            <pc:docMk/>
            <pc:sldMk cId="1744944240" sldId="297"/>
            <ac:cxnSpMk id="11" creationId="{D431CF7E-EB9C-BCB3-04DB-5198608DBEA6}"/>
          </ac:cxnSpMkLst>
        </pc:cxnChg>
      </pc:sldChg>
      <pc:sldChg chg="del">
        <pc:chgData name="Nino Philip Ramones" userId="1068934f-e3b4-4e88-ba23-4cb57230c594" providerId="ADAL" clId="{4B2DD62C-EFC1-483F-B1CB-FAA67E9DD57F}" dt="2023-04-21T11:30:46.961" v="1257" actId="47"/>
        <pc:sldMkLst>
          <pc:docMk/>
          <pc:sldMk cId="3948325816" sldId="297"/>
        </pc:sldMkLst>
      </pc:sldChg>
      <pc:sldChg chg="addSp delSp modSp add mod">
        <pc:chgData name="Nino Philip Ramones" userId="1068934f-e3b4-4e88-ba23-4cb57230c594" providerId="ADAL" clId="{4B2DD62C-EFC1-483F-B1CB-FAA67E9DD57F}" dt="2023-04-26T05:38:27.426" v="13847"/>
        <pc:sldMkLst>
          <pc:docMk/>
          <pc:sldMk cId="640533113" sldId="298"/>
        </pc:sldMkLst>
        <pc:spChg chg="add mod">
          <ac:chgData name="Nino Philip Ramones" userId="1068934f-e3b4-4e88-ba23-4cb57230c594" providerId="ADAL" clId="{4B2DD62C-EFC1-483F-B1CB-FAA67E9DD57F}" dt="2023-04-26T05:06:24.600" v="11592" actId="20577"/>
          <ac:spMkLst>
            <pc:docMk/>
            <pc:sldMk cId="640533113" sldId="298"/>
            <ac:spMk id="4" creationId="{2E9F7546-4528-E9AE-8AA7-A5D441E27CA1}"/>
          </ac:spMkLst>
        </pc:spChg>
        <pc:spChg chg="mod">
          <ac:chgData name="Nino Philip Ramones" userId="1068934f-e3b4-4e88-ba23-4cb57230c594" providerId="ADAL" clId="{4B2DD62C-EFC1-483F-B1CB-FAA67E9DD57F}" dt="2023-04-26T04:48:47.349" v="10793" actId="20577"/>
          <ac:spMkLst>
            <pc:docMk/>
            <pc:sldMk cId="640533113" sldId="298"/>
            <ac:spMk id="5" creationId="{45567646-CEBA-E0B1-CEB9-3A4D013C08D0}"/>
          </ac:spMkLst>
        </pc:spChg>
        <pc:spChg chg="del mod topLvl">
          <ac:chgData name="Nino Philip Ramones" userId="1068934f-e3b4-4e88-ba23-4cb57230c594" providerId="ADAL" clId="{4B2DD62C-EFC1-483F-B1CB-FAA67E9DD57F}" dt="2023-04-26T04:49:16.410" v="10802" actId="478"/>
          <ac:spMkLst>
            <pc:docMk/>
            <pc:sldMk cId="640533113" sldId="298"/>
            <ac:spMk id="6" creationId="{1C139C71-43D8-DA15-F46A-8598CDF1F78A}"/>
          </ac:spMkLst>
        </pc:spChg>
        <pc:spChg chg="del mod topLvl">
          <ac:chgData name="Nino Philip Ramones" userId="1068934f-e3b4-4e88-ba23-4cb57230c594" providerId="ADAL" clId="{4B2DD62C-EFC1-483F-B1CB-FAA67E9DD57F}" dt="2023-04-26T04:49:00.990" v="10795" actId="478"/>
          <ac:spMkLst>
            <pc:docMk/>
            <pc:sldMk cId="640533113" sldId="298"/>
            <ac:spMk id="7" creationId="{A7BED872-A387-6F58-8AAE-5B396C0E5BAE}"/>
          </ac:spMkLst>
        </pc:spChg>
        <pc:spChg chg="add mod">
          <ac:chgData name="Nino Philip Ramones" userId="1068934f-e3b4-4e88-ba23-4cb57230c594" providerId="ADAL" clId="{4B2DD62C-EFC1-483F-B1CB-FAA67E9DD57F}" dt="2023-04-26T05:06:16.269" v="11583" actId="2711"/>
          <ac:spMkLst>
            <pc:docMk/>
            <pc:sldMk cId="640533113" sldId="298"/>
            <ac:spMk id="9" creationId="{975C57E1-5C3E-828F-DF3F-3F1FFBE17C0D}"/>
          </ac:spMkLst>
        </pc:spChg>
        <pc:spChg chg="mod">
          <ac:chgData name="Nino Philip Ramones" userId="1068934f-e3b4-4e88-ba23-4cb57230c594" providerId="ADAL" clId="{4B2DD62C-EFC1-483F-B1CB-FAA67E9DD57F}" dt="2023-04-26T05:38:27.426" v="13847"/>
          <ac:spMkLst>
            <pc:docMk/>
            <pc:sldMk cId="640533113" sldId="298"/>
            <ac:spMk id="12" creationId="{2BF58D53-12CF-24F3-2C1B-28EA1B7FF40B}"/>
          </ac:spMkLst>
        </pc:spChg>
        <pc:spChg chg="mod">
          <ac:chgData name="Nino Philip Ramones" userId="1068934f-e3b4-4e88-ba23-4cb57230c594" providerId="ADAL" clId="{4B2DD62C-EFC1-483F-B1CB-FAA67E9DD57F}" dt="2023-04-26T05:38:27.426" v="13847"/>
          <ac:spMkLst>
            <pc:docMk/>
            <pc:sldMk cId="640533113" sldId="298"/>
            <ac:spMk id="13" creationId="{1228EB10-06DC-72FB-D72D-DC01AD938705}"/>
          </ac:spMkLst>
        </pc:spChg>
        <pc:grpChg chg="del">
          <ac:chgData name="Nino Philip Ramones" userId="1068934f-e3b4-4e88-ba23-4cb57230c594" providerId="ADAL" clId="{4B2DD62C-EFC1-483F-B1CB-FAA67E9DD57F}" dt="2023-04-26T04:48:54.409" v="10794" actId="165"/>
          <ac:grpSpMkLst>
            <pc:docMk/>
            <pc:sldMk cId="640533113" sldId="298"/>
            <ac:grpSpMk id="8" creationId="{016848EA-30C2-590E-8E4C-26CC214E7DEF}"/>
          </ac:grpSpMkLst>
        </pc:grpChg>
        <pc:grpChg chg="add mod">
          <ac:chgData name="Nino Philip Ramones" userId="1068934f-e3b4-4e88-ba23-4cb57230c594" providerId="ADAL" clId="{4B2DD62C-EFC1-483F-B1CB-FAA67E9DD57F}" dt="2023-04-26T05:38:27.426" v="13847"/>
          <ac:grpSpMkLst>
            <pc:docMk/>
            <pc:sldMk cId="640533113" sldId="298"/>
            <ac:grpSpMk id="10" creationId="{D5A9A1D5-6F57-CDDF-89B4-BFC55CFF6B52}"/>
          </ac:grpSpMkLst>
        </pc:grpChg>
        <pc:grpChg chg="del">
          <ac:chgData name="Nino Philip Ramones" userId="1068934f-e3b4-4e88-ba23-4cb57230c594" providerId="ADAL" clId="{4B2DD62C-EFC1-483F-B1CB-FAA67E9DD57F}" dt="2023-04-26T05:38:27.023" v="13846" actId="478"/>
          <ac:grpSpMkLst>
            <pc:docMk/>
            <pc:sldMk cId="640533113" sldId="298"/>
            <ac:grpSpMk id="23" creationId="{549B3123-B396-A250-DC98-E1EC3957F1F1}"/>
          </ac:grpSpMkLst>
        </pc:grpChg>
        <pc:picChg chg="add mod">
          <ac:chgData name="Nino Philip Ramones" userId="1068934f-e3b4-4e88-ba23-4cb57230c594" providerId="ADAL" clId="{4B2DD62C-EFC1-483F-B1CB-FAA67E9DD57F}" dt="2023-04-26T05:01:19.268" v="11569" actId="12788"/>
          <ac:picMkLst>
            <pc:docMk/>
            <pc:sldMk cId="640533113" sldId="298"/>
            <ac:picMk id="3" creationId="{B06B823E-997B-6601-D5B2-8DDC959ABE00}"/>
          </ac:picMkLst>
        </pc:picChg>
        <pc:picChg chg="del">
          <ac:chgData name="Nino Philip Ramones" userId="1068934f-e3b4-4e88-ba23-4cb57230c594" providerId="ADAL" clId="{4B2DD62C-EFC1-483F-B1CB-FAA67E9DD57F}" dt="2023-04-26T04:49:11.112" v="10801" actId="478"/>
          <ac:picMkLst>
            <pc:docMk/>
            <pc:sldMk cId="640533113" sldId="298"/>
            <ac:picMk id="1026" creationId="{13AB6467-3D09-41EE-55D4-C2F122EBF408}"/>
          </ac:picMkLst>
        </pc:picChg>
        <pc:picChg chg="del">
          <ac:chgData name="Nino Philip Ramones" userId="1068934f-e3b4-4e88-ba23-4cb57230c594" providerId="ADAL" clId="{4B2DD62C-EFC1-483F-B1CB-FAA67E9DD57F}" dt="2023-04-26T04:49:11.112" v="10801" actId="478"/>
          <ac:picMkLst>
            <pc:docMk/>
            <pc:sldMk cId="640533113" sldId="298"/>
            <ac:picMk id="1028" creationId="{FFC43D14-6F9A-6420-BBEF-D87E0041EAF1}"/>
          </ac:picMkLst>
        </pc:picChg>
        <pc:cxnChg chg="mod">
          <ac:chgData name="Nino Philip Ramones" userId="1068934f-e3b4-4e88-ba23-4cb57230c594" providerId="ADAL" clId="{4B2DD62C-EFC1-483F-B1CB-FAA67E9DD57F}" dt="2023-04-26T05:38:27.426" v="13847"/>
          <ac:cxnSpMkLst>
            <pc:docMk/>
            <pc:sldMk cId="640533113" sldId="298"/>
            <ac:cxnSpMk id="11" creationId="{2CDF3FB2-DCAE-3C1A-CEC7-12A5FB84DBB1}"/>
          </ac:cxnSpMkLst>
        </pc:cxnChg>
      </pc:sldChg>
      <pc:sldChg chg="new del">
        <pc:chgData name="Nino Philip Ramones" userId="1068934f-e3b4-4e88-ba23-4cb57230c594" providerId="ADAL" clId="{4B2DD62C-EFC1-483F-B1CB-FAA67E9DD57F}" dt="2023-04-26T04:48:36.542" v="10768" actId="680"/>
        <pc:sldMkLst>
          <pc:docMk/>
          <pc:sldMk cId="894616684" sldId="298"/>
        </pc:sldMkLst>
      </pc:sldChg>
      <pc:sldChg chg="del">
        <pc:chgData name="Nino Philip Ramones" userId="1068934f-e3b4-4e88-ba23-4cb57230c594" providerId="ADAL" clId="{4B2DD62C-EFC1-483F-B1CB-FAA67E9DD57F}" dt="2023-04-21T11:30:46.961" v="1257" actId="47"/>
        <pc:sldMkLst>
          <pc:docMk/>
          <pc:sldMk cId="3617745255" sldId="298"/>
        </pc:sldMkLst>
      </pc:sldChg>
      <pc:sldChg chg="addSp delSp modSp add mod">
        <pc:chgData name="Nino Philip Ramones" userId="1068934f-e3b4-4e88-ba23-4cb57230c594" providerId="ADAL" clId="{4B2DD62C-EFC1-483F-B1CB-FAA67E9DD57F}" dt="2023-04-26T05:38:32.702" v="13849"/>
        <pc:sldMkLst>
          <pc:docMk/>
          <pc:sldMk cId="2925294506" sldId="299"/>
        </pc:sldMkLst>
        <pc:spChg chg="mod">
          <ac:chgData name="Nino Philip Ramones" userId="1068934f-e3b4-4e88-ba23-4cb57230c594" providerId="ADAL" clId="{4B2DD62C-EFC1-483F-B1CB-FAA67E9DD57F}" dt="2023-04-26T05:16:04.771" v="12734" actId="20577"/>
          <ac:spMkLst>
            <pc:docMk/>
            <pc:sldMk cId="2925294506" sldId="299"/>
            <ac:spMk id="4" creationId="{2E9F7546-4528-E9AE-8AA7-A5D441E27CA1}"/>
          </ac:spMkLst>
        </pc:spChg>
        <pc:spChg chg="mod">
          <ac:chgData name="Nino Philip Ramones" userId="1068934f-e3b4-4e88-ba23-4cb57230c594" providerId="ADAL" clId="{4B2DD62C-EFC1-483F-B1CB-FAA67E9DD57F}" dt="2023-04-26T05:08:47.329" v="11850" actId="20577"/>
          <ac:spMkLst>
            <pc:docMk/>
            <pc:sldMk cId="2925294506" sldId="299"/>
            <ac:spMk id="5" creationId="{45567646-CEBA-E0B1-CEB9-3A4D013C08D0}"/>
          </ac:spMkLst>
        </pc:spChg>
        <pc:spChg chg="mod">
          <ac:chgData name="Nino Philip Ramones" userId="1068934f-e3b4-4e88-ba23-4cb57230c594" providerId="ADAL" clId="{4B2DD62C-EFC1-483F-B1CB-FAA67E9DD57F}" dt="2023-04-26T05:11:07.324" v="12180" actId="2711"/>
          <ac:spMkLst>
            <pc:docMk/>
            <pc:sldMk cId="2925294506" sldId="299"/>
            <ac:spMk id="9" creationId="{975C57E1-5C3E-828F-DF3F-3F1FFBE17C0D}"/>
          </ac:spMkLst>
        </pc:spChg>
        <pc:spChg chg="mod">
          <ac:chgData name="Nino Philip Ramones" userId="1068934f-e3b4-4e88-ba23-4cb57230c594" providerId="ADAL" clId="{4B2DD62C-EFC1-483F-B1CB-FAA67E9DD57F}" dt="2023-04-26T05:38:32.702" v="13849"/>
          <ac:spMkLst>
            <pc:docMk/>
            <pc:sldMk cId="2925294506" sldId="299"/>
            <ac:spMk id="10" creationId="{3FE871B0-4738-D553-8157-752BC01D4C5A}"/>
          </ac:spMkLst>
        </pc:spChg>
        <pc:spChg chg="mod">
          <ac:chgData name="Nino Philip Ramones" userId="1068934f-e3b4-4e88-ba23-4cb57230c594" providerId="ADAL" clId="{4B2DD62C-EFC1-483F-B1CB-FAA67E9DD57F}" dt="2023-04-26T05:38:32.702" v="13849"/>
          <ac:spMkLst>
            <pc:docMk/>
            <pc:sldMk cId="2925294506" sldId="299"/>
            <ac:spMk id="11" creationId="{BB3878BA-B464-C515-A159-FA178D11A918}"/>
          </ac:spMkLst>
        </pc:spChg>
        <pc:grpChg chg="add mod">
          <ac:chgData name="Nino Philip Ramones" userId="1068934f-e3b4-4e88-ba23-4cb57230c594" providerId="ADAL" clId="{4B2DD62C-EFC1-483F-B1CB-FAA67E9DD57F}" dt="2023-04-26T05:38:32.702" v="13849"/>
          <ac:grpSpMkLst>
            <pc:docMk/>
            <pc:sldMk cId="2925294506" sldId="299"/>
            <ac:grpSpMk id="7" creationId="{3974A265-C9F8-4135-1FA3-150C37A94EB4}"/>
          </ac:grpSpMkLst>
        </pc:grpChg>
        <pc:grpChg chg="del">
          <ac:chgData name="Nino Philip Ramones" userId="1068934f-e3b4-4e88-ba23-4cb57230c594" providerId="ADAL" clId="{4B2DD62C-EFC1-483F-B1CB-FAA67E9DD57F}" dt="2023-04-26T05:38:32.017" v="13848" actId="478"/>
          <ac:grpSpMkLst>
            <pc:docMk/>
            <pc:sldMk cId="2925294506" sldId="299"/>
            <ac:grpSpMk id="23" creationId="{549B3123-B396-A250-DC98-E1EC3957F1F1}"/>
          </ac:grpSpMkLst>
        </pc:grpChg>
        <pc:picChg chg="add mod">
          <ac:chgData name="Nino Philip Ramones" userId="1068934f-e3b4-4e88-ba23-4cb57230c594" providerId="ADAL" clId="{4B2DD62C-EFC1-483F-B1CB-FAA67E9DD57F}" dt="2023-04-26T05:07:09.245" v="11599" actId="1076"/>
          <ac:picMkLst>
            <pc:docMk/>
            <pc:sldMk cId="2925294506" sldId="299"/>
            <ac:picMk id="6" creationId="{A578E83E-5CAE-86C7-C076-A249AF8B713C}"/>
          </ac:picMkLst>
        </pc:picChg>
        <pc:cxnChg chg="mod">
          <ac:chgData name="Nino Philip Ramones" userId="1068934f-e3b4-4e88-ba23-4cb57230c594" providerId="ADAL" clId="{4B2DD62C-EFC1-483F-B1CB-FAA67E9DD57F}" dt="2023-04-26T05:38:32.702" v="13849"/>
          <ac:cxnSpMkLst>
            <pc:docMk/>
            <pc:sldMk cId="2925294506" sldId="299"/>
            <ac:cxnSpMk id="8" creationId="{CDDC0FC1-6C1B-DD39-7E21-00D4EEB69D97}"/>
          </ac:cxnSpMkLst>
        </pc:cxnChg>
      </pc:sldChg>
      <pc:sldChg chg="del">
        <pc:chgData name="Nino Philip Ramones" userId="1068934f-e3b4-4e88-ba23-4cb57230c594" providerId="ADAL" clId="{4B2DD62C-EFC1-483F-B1CB-FAA67E9DD57F}" dt="2023-04-21T11:30:46.961" v="1257" actId="47"/>
        <pc:sldMkLst>
          <pc:docMk/>
          <pc:sldMk cId="3399729785" sldId="299"/>
        </pc:sldMkLst>
      </pc:sldChg>
      <pc:sldChg chg="addSp delSp modSp add mod">
        <pc:chgData name="Nino Philip Ramones" userId="1068934f-e3b4-4e88-ba23-4cb57230c594" providerId="ADAL" clId="{4B2DD62C-EFC1-483F-B1CB-FAA67E9DD57F}" dt="2023-04-26T05:38:40.231" v="13852"/>
        <pc:sldMkLst>
          <pc:docMk/>
          <pc:sldMk cId="3960663401" sldId="300"/>
        </pc:sldMkLst>
        <pc:spChg chg="mod">
          <ac:chgData name="Nino Philip Ramones" userId="1068934f-e3b4-4e88-ba23-4cb57230c594" providerId="ADAL" clId="{4B2DD62C-EFC1-483F-B1CB-FAA67E9DD57F}" dt="2023-04-26T05:16:09.103" v="12736" actId="20577"/>
          <ac:spMkLst>
            <pc:docMk/>
            <pc:sldMk cId="3960663401" sldId="300"/>
            <ac:spMk id="4" creationId="{2E9F7546-4528-E9AE-8AA7-A5D441E27CA1}"/>
          </ac:spMkLst>
        </pc:spChg>
        <pc:spChg chg="mod">
          <ac:chgData name="Nino Philip Ramones" userId="1068934f-e3b4-4e88-ba23-4cb57230c594" providerId="ADAL" clId="{4B2DD62C-EFC1-483F-B1CB-FAA67E9DD57F}" dt="2023-04-26T05:11:49.253" v="12190" actId="20577"/>
          <ac:spMkLst>
            <pc:docMk/>
            <pc:sldMk cId="3960663401" sldId="300"/>
            <ac:spMk id="5" creationId="{45567646-CEBA-E0B1-CEB9-3A4D013C08D0}"/>
          </ac:spMkLst>
        </pc:spChg>
        <pc:spChg chg="mod">
          <ac:chgData name="Nino Philip Ramones" userId="1068934f-e3b4-4e88-ba23-4cb57230c594" providerId="ADAL" clId="{4B2DD62C-EFC1-483F-B1CB-FAA67E9DD57F}" dt="2023-04-26T05:16:25.517" v="12737" actId="1035"/>
          <ac:spMkLst>
            <pc:docMk/>
            <pc:sldMk cId="3960663401" sldId="300"/>
            <ac:spMk id="9" creationId="{975C57E1-5C3E-828F-DF3F-3F1FFBE17C0D}"/>
          </ac:spMkLst>
        </pc:spChg>
        <pc:spChg chg="mod">
          <ac:chgData name="Nino Philip Ramones" userId="1068934f-e3b4-4e88-ba23-4cb57230c594" providerId="ADAL" clId="{4B2DD62C-EFC1-483F-B1CB-FAA67E9DD57F}" dt="2023-04-26T05:38:40.231" v="13852"/>
          <ac:spMkLst>
            <pc:docMk/>
            <pc:sldMk cId="3960663401" sldId="300"/>
            <ac:spMk id="11" creationId="{576EEB2F-CB19-E7BC-14AD-5B8F32930F3D}"/>
          </ac:spMkLst>
        </pc:spChg>
        <pc:spChg chg="mod">
          <ac:chgData name="Nino Philip Ramones" userId="1068934f-e3b4-4e88-ba23-4cb57230c594" providerId="ADAL" clId="{4B2DD62C-EFC1-483F-B1CB-FAA67E9DD57F}" dt="2023-04-26T05:38:40.231" v="13852"/>
          <ac:spMkLst>
            <pc:docMk/>
            <pc:sldMk cId="3960663401" sldId="300"/>
            <ac:spMk id="12" creationId="{E0282530-3278-ECD9-E8B1-79650CAFA0E9}"/>
          </ac:spMkLst>
        </pc:spChg>
        <pc:spChg chg="mod">
          <ac:chgData name="Nino Philip Ramones" userId="1068934f-e3b4-4e88-ba23-4cb57230c594" providerId="ADAL" clId="{4B2DD62C-EFC1-483F-B1CB-FAA67E9DD57F}" dt="2023-04-26T05:38:37.195" v="13850" actId="6549"/>
          <ac:spMkLst>
            <pc:docMk/>
            <pc:sldMk cId="3960663401" sldId="300"/>
            <ac:spMk id="25" creationId="{9E7AB0F3-07E1-D71F-696D-F1D11D0D61CE}"/>
          </ac:spMkLst>
        </pc:spChg>
        <pc:grpChg chg="add mod">
          <ac:chgData name="Nino Philip Ramones" userId="1068934f-e3b4-4e88-ba23-4cb57230c594" providerId="ADAL" clId="{4B2DD62C-EFC1-483F-B1CB-FAA67E9DD57F}" dt="2023-04-26T05:38:40.231" v="13852"/>
          <ac:grpSpMkLst>
            <pc:docMk/>
            <pc:sldMk cId="3960663401" sldId="300"/>
            <ac:grpSpMk id="8" creationId="{BB3E1622-1EA0-0E98-24F1-7B67ED9ADDEB}"/>
          </ac:grpSpMkLst>
        </pc:grpChg>
        <pc:grpChg chg="del">
          <ac:chgData name="Nino Philip Ramones" userId="1068934f-e3b4-4e88-ba23-4cb57230c594" providerId="ADAL" clId="{4B2DD62C-EFC1-483F-B1CB-FAA67E9DD57F}" dt="2023-04-26T05:38:39.849" v="13851" actId="478"/>
          <ac:grpSpMkLst>
            <pc:docMk/>
            <pc:sldMk cId="3960663401" sldId="300"/>
            <ac:grpSpMk id="23" creationId="{549B3123-B396-A250-DC98-E1EC3957F1F1}"/>
          </ac:grpSpMkLst>
        </pc:grpChg>
        <pc:picChg chg="del">
          <ac:chgData name="Nino Philip Ramones" userId="1068934f-e3b4-4e88-ba23-4cb57230c594" providerId="ADAL" clId="{4B2DD62C-EFC1-483F-B1CB-FAA67E9DD57F}" dt="2023-04-26T05:12:07.221" v="12194" actId="478"/>
          <ac:picMkLst>
            <pc:docMk/>
            <pc:sldMk cId="3960663401" sldId="300"/>
            <ac:picMk id="6" creationId="{A578E83E-5CAE-86C7-C076-A249AF8B713C}"/>
          </ac:picMkLst>
        </pc:picChg>
        <pc:picChg chg="add mod">
          <ac:chgData name="Nino Philip Ramones" userId="1068934f-e3b4-4e88-ba23-4cb57230c594" providerId="ADAL" clId="{4B2DD62C-EFC1-483F-B1CB-FAA67E9DD57F}" dt="2023-04-26T05:15:51.409" v="12731" actId="1036"/>
          <ac:picMkLst>
            <pc:docMk/>
            <pc:sldMk cId="3960663401" sldId="300"/>
            <ac:picMk id="7" creationId="{E5F7042C-07B1-33CC-4966-C4BA4804A042}"/>
          </ac:picMkLst>
        </pc:picChg>
        <pc:cxnChg chg="mod">
          <ac:chgData name="Nino Philip Ramones" userId="1068934f-e3b4-4e88-ba23-4cb57230c594" providerId="ADAL" clId="{4B2DD62C-EFC1-483F-B1CB-FAA67E9DD57F}" dt="2023-04-26T05:38:40.231" v="13852"/>
          <ac:cxnSpMkLst>
            <pc:docMk/>
            <pc:sldMk cId="3960663401" sldId="300"/>
            <ac:cxnSpMk id="10" creationId="{41FAECA0-C485-4D5D-BAD8-3DFBEC7CFE9F}"/>
          </ac:cxnSpMkLst>
        </pc:cxnChg>
      </pc:sldChg>
      <pc:sldChg chg="addSp delSp modSp add mod">
        <pc:chgData name="Nino Philip Ramones" userId="1068934f-e3b4-4e88-ba23-4cb57230c594" providerId="ADAL" clId="{4B2DD62C-EFC1-483F-B1CB-FAA67E9DD57F}" dt="2023-04-26T05:38:44.519" v="13854"/>
        <pc:sldMkLst>
          <pc:docMk/>
          <pc:sldMk cId="1430614379" sldId="301"/>
        </pc:sldMkLst>
        <pc:spChg chg="mod">
          <ac:chgData name="Nino Philip Ramones" userId="1068934f-e3b4-4e88-ba23-4cb57230c594" providerId="ADAL" clId="{4B2DD62C-EFC1-483F-B1CB-FAA67E9DD57F}" dt="2023-04-26T05:20:33.759" v="12883" actId="20577"/>
          <ac:spMkLst>
            <pc:docMk/>
            <pc:sldMk cId="1430614379" sldId="301"/>
            <ac:spMk id="4" creationId="{2E9F7546-4528-E9AE-8AA7-A5D441E27CA1}"/>
          </ac:spMkLst>
        </pc:spChg>
        <pc:spChg chg="mod">
          <ac:chgData name="Nino Philip Ramones" userId="1068934f-e3b4-4e88-ba23-4cb57230c594" providerId="ADAL" clId="{4B2DD62C-EFC1-483F-B1CB-FAA67E9DD57F}" dt="2023-04-26T05:17:41.210" v="12759" actId="20577"/>
          <ac:spMkLst>
            <pc:docMk/>
            <pc:sldMk cId="1430614379" sldId="301"/>
            <ac:spMk id="5" creationId="{45567646-CEBA-E0B1-CEB9-3A4D013C08D0}"/>
          </ac:spMkLst>
        </pc:spChg>
        <pc:spChg chg="del">
          <ac:chgData name="Nino Philip Ramones" userId="1068934f-e3b4-4e88-ba23-4cb57230c594" providerId="ADAL" clId="{4B2DD62C-EFC1-483F-B1CB-FAA67E9DD57F}" dt="2023-04-26T05:19:28.250" v="12782" actId="21"/>
          <ac:spMkLst>
            <pc:docMk/>
            <pc:sldMk cId="1430614379" sldId="301"/>
            <ac:spMk id="9" creationId="{975C57E1-5C3E-828F-DF3F-3F1FFBE17C0D}"/>
          </ac:spMkLst>
        </pc:spChg>
        <pc:spChg chg="mod">
          <ac:chgData name="Nino Philip Ramones" userId="1068934f-e3b4-4e88-ba23-4cb57230c594" providerId="ADAL" clId="{4B2DD62C-EFC1-483F-B1CB-FAA67E9DD57F}" dt="2023-04-26T05:38:44.519" v="13854"/>
          <ac:spMkLst>
            <pc:docMk/>
            <pc:sldMk cId="1430614379" sldId="301"/>
            <ac:spMk id="14" creationId="{DE95A99C-BE4D-7973-3CA3-FA83F5BA6D37}"/>
          </ac:spMkLst>
        </pc:spChg>
        <pc:spChg chg="mod">
          <ac:chgData name="Nino Philip Ramones" userId="1068934f-e3b4-4e88-ba23-4cb57230c594" providerId="ADAL" clId="{4B2DD62C-EFC1-483F-B1CB-FAA67E9DD57F}" dt="2023-04-26T05:38:44.519" v="13854"/>
          <ac:spMkLst>
            <pc:docMk/>
            <pc:sldMk cId="1430614379" sldId="301"/>
            <ac:spMk id="15" creationId="{CB063085-C7F0-4FA9-85C1-8E5782A38968}"/>
          </ac:spMkLst>
        </pc:spChg>
        <pc:grpChg chg="add mod">
          <ac:chgData name="Nino Philip Ramones" userId="1068934f-e3b4-4e88-ba23-4cb57230c594" providerId="ADAL" clId="{4B2DD62C-EFC1-483F-B1CB-FAA67E9DD57F}" dt="2023-04-26T05:26:50.252" v="13556" actId="1036"/>
          <ac:grpSpMkLst>
            <pc:docMk/>
            <pc:sldMk cId="1430614379" sldId="301"/>
            <ac:grpSpMk id="11" creationId="{D88F6BC7-1B75-E35F-5ED3-56244A720E98}"/>
          </ac:grpSpMkLst>
        </pc:grpChg>
        <pc:grpChg chg="add mod">
          <ac:chgData name="Nino Philip Ramones" userId="1068934f-e3b4-4e88-ba23-4cb57230c594" providerId="ADAL" clId="{4B2DD62C-EFC1-483F-B1CB-FAA67E9DD57F}" dt="2023-04-26T05:38:44.519" v="13854"/>
          <ac:grpSpMkLst>
            <pc:docMk/>
            <pc:sldMk cId="1430614379" sldId="301"/>
            <ac:grpSpMk id="12" creationId="{8214AB44-C851-C9E4-FF34-5314B2FAF5CD}"/>
          </ac:grpSpMkLst>
        </pc:grpChg>
        <pc:grpChg chg="del">
          <ac:chgData name="Nino Philip Ramones" userId="1068934f-e3b4-4e88-ba23-4cb57230c594" providerId="ADAL" clId="{4B2DD62C-EFC1-483F-B1CB-FAA67E9DD57F}" dt="2023-04-26T05:38:43.972" v="13853" actId="478"/>
          <ac:grpSpMkLst>
            <pc:docMk/>
            <pc:sldMk cId="1430614379" sldId="301"/>
            <ac:grpSpMk id="23" creationId="{549B3123-B396-A250-DC98-E1EC3957F1F1}"/>
          </ac:grpSpMkLst>
        </pc:grpChg>
        <pc:picChg chg="del">
          <ac:chgData name="Nino Philip Ramones" userId="1068934f-e3b4-4e88-ba23-4cb57230c594" providerId="ADAL" clId="{4B2DD62C-EFC1-483F-B1CB-FAA67E9DD57F}" dt="2023-04-26T05:17:43.825" v="12761" actId="478"/>
          <ac:picMkLst>
            <pc:docMk/>
            <pc:sldMk cId="1430614379" sldId="301"/>
            <ac:picMk id="3" creationId="{B06B823E-997B-6601-D5B2-8DDC959ABE00}"/>
          </ac:picMkLst>
        </pc:picChg>
        <pc:picChg chg="add mod">
          <ac:chgData name="Nino Philip Ramones" userId="1068934f-e3b4-4e88-ba23-4cb57230c594" providerId="ADAL" clId="{4B2DD62C-EFC1-483F-B1CB-FAA67E9DD57F}" dt="2023-04-26T05:18:22.562" v="12774" actId="164"/>
          <ac:picMkLst>
            <pc:docMk/>
            <pc:sldMk cId="1430614379" sldId="301"/>
            <ac:picMk id="6" creationId="{D12938C2-03A9-8FBC-7938-553D155E3983}"/>
          </ac:picMkLst>
        </pc:picChg>
        <pc:picChg chg="del">
          <ac:chgData name="Nino Philip Ramones" userId="1068934f-e3b4-4e88-ba23-4cb57230c594" providerId="ADAL" clId="{4B2DD62C-EFC1-483F-B1CB-FAA67E9DD57F}" dt="2023-04-26T05:17:43.035" v="12760" actId="478"/>
          <ac:picMkLst>
            <pc:docMk/>
            <pc:sldMk cId="1430614379" sldId="301"/>
            <ac:picMk id="7" creationId="{E5F7042C-07B1-33CC-4966-C4BA4804A042}"/>
          </ac:picMkLst>
        </pc:picChg>
        <pc:picChg chg="add mod">
          <ac:chgData name="Nino Philip Ramones" userId="1068934f-e3b4-4e88-ba23-4cb57230c594" providerId="ADAL" clId="{4B2DD62C-EFC1-483F-B1CB-FAA67E9DD57F}" dt="2023-04-26T05:18:22.562" v="12774" actId="164"/>
          <ac:picMkLst>
            <pc:docMk/>
            <pc:sldMk cId="1430614379" sldId="301"/>
            <ac:picMk id="10" creationId="{910BCE4C-C969-A6AD-C540-DDAA554EEE0C}"/>
          </ac:picMkLst>
        </pc:picChg>
        <pc:cxnChg chg="mod">
          <ac:chgData name="Nino Philip Ramones" userId="1068934f-e3b4-4e88-ba23-4cb57230c594" providerId="ADAL" clId="{4B2DD62C-EFC1-483F-B1CB-FAA67E9DD57F}" dt="2023-04-26T05:38:44.519" v="13854"/>
          <ac:cxnSpMkLst>
            <pc:docMk/>
            <pc:sldMk cId="1430614379" sldId="301"/>
            <ac:cxnSpMk id="13" creationId="{69612B1C-C070-5E43-819B-5EEFDD2F7480}"/>
          </ac:cxnSpMkLst>
        </pc:cxnChg>
      </pc:sldChg>
      <pc:sldChg chg="addSp delSp modSp add mod">
        <pc:chgData name="Nino Philip Ramones" userId="1068934f-e3b4-4e88-ba23-4cb57230c594" providerId="ADAL" clId="{4B2DD62C-EFC1-483F-B1CB-FAA67E9DD57F}" dt="2023-04-26T05:38:50.076" v="13856"/>
        <pc:sldMkLst>
          <pc:docMk/>
          <pc:sldMk cId="4053801358" sldId="302"/>
        </pc:sldMkLst>
        <pc:spChg chg="add mod">
          <ac:chgData name="Nino Philip Ramones" userId="1068934f-e3b4-4e88-ba23-4cb57230c594" providerId="ADAL" clId="{4B2DD62C-EFC1-483F-B1CB-FAA67E9DD57F}" dt="2023-04-26T05:26:42.215" v="13555" actId="1036"/>
          <ac:spMkLst>
            <pc:docMk/>
            <pc:sldMk cId="4053801358" sldId="302"/>
            <ac:spMk id="2" creationId="{C9BF86A4-328C-3277-0160-8FC96BF542F3}"/>
          </ac:spMkLst>
        </pc:spChg>
        <pc:spChg chg="del">
          <ac:chgData name="Nino Philip Ramones" userId="1068934f-e3b4-4e88-ba23-4cb57230c594" providerId="ADAL" clId="{4B2DD62C-EFC1-483F-B1CB-FAA67E9DD57F}" dt="2023-04-26T05:19:43.088" v="12786" actId="478"/>
          <ac:spMkLst>
            <pc:docMk/>
            <pc:sldMk cId="4053801358" sldId="302"/>
            <ac:spMk id="4" creationId="{2E9F7546-4528-E9AE-8AA7-A5D441E27CA1}"/>
          </ac:spMkLst>
        </pc:spChg>
        <pc:spChg chg="mod">
          <ac:chgData name="Nino Philip Ramones" userId="1068934f-e3b4-4e88-ba23-4cb57230c594" providerId="ADAL" clId="{4B2DD62C-EFC1-483F-B1CB-FAA67E9DD57F}" dt="2023-04-26T05:38:50.076" v="13856"/>
          <ac:spMkLst>
            <pc:docMk/>
            <pc:sldMk cId="4053801358" sldId="302"/>
            <ac:spMk id="8" creationId="{2484593D-4B7E-1328-A5DE-1E7F23B09D87}"/>
          </ac:spMkLst>
        </pc:spChg>
        <pc:spChg chg="mod">
          <ac:chgData name="Nino Philip Ramones" userId="1068934f-e3b4-4e88-ba23-4cb57230c594" providerId="ADAL" clId="{4B2DD62C-EFC1-483F-B1CB-FAA67E9DD57F}" dt="2023-04-26T05:38:50.076" v="13856"/>
          <ac:spMkLst>
            <pc:docMk/>
            <pc:sldMk cId="4053801358" sldId="302"/>
            <ac:spMk id="9" creationId="{C94ACD2B-DB09-891D-7CCE-22BBBA85CF53}"/>
          </ac:spMkLst>
        </pc:spChg>
        <pc:grpChg chg="add mod">
          <ac:chgData name="Nino Philip Ramones" userId="1068934f-e3b4-4e88-ba23-4cb57230c594" providerId="ADAL" clId="{4B2DD62C-EFC1-483F-B1CB-FAA67E9DD57F}" dt="2023-04-26T05:38:50.076" v="13856"/>
          <ac:grpSpMkLst>
            <pc:docMk/>
            <pc:sldMk cId="4053801358" sldId="302"/>
            <ac:grpSpMk id="3" creationId="{694AD864-A4EA-B080-B3D8-1738FA5E557F}"/>
          </ac:grpSpMkLst>
        </pc:grpChg>
        <pc:grpChg chg="del">
          <ac:chgData name="Nino Philip Ramones" userId="1068934f-e3b4-4e88-ba23-4cb57230c594" providerId="ADAL" clId="{4B2DD62C-EFC1-483F-B1CB-FAA67E9DD57F}" dt="2023-04-26T05:19:40.406" v="12785" actId="478"/>
          <ac:grpSpMkLst>
            <pc:docMk/>
            <pc:sldMk cId="4053801358" sldId="302"/>
            <ac:grpSpMk id="11" creationId="{D88F6BC7-1B75-E35F-5ED3-56244A720E98}"/>
          </ac:grpSpMkLst>
        </pc:grpChg>
        <pc:grpChg chg="del">
          <ac:chgData name="Nino Philip Ramones" userId="1068934f-e3b4-4e88-ba23-4cb57230c594" providerId="ADAL" clId="{4B2DD62C-EFC1-483F-B1CB-FAA67E9DD57F}" dt="2023-04-26T05:38:49.454" v="13855" actId="478"/>
          <ac:grpSpMkLst>
            <pc:docMk/>
            <pc:sldMk cId="4053801358" sldId="302"/>
            <ac:grpSpMk id="23" creationId="{549B3123-B396-A250-DC98-E1EC3957F1F1}"/>
          </ac:grpSpMkLst>
        </pc:grpChg>
        <pc:cxnChg chg="mod">
          <ac:chgData name="Nino Philip Ramones" userId="1068934f-e3b4-4e88-ba23-4cb57230c594" providerId="ADAL" clId="{4B2DD62C-EFC1-483F-B1CB-FAA67E9DD57F}" dt="2023-04-26T05:38:50.076" v="13856"/>
          <ac:cxnSpMkLst>
            <pc:docMk/>
            <pc:sldMk cId="4053801358" sldId="302"/>
            <ac:cxnSpMk id="7" creationId="{5209A7D8-2DC4-0C4F-752F-8C3B6D655668}"/>
          </ac:cxnSpMkLst>
        </pc:cxnChg>
      </pc:sldChg>
      <pc:sldChg chg="addSp delSp modSp add mod ord">
        <pc:chgData name="Nino Philip Ramones" userId="1068934f-e3b4-4e88-ba23-4cb57230c594" providerId="ADAL" clId="{4B2DD62C-EFC1-483F-B1CB-FAA67E9DD57F}" dt="2023-04-26T05:38:56.930" v="13858"/>
        <pc:sldMkLst>
          <pc:docMk/>
          <pc:sldMk cId="3735152311" sldId="303"/>
        </pc:sldMkLst>
        <pc:spChg chg="mod">
          <ac:chgData name="Nino Philip Ramones" userId="1068934f-e3b4-4e88-ba23-4cb57230c594" providerId="ADAL" clId="{4B2DD62C-EFC1-483F-B1CB-FAA67E9DD57F}" dt="2023-04-26T05:33:44.307" v="13770" actId="20577"/>
          <ac:spMkLst>
            <pc:docMk/>
            <pc:sldMk cId="3735152311" sldId="303"/>
            <ac:spMk id="4" creationId="{2E9F7546-4528-E9AE-8AA7-A5D441E27CA1}"/>
          </ac:spMkLst>
        </pc:spChg>
        <pc:spChg chg="mod">
          <ac:chgData name="Nino Philip Ramones" userId="1068934f-e3b4-4e88-ba23-4cb57230c594" providerId="ADAL" clId="{4B2DD62C-EFC1-483F-B1CB-FAA67E9DD57F}" dt="2023-04-26T05:30:11.412" v="13650" actId="20577"/>
          <ac:spMkLst>
            <pc:docMk/>
            <pc:sldMk cId="3735152311" sldId="303"/>
            <ac:spMk id="5" creationId="{45567646-CEBA-E0B1-CEB9-3A4D013C08D0}"/>
          </ac:spMkLst>
        </pc:spChg>
        <pc:spChg chg="mod">
          <ac:chgData name="Nino Philip Ramones" userId="1068934f-e3b4-4e88-ba23-4cb57230c594" providerId="ADAL" clId="{4B2DD62C-EFC1-483F-B1CB-FAA67E9DD57F}" dt="2023-04-26T05:32:45.907" v="13729" actId="2711"/>
          <ac:spMkLst>
            <pc:docMk/>
            <pc:sldMk cId="3735152311" sldId="303"/>
            <ac:spMk id="9" creationId="{975C57E1-5C3E-828F-DF3F-3F1FFBE17C0D}"/>
          </ac:spMkLst>
        </pc:spChg>
        <pc:spChg chg="mod">
          <ac:chgData name="Nino Philip Ramones" userId="1068934f-e3b4-4e88-ba23-4cb57230c594" providerId="ADAL" clId="{4B2DD62C-EFC1-483F-B1CB-FAA67E9DD57F}" dt="2023-04-26T05:38:56.930" v="13858"/>
          <ac:spMkLst>
            <pc:docMk/>
            <pc:sldMk cId="3735152311" sldId="303"/>
            <ac:spMk id="11" creationId="{7F3DDC4A-6A7E-6398-99FB-F4AC3E8B9DCC}"/>
          </ac:spMkLst>
        </pc:spChg>
        <pc:spChg chg="mod">
          <ac:chgData name="Nino Philip Ramones" userId="1068934f-e3b4-4e88-ba23-4cb57230c594" providerId="ADAL" clId="{4B2DD62C-EFC1-483F-B1CB-FAA67E9DD57F}" dt="2023-04-26T05:38:56.930" v="13858"/>
          <ac:spMkLst>
            <pc:docMk/>
            <pc:sldMk cId="3735152311" sldId="303"/>
            <ac:spMk id="12" creationId="{8FF5D212-8E17-4BF9-143F-3899C697A0FF}"/>
          </ac:spMkLst>
        </pc:spChg>
        <pc:grpChg chg="add mod">
          <ac:chgData name="Nino Philip Ramones" userId="1068934f-e3b4-4e88-ba23-4cb57230c594" providerId="ADAL" clId="{4B2DD62C-EFC1-483F-B1CB-FAA67E9DD57F}" dt="2023-04-26T05:38:56.930" v="13858"/>
          <ac:grpSpMkLst>
            <pc:docMk/>
            <pc:sldMk cId="3735152311" sldId="303"/>
            <ac:grpSpMk id="8" creationId="{903BFE45-C77E-CD68-0997-5DAC47DB0701}"/>
          </ac:grpSpMkLst>
        </pc:grpChg>
        <pc:grpChg chg="del">
          <ac:chgData name="Nino Philip Ramones" userId="1068934f-e3b4-4e88-ba23-4cb57230c594" providerId="ADAL" clId="{4B2DD62C-EFC1-483F-B1CB-FAA67E9DD57F}" dt="2023-04-26T05:38:56.371" v="13857" actId="478"/>
          <ac:grpSpMkLst>
            <pc:docMk/>
            <pc:sldMk cId="3735152311" sldId="303"/>
            <ac:grpSpMk id="23" creationId="{549B3123-B396-A250-DC98-E1EC3957F1F1}"/>
          </ac:grpSpMkLst>
        </pc:grpChg>
        <pc:picChg chg="del">
          <ac:chgData name="Nino Philip Ramones" userId="1068934f-e3b4-4e88-ba23-4cb57230c594" providerId="ADAL" clId="{4B2DD62C-EFC1-483F-B1CB-FAA67E9DD57F}" dt="2023-04-26T05:29:41.989" v="13607" actId="478"/>
          <ac:picMkLst>
            <pc:docMk/>
            <pc:sldMk cId="3735152311" sldId="303"/>
            <ac:picMk id="3" creationId="{B06B823E-997B-6601-D5B2-8DDC959ABE00}"/>
          </ac:picMkLst>
        </pc:picChg>
        <pc:picChg chg="add mod">
          <ac:chgData name="Nino Philip Ramones" userId="1068934f-e3b4-4e88-ba23-4cb57230c594" providerId="ADAL" clId="{4B2DD62C-EFC1-483F-B1CB-FAA67E9DD57F}" dt="2023-04-26T05:33:03.903" v="13733" actId="12788"/>
          <ac:picMkLst>
            <pc:docMk/>
            <pc:sldMk cId="3735152311" sldId="303"/>
            <ac:picMk id="6" creationId="{F74EF1B4-92F4-720A-A476-9CF59AE4EC71}"/>
          </ac:picMkLst>
        </pc:picChg>
        <pc:picChg chg="del">
          <ac:chgData name="Nino Philip Ramones" userId="1068934f-e3b4-4e88-ba23-4cb57230c594" providerId="ADAL" clId="{4B2DD62C-EFC1-483F-B1CB-FAA67E9DD57F}" dt="2023-04-26T05:29:40.446" v="13606" actId="478"/>
          <ac:picMkLst>
            <pc:docMk/>
            <pc:sldMk cId="3735152311" sldId="303"/>
            <ac:picMk id="7" creationId="{E5F7042C-07B1-33CC-4966-C4BA4804A042}"/>
          </ac:picMkLst>
        </pc:picChg>
        <pc:cxnChg chg="mod">
          <ac:chgData name="Nino Philip Ramones" userId="1068934f-e3b4-4e88-ba23-4cb57230c594" providerId="ADAL" clId="{4B2DD62C-EFC1-483F-B1CB-FAA67E9DD57F}" dt="2023-04-26T05:38:56.930" v="13858"/>
          <ac:cxnSpMkLst>
            <pc:docMk/>
            <pc:sldMk cId="3735152311" sldId="303"/>
            <ac:cxnSpMk id="10" creationId="{055D1450-DE31-5462-B9E8-DFFAD7DA20D3}"/>
          </ac:cxnSpMkLst>
        </pc:cxnChg>
      </pc:sldChg>
      <pc:sldChg chg="addSp delSp modSp add mod">
        <pc:chgData name="Nino Philip Ramones" userId="1068934f-e3b4-4e88-ba23-4cb57230c594" providerId="ADAL" clId="{4B2DD62C-EFC1-483F-B1CB-FAA67E9DD57F}" dt="2023-04-26T05:39:04.098" v="13860"/>
        <pc:sldMkLst>
          <pc:docMk/>
          <pc:sldMk cId="981813218" sldId="304"/>
        </pc:sldMkLst>
        <pc:spChg chg="mod">
          <ac:chgData name="Nino Philip Ramones" userId="1068934f-e3b4-4e88-ba23-4cb57230c594" providerId="ADAL" clId="{4B2DD62C-EFC1-483F-B1CB-FAA67E9DD57F}" dt="2023-04-26T05:36:19.479" v="13824" actId="1036"/>
          <ac:spMkLst>
            <pc:docMk/>
            <pc:sldMk cId="981813218" sldId="304"/>
            <ac:spMk id="4" creationId="{2E9F7546-4528-E9AE-8AA7-A5D441E27CA1}"/>
          </ac:spMkLst>
        </pc:spChg>
        <pc:spChg chg="mod">
          <ac:chgData name="Nino Philip Ramones" userId="1068934f-e3b4-4e88-ba23-4cb57230c594" providerId="ADAL" clId="{4B2DD62C-EFC1-483F-B1CB-FAA67E9DD57F}" dt="2023-04-26T05:35:06.525" v="13810" actId="20577"/>
          <ac:spMkLst>
            <pc:docMk/>
            <pc:sldMk cId="981813218" sldId="304"/>
            <ac:spMk id="9" creationId="{975C57E1-5C3E-828F-DF3F-3F1FFBE17C0D}"/>
          </ac:spMkLst>
        </pc:spChg>
        <pc:spChg chg="mod">
          <ac:chgData name="Nino Philip Ramones" userId="1068934f-e3b4-4e88-ba23-4cb57230c594" providerId="ADAL" clId="{4B2DD62C-EFC1-483F-B1CB-FAA67E9DD57F}" dt="2023-04-26T05:39:04.098" v="13860"/>
          <ac:spMkLst>
            <pc:docMk/>
            <pc:sldMk cId="981813218" sldId="304"/>
            <ac:spMk id="10" creationId="{453181B3-B547-EA37-5DD2-6300CF6BF808}"/>
          </ac:spMkLst>
        </pc:spChg>
        <pc:spChg chg="mod">
          <ac:chgData name="Nino Philip Ramones" userId="1068934f-e3b4-4e88-ba23-4cb57230c594" providerId="ADAL" clId="{4B2DD62C-EFC1-483F-B1CB-FAA67E9DD57F}" dt="2023-04-26T05:39:04.098" v="13860"/>
          <ac:spMkLst>
            <pc:docMk/>
            <pc:sldMk cId="981813218" sldId="304"/>
            <ac:spMk id="11" creationId="{59BAD18C-CEFF-14E7-2FA1-2CDA6ED54BCD}"/>
          </ac:spMkLst>
        </pc:spChg>
        <pc:grpChg chg="add mod">
          <ac:chgData name="Nino Philip Ramones" userId="1068934f-e3b4-4e88-ba23-4cb57230c594" providerId="ADAL" clId="{4B2DD62C-EFC1-483F-B1CB-FAA67E9DD57F}" dt="2023-04-26T05:39:04.098" v="13860"/>
          <ac:grpSpMkLst>
            <pc:docMk/>
            <pc:sldMk cId="981813218" sldId="304"/>
            <ac:grpSpMk id="7" creationId="{CE6F931A-5837-E3F3-A324-3F235AB15EC7}"/>
          </ac:grpSpMkLst>
        </pc:grpChg>
        <pc:grpChg chg="del">
          <ac:chgData name="Nino Philip Ramones" userId="1068934f-e3b4-4e88-ba23-4cb57230c594" providerId="ADAL" clId="{4B2DD62C-EFC1-483F-B1CB-FAA67E9DD57F}" dt="2023-04-26T05:39:03.563" v="13859" actId="478"/>
          <ac:grpSpMkLst>
            <pc:docMk/>
            <pc:sldMk cId="981813218" sldId="304"/>
            <ac:grpSpMk id="23" creationId="{549B3123-B396-A250-DC98-E1EC3957F1F1}"/>
          </ac:grpSpMkLst>
        </pc:grpChg>
        <pc:picChg chg="add mod">
          <ac:chgData name="Nino Philip Ramones" userId="1068934f-e3b4-4e88-ba23-4cb57230c594" providerId="ADAL" clId="{4B2DD62C-EFC1-483F-B1CB-FAA67E9DD57F}" dt="2023-04-26T05:36:36.491" v="13825" actId="12788"/>
          <ac:picMkLst>
            <pc:docMk/>
            <pc:sldMk cId="981813218" sldId="304"/>
            <ac:picMk id="3" creationId="{914E87E6-7176-9D33-CDBF-9A3C1D0B2E91}"/>
          </ac:picMkLst>
        </pc:picChg>
        <pc:picChg chg="del">
          <ac:chgData name="Nino Philip Ramones" userId="1068934f-e3b4-4e88-ba23-4cb57230c594" providerId="ADAL" clId="{4B2DD62C-EFC1-483F-B1CB-FAA67E9DD57F}" dt="2023-04-26T05:34:12.292" v="13774" actId="478"/>
          <ac:picMkLst>
            <pc:docMk/>
            <pc:sldMk cId="981813218" sldId="304"/>
            <ac:picMk id="6" creationId="{F74EF1B4-92F4-720A-A476-9CF59AE4EC71}"/>
          </ac:picMkLst>
        </pc:picChg>
        <pc:cxnChg chg="mod">
          <ac:chgData name="Nino Philip Ramones" userId="1068934f-e3b4-4e88-ba23-4cb57230c594" providerId="ADAL" clId="{4B2DD62C-EFC1-483F-B1CB-FAA67E9DD57F}" dt="2023-04-26T05:39:04.098" v="13860"/>
          <ac:cxnSpMkLst>
            <pc:docMk/>
            <pc:sldMk cId="981813218" sldId="304"/>
            <ac:cxnSpMk id="8" creationId="{FB252616-4A91-1081-2AC2-E8BA3B17BA1A}"/>
          </ac:cxnSpMkLst>
        </pc:cxnChg>
      </pc:sldChg>
      <pc:sldChg chg="addSp delSp modSp add mod">
        <pc:chgData name="Nino Philip Ramones" userId="1068934f-e3b4-4e88-ba23-4cb57230c594" providerId="ADAL" clId="{4B2DD62C-EFC1-483F-B1CB-FAA67E9DD57F}" dt="2023-04-26T05:47:26.255" v="14588" actId="1036"/>
        <pc:sldMkLst>
          <pc:docMk/>
          <pc:sldMk cId="123605150" sldId="305"/>
        </pc:sldMkLst>
        <pc:spChg chg="mod">
          <ac:chgData name="Nino Philip Ramones" userId="1068934f-e3b4-4e88-ba23-4cb57230c594" providerId="ADAL" clId="{4B2DD62C-EFC1-483F-B1CB-FAA67E9DD57F}" dt="2023-04-26T05:40:32.609" v="13920" actId="20577"/>
          <ac:spMkLst>
            <pc:docMk/>
            <pc:sldMk cId="123605150" sldId="305"/>
            <ac:spMk id="4" creationId="{2E9F7546-4528-E9AE-8AA7-A5D441E27CA1}"/>
          </ac:spMkLst>
        </pc:spChg>
        <pc:spChg chg="mod">
          <ac:chgData name="Nino Philip Ramones" userId="1068934f-e3b4-4e88-ba23-4cb57230c594" providerId="ADAL" clId="{4B2DD62C-EFC1-483F-B1CB-FAA67E9DD57F}" dt="2023-04-26T05:39:22.004" v="13896" actId="20577"/>
          <ac:spMkLst>
            <pc:docMk/>
            <pc:sldMk cId="123605150" sldId="305"/>
            <ac:spMk id="5" creationId="{45567646-CEBA-E0B1-CEB9-3A4D013C08D0}"/>
          </ac:spMkLst>
        </pc:spChg>
        <pc:spChg chg="mod">
          <ac:chgData name="Nino Philip Ramones" userId="1068934f-e3b4-4e88-ba23-4cb57230c594" providerId="ADAL" clId="{4B2DD62C-EFC1-483F-B1CB-FAA67E9DD57F}" dt="2023-04-26T05:47:26.255" v="14588" actId="1036"/>
          <ac:spMkLst>
            <pc:docMk/>
            <pc:sldMk cId="123605150" sldId="305"/>
            <ac:spMk id="9" creationId="{975C57E1-5C3E-828F-DF3F-3F1FFBE17C0D}"/>
          </ac:spMkLst>
        </pc:spChg>
        <pc:picChg chg="del">
          <ac:chgData name="Nino Philip Ramones" userId="1068934f-e3b4-4e88-ba23-4cb57230c594" providerId="ADAL" clId="{4B2DD62C-EFC1-483F-B1CB-FAA67E9DD57F}" dt="2023-04-26T05:39:25.274" v="13897" actId="478"/>
          <ac:picMkLst>
            <pc:docMk/>
            <pc:sldMk cId="123605150" sldId="305"/>
            <ac:picMk id="3" creationId="{914E87E6-7176-9D33-CDBF-9A3C1D0B2E91}"/>
          </ac:picMkLst>
        </pc:picChg>
        <pc:picChg chg="add mod">
          <ac:chgData name="Nino Philip Ramones" userId="1068934f-e3b4-4e88-ba23-4cb57230c594" providerId="ADAL" clId="{4B2DD62C-EFC1-483F-B1CB-FAA67E9DD57F}" dt="2023-04-26T05:39:55.469" v="13904" actId="1076"/>
          <ac:picMkLst>
            <pc:docMk/>
            <pc:sldMk cId="123605150" sldId="305"/>
            <ac:picMk id="6" creationId="{AC61DE52-C5C7-9D7C-56F5-1E9FF0712B32}"/>
          </ac:picMkLst>
        </pc:picChg>
      </pc:sldChg>
      <pc:sldChg chg="addSp delSp modSp add mod">
        <pc:chgData name="Nino Philip Ramones" userId="1068934f-e3b4-4e88-ba23-4cb57230c594" providerId="ADAL" clId="{4B2DD62C-EFC1-483F-B1CB-FAA67E9DD57F}" dt="2023-04-26T05:49:19.695" v="14745" actId="1035"/>
        <pc:sldMkLst>
          <pc:docMk/>
          <pc:sldMk cId="112553766" sldId="306"/>
        </pc:sldMkLst>
        <pc:spChg chg="mod">
          <ac:chgData name="Nino Philip Ramones" userId="1068934f-e3b4-4e88-ba23-4cb57230c594" providerId="ADAL" clId="{4B2DD62C-EFC1-483F-B1CB-FAA67E9DD57F}" dt="2023-04-26T05:49:19.695" v="14745" actId="1035"/>
          <ac:spMkLst>
            <pc:docMk/>
            <pc:sldMk cId="112553766" sldId="306"/>
            <ac:spMk id="4" creationId="{2E9F7546-4528-E9AE-8AA7-A5D441E27CA1}"/>
          </ac:spMkLst>
        </pc:spChg>
        <pc:spChg chg="mod">
          <ac:chgData name="Nino Philip Ramones" userId="1068934f-e3b4-4e88-ba23-4cb57230c594" providerId="ADAL" clId="{4B2DD62C-EFC1-483F-B1CB-FAA67E9DD57F}" dt="2023-04-26T05:48:04.171" v="14621" actId="20577"/>
          <ac:spMkLst>
            <pc:docMk/>
            <pc:sldMk cId="112553766" sldId="306"/>
            <ac:spMk id="5" creationId="{45567646-CEBA-E0B1-CEB9-3A4D013C08D0}"/>
          </ac:spMkLst>
        </pc:spChg>
        <pc:spChg chg="del">
          <ac:chgData name="Nino Philip Ramones" userId="1068934f-e3b4-4e88-ba23-4cb57230c594" providerId="ADAL" clId="{4B2DD62C-EFC1-483F-B1CB-FAA67E9DD57F}" dt="2023-04-26T05:48:08.623" v="14623" actId="478"/>
          <ac:spMkLst>
            <pc:docMk/>
            <pc:sldMk cId="112553766" sldId="306"/>
            <ac:spMk id="9" creationId="{975C57E1-5C3E-828F-DF3F-3F1FFBE17C0D}"/>
          </ac:spMkLst>
        </pc:spChg>
        <pc:picChg chg="add mod">
          <ac:chgData name="Nino Philip Ramones" userId="1068934f-e3b4-4e88-ba23-4cb57230c594" providerId="ADAL" clId="{4B2DD62C-EFC1-483F-B1CB-FAA67E9DD57F}" dt="2023-04-26T05:49:17.476" v="14744" actId="1076"/>
          <ac:picMkLst>
            <pc:docMk/>
            <pc:sldMk cId="112553766" sldId="306"/>
            <ac:picMk id="3" creationId="{9C70FCB3-BBD6-BDBF-3845-0BD00F9A3EDC}"/>
          </ac:picMkLst>
        </pc:picChg>
        <pc:picChg chg="del">
          <ac:chgData name="Nino Philip Ramones" userId="1068934f-e3b4-4e88-ba23-4cb57230c594" providerId="ADAL" clId="{4B2DD62C-EFC1-483F-B1CB-FAA67E9DD57F}" dt="2023-04-26T05:48:05.984" v="14622" actId="478"/>
          <ac:picMkLst>
            <pc:docMk/>
            <pc:sldMk cId="112553766" sldId="306"/>
            <ac:picMk id="6" creationId="{AC61DE52-C5C7-9D7C-56F5-1E9FF0712B32}"/>
          </ac:picMkLst>
        </pc:picChg>
      </pc:sldChg>
      <pc:sldChg chg="modSp add mod ord">
        <pc:chgData name="Nino Philip Ramones" userId="1068934f-e3b4-4e88-ba23-4cb57230c594" providerId="ADAL" clId="{4B2DD62C-EFC1-483F-B1CB-FAA67E9DD57F}" dt="2023-04-26T05:54:12.351" v="15302" actId="20577"/>
        <pc:sldMkLst>
          <pc:docMk/>
          <pc:sldMk cId="2442924426" sldId="307"/>
        </pc:sldMkLst>
        <pc:spChg chg="mod">
          <ac:chgData name="Nino Philip Ramones" userId="1068934f-e3b4-4e88-ba23-4cb57230c594" providerId="ADAL" clId="{4B2DD62C-EFC1-483F-B1CB-FAA67E9DD57F}" dt="2023-04-26T05:54:12.351" v="15302" actId="20577"/>
          <ac:spMkLst>
            <pc:docMk/>
            <pc:sldMk cId="2442924426" sldId="307"/>
            <ac:spMk id="2" creationId="{C9BF86A4-328C-3277-0160-8FC96BF542F3}"/>
          </ac:spMkLst>
        </pc:spChg>
        <pc:spChg chg="mod">
          <ac:chgData name="Nino Philip Ramones" userId="1068934f-e3b4-4e88-ba23-4cb57230c594" providerId="ADAL" clId="{4B2DD62C-EFC1-483F-B1CB-FAA67E9DD57F}" dt="2023-04-26T05:49:40.440" v="14778" actId="20577"/>
          <ac:spMkLst>
            <pc:docMk/>
            <pc:sldMk cId="2442924426" sldId="307"/>
            <ac:spMk id="5" creationId="{45567646-CEBA-E0B1-CEB9-3A4D013C08D0}"/>
          </ac:spMkLst>
        </pc:spChg>
      </pc:sldChg>
    </pc:docChg>
  </pc:docChgLst>
  <pc:docChgLst>
    <pc:chgData name="Nino Philip Ramones" userId="1068934f-e3b4-4e88-ba23-4cb57230c594" providerId="ADAL" clId="{8C9A45D4-A407-4FA5-BCFB-91091DFC595F}"/>
    <pc:docChg chg="undo redo custSel addSld delSld modSld">
      <pc:chgData name="Nino Philip Ramones" userId="1068934f-e3b4-4e88-ba23-4cb57230c594" providerId="ADAL" clId="{8C9A45D4-A407-4FA5-BCFB-91091DFC595F}" dt="2023-10-23T03:42:18.294" v="7158" actId="1036"/>
      <pc:docMkLst>
        <pc:docMk/>
      </pc:docMkLst>
      <pc:sldChg chg="addSp delSp modSp mod">
        <pc:chgData name="Nino Philip Ramones" userId="1068934f-e3b4-4e88-ba23-4cb57230c594" providerId="ADAL" clId="{8C9A45D4-A407-4FA5-BCFB-91091DFC595F}" dt="2023-10-23T03:17:28.050" v="4716" actId="1036"/>
        <pc:sldMkLst>
          <pc:docMk/>
          <pc:sldMk cId="2902220017" sldId="260"/>
        </pc:sldMkLst>
        <pc:spChg chg="mod">
          <ac:chgData name="Nino Philip Ramones" userId="1068934f-e3b4-4e88-ba23-4cb57230c594" providerId="ADAL" clId="{8C9A45D4-A407-4FA5-BCFB-91091DFC595F}" dt="2023-10-23T00:31:26.895" v="70" actId="20577"/>
          <ac:spMkLst>
            <pc:docMk/>
            <pc:sldMk cId="2902220017" sldId="260"/>
            <ac:spMk id="8" creationId="{E55C9784-2997-4509-E882-733A19888A3E}"/>
          </ac:spMkLst>
        </pc:spChg>
        <pc:spChg chg="mod">
          <ac:chgData name="Nino Philip Ramones" userId="1068934f-e3b4-4e88-ba23-4cb57230c594" providerId="ADAL" clId="{8C9A45D4-A407-4FA5-BCFB-91091DFC595F}" dt="2023-10-23T03:17:28.050" v="4716" actId="1036"/>
          <ac:spMkLst>
            <pc:docMk/>
            <pc:sldMk cId="2902220017" sldId="260"/>
            <ac:spMk id="14" creationId="{86CD694D-7914-A6C9-97B8-2823F7984CDE}"/>
          </ac:spMkLst>
        </pc:spChg>
        <pc:spChg chg="mod">
          <ac:chgData name="Nino Philip Ramones" userId="1068934f-e3b4-4e88-ba23-4cb57230c594" providerId="ADAL" clId="{8C9A45D4-A407-4FA5-BCFB-91091DFC595F}" dt="2023-10-23T00:32:40.428" v="114" actId="6559"/>
          <ac:spMkLst>
            <pc:docMk/>
            <pc:sldMk cId="2902220017" sldId="260"/>
            <ac:spMk id="15" creationId="{CB5AF6EE-76A6-CA9D-0627-29C15279BDC6}"/>
          </ac:spMkLst>
        </pc:spChg>
        <pc:picChg chg="add del mod">
          <ac:chgData name="Nino Philip Ramones" userId="1068934f-e3b4-4e88-ba23-4cb57230c594" providerId="ADAL" clId="{8C9A45D4-A407-4FA5-BCFB-91091DFC595F}" dt="2023-10-23T00:28:52.242" v="31" actId="478"/>
          <ac:picMkLst>
            <pc:docMk/>
            <pc:sldMk cId="2902220017" sldId="260"/>
            <ac:picMk id="3" creationId="{669044B5-D03A-76DD-F581-63805CEB6078}"/>
          </ac:picMkLst>
        </pc:picChg>
        <pc:picChg chg="add del mod">
          <ac:chgData name="Nino Philip Ramones" userId="1068934f-e3b4-4e88-ba23-4cb57230c594" providerId="ADAL" clId="{8C9A45D4-A407-4FA5-BCFB-91091DFC595F}" dt="2023-10-23T00:28:50.966" v="30" actId="478"/>
          <ac:picMkLst>
            <pc:docMk/>
            <pc:sldMk cId="2902220017" sldId="260"/>
            <ac:picMk id="16" creationId="{29DAA622-0BDA-2CE9-0971-7C452FD1CB9C}"/>
          </ac:picMkLst>
        </pc:picChg>
        <pc:picChg chg="add mod">
          <ac:chgData name="Nino Philip Ramones" userId="1068934f-e3b4-4e88-ba23-4cb57230c594" providerId="ADAL" clId="{8C9A45D4-A407-4FA5-BCFB-91091DFC595F}" dt="2023-10-23T01:02:13.597" v="1778"/>
          <ac:picMkLst>
            <pc:docMk/>
            <pc:sldMk cId="2902220017" sldId="260"/>
            <ac:picMk id="23" creationId="{9955E8CB-1ADE-2EFA-772F-DF904EC778DB}"/>
          </ac:picMkLst>
        </pc:picChg>
        <pc:picChg chg="add mod">
          <ac:chgData name="Nino Philip Ramones" userId="1068934f-e3b4-4e88-ba23-4cb57230c594" providerId="ADAL" clId="{8C9A45D4-A407-4FA5-BCFB-91091DFC595F}" dt="2023-10-23T01:02:13.597" v="1778"/>
          <ac:picMkLst>
            <pc:docMk/>
            <pc:sldMk cId="2902220017" sldId="260"/>
            <ac:picMk id="25" creationId="{DE9F2AF0-16B4-1631-6ADD-0A0BCE0045A4}"/>
          </ac:picMkLst>
        </pc:picChg>
        <pc:picChg chg="add mod">
          <ac:chgData name="Nino Philip Ramones" userId="1068934f-e3b4-4e88-ba23-4cb57230c594" providerId="ADAL" clId="{8C9A45D4-A407-4FA5-BCFB-91091DFC595F}" dt="2023-10-23T01:02:13.597" v="1778"/>
          <ac:picMkLst>
            <pc:docMk/>
            <pc:sldMk cId="2902220017" sldId="260"/>
            <ac:picMk id="28" creationId="{CFEEB1BD-047E-CD83-282E-51D87A760344}"/>
          </ac:picMkLst>
        </pc:picChg>
      </pc:sldChg>
      <pc:sldChg chg="modSp mod">
        <pc:chgData name="Nino Philip Ramones" userId="1068934f-e3b4-4e88-ba23-4cb57230c594" providerId="ADAL" clId="{8C9A45D4-A407-4FA5-BCFB-91091DFC595F}" dt="2023-10-23T02:36:36.966" v="2733" actId="1036"/>
        <pc:sldMkLst>
          <pc:docMk/>
          <pc:sldMk cId="4215421811" sldId="261"/>
        </pc:sldMkLst>
        <pc:spChg chg="mod">
          <ac:chgData name="Nino Philip Ramones" userId="1068934f-e3b4-4e88-ba23-4cb57230c594" providerId="ADAL" clId="{8C9A45D4-A407-4FA5-BCFB-91091DFC595F}" dt="2023-10-23T01:36:25.945" v="1895" actId="1037"/>
          <ac:spMkLst>
            <pc:docMk/>
            <pc:sldMk cId="4215421811" sldId="261"/>
            <ac:spMk id="5" creationId="{BC141F5B-906B-6265-DA38-F7E04A6C72A8}"/>
          </ac:spMkLst>
        </pc:spChg>
        <pc:spChg chg="mod">
          <ac:chgData name="Nino Philip Ramones" userId="1068934f-e3b4-4e88-ba23-4cb57230c594" providerId="ADAL" clId="{8C9A45D4-A407-4FA5-BCFB-91091DFC595F}" dt="2023-10-23T00:36:57.487" v="600" actId="20577"/>
          <ac:spMkLst>
            <pc:docMk/>
            <pc:sldMk cId="4215421811" sldId="261"/>
            <ac:spMk id="6" creationId="{1C139C71-43D8-DA15-F46A-8598CDF1F78A}"/>
          </ac:spMkLst>
        </pc:spChg>
        <pc:spChg chg="mod">
          <ac:chgData name="Nino Philip Ramones" userId="1068934f-e3b4-4e88-ba23-4cb57230c594" providerId="ADAL" clId="{8C9A45D4-A407-4FA5-BCFB-91091DFC595F}" dt="2023-10-23T00:39:18.630" v="737" actId="2711"/>
          <ac:spMkLst>
            <pc:docMk/>
            <pc:sldMk cId="4215421811" sldId="261"/>
            <ac:spMk id="7" creationId="{CB143D5A-4C51-CC45-02B5-43383CAA5C50}"/>
          </ac:spMkLst>
        </pc:spChg>
        <pc:spChg chg="mod">
          <ac:chgData name="Nino Philip Ramones" userId="1068934f-e3b4-4e88-ba23-4cb57230c594" providerId="ADAL" clId="{8C9A45D4-A407-4FA5-BCFB-91091DFC595F}" dt="2023-10-23T00:40:18.625" v="946" actId="20577"/>
          <ac:spMkLst>
            <pc:docMk/>
            <pc:sldMk cId="4215421811" sldId="261"/>
            <ac:spMk id="10" creationId="{AA624370-42F0-82DE-228F-BC78C798D723}"/>
          </ac:spMkLst>
        </pc:spChg>
        <pc:grpChg chg="mod">
          <ac:chgData name="Nino Philip Ramones" userId="1068934f-e3b4-4e88-ba23-4cb57230c594" providerId="ADAL" clId="{8C9A45D4-A407-4FA5-BCFB-91091DFC595F}" dt="2023-10-23T02:36:36.966" v="2733" actId="1036"/>
          <ac:grpSpMkLst>
            <pc:docMk/>
            <pc:sldMk cId="4215421811" sldId="261"/>
            <ac:grpSpMk id="9" creationId="{86565025-D585-4FE0-F5D0-00D60DC63201}"/>
          </ac:grpSpMkLst>
        </pc:grpChg>
        <pc:grpChg chg="mod">
          <ac:chgData name="Nino Philip Ramones" userId="1068934f-e3b4-4e88-ba23-4cb57230c594" providerId="ADAL" clId="{8C9A45D4-A407-4FA5-BCFB-91091DFC595F}" dt="2023-10-23T00:34:37.989" v="353" actId="1036"/>
          <ac:grpSpMkLst>
            <pc:docMk/>
            <pc:sldMk cId="4215421811" sldId="261"/>
            <ac:grpSpMk id="28" creationId="{1E2DCC1B-E94A-BBE8-ED0F-0C36BBB2851B}"/>
          </ac:grpSpMkLst>
        </pc:grpChg>
      </pc:sldChg>
      <pc:sldChg chg="addSp delSp modSp mod">
        <pc:chgData name="Nino Philip Ramones" userId="1068934f-e3b4-4e88-ba23-4cb57230c594" providerId="ADAL" clId="{8C9A45D4-A407-4FA5-BCFB-91091DFC595F}" dt="2023-10-23T03:42:18.294" v="7158" actId="1036"/>
        <pc:sldMkLst>
          <pc:docMk/>
          <pc:sldMk cId="3042634148" sldId="281"/>
        </pc:sldMkLst>
        <pc:spChg chg="mod">
          <ac:chgData name="Nino Philip Ramones" userId="1068934f-e3b4-4e88-ba23-4cb57230c594" providerId="ADAL" clId="{8C9A45D4-A407-4FA5-BCFB-91091DFC595F}" dt="2023-10-23T01:36:50.677" v="1902"/>
          <ac:spMkLst>
            <pc:docMk/>
            <pc:sldMk cId="3042634148" sldId="281"/>
            <ac:spMk id="4" creationId="{F553CEDA-3476-9116-5136-E2139978E0B7}"/>
          </ac:spMkLst>
        </pc:spChg>
        <pc:spChg chg="mod">
          <ac:chgData name="Nino Philip Ramones" userId="1068934f-e3b4-4e88-ba23-4cb57230c594" providerId="ADAL" clId="{8C9A45D4-A407-4FA5-BCFB-91091DFC595F}" dt="2023-10-23T01:36:50.677" v="1902"/>
          <ac:spMkLst>
            <pc:docMk/>
            <pc:sldMk cId="3042634148" sldId="281"/>
            <ac:spMk id="5" creationId="{CAF32F11-C1A8-EA01-1F69-EA200821C895}"/>
          </ac:spMkLst>
        </pc:spChg>
        <pc:spChg chg="mod">
          <ac:chgData name="Nino Philip Ramones" userId="1068934f-e3b4-4e88-ba23-4cb57230c594" providerId="ADAL" clId="{8C9A45D4-A407-4FA5-BCFB-91091DFC595F}" dt="2023-10-23T03:42:08.447" v="7144" actId="2711"/>
          <ac:spMkLst>
            <pc:docMk/>
            <pc:sldMk cId="3042634148" sldId="281"/>
            <ac:spMk id="6" creationId="{1C139C71-43D8-DA15-F46A-8598CDF1F78A}"/>
          </ac:spMkLst>
        </pc:spChg>
        <pc:spChg chg="mod">
          <ac:chgData name="Nino Philip Ramones" userId="1068934f-e3b4-4e88-ba23-4cb57230c594" providerId="ADAL" clId="{8C9A45D4-A407-4FA5-BCFB-91091DFC595F}" dt="2023-10-23T03:42:18.294" v="7158" actId="1036"/>
          <ac:spMkLst>
            <pc:docMk/>
            <pc:sldMk cId="3042634148" sldId="281"/>
            <ac:spMk id="9" creationId="{A4C4677F-45AE-36EE-ABCE-397302091C1F}"/>
          </ac:spMkLst>
        </pc:spChg>
        <pc:spChg chg="mod">
          <ac:chgData name="Nino Philip Ramones" userId="1068934f-e3b4-4e88-ba23-4cb57230c594" providerId="ADAL" clId="{8C9A45D4-A407-4FA5-BCFB-91091DFC595F}" dt="2023-10-23T03:42:18.294" v="7158" actId="1036"/>
          <ac:spMkLst>
            <pc:docMk/>
            <pc:sldMk cId="3042634148" sldId="281"/>
            <ac:spMk id="15" creationId="{3DE590E7-D5BC-0018-437A-AE6E15E396B6}"/>
          </ac:spMkLst>
        </pc:spChg>
        <pc:grpChg chg="add mod">
          <ac:chgData name="Nino Philip Ramones" userId="1068934f-e3b4-4e88-ba23-4cb57230c594" providerId="ADAL" clId="{8C9A45D4-A407-4FA5-BCFB-91091DFC595F}" dt="2023-10-23T01:36:50.677" v="1902"/>
          <ac:grpSpMkLst>
            <pc:docMk/>
            <pc:sldMk cId="3042634148" sldId="281"/>
            <ac:grpSpMk id="2" creationId="{FF7B7E4F-9533-4FC6-6B76-9524D489F3B4}"/>
          </ac:grpSpMkLst>
        </pc:grpChg>
        <pc:grpChg chg="del">
          <ac:chgData name="Nino Philip Ramones" userId="1068934f-e3b4-4e88-ba23-4cb57230c594" providerId="ADAL" clId="{8C9A45D4-A407-4FA5-BCFB-91091DFC595F}" dt="2023-10-23T01:36:50.284" v="1901" actId="478"/>
          <ac:grpSpMkLst>
            <pc:docMk/>
            <pc:sldMk cId="3042634148" sldId="281"/>
            <ac:grpSpMk id="23" creationId="{C2FD1C71-050D-4B9C-F498-D232B6DF8EE2}"/>
          </ac:grpSpMkLst>
        </pc:grpChg>
        <pc:cxnChg chg="mod">
          <ac:chgData name="Nino Philip Ramones" userId="1068934f-e3b4-4e88-ba23-4cb57230c594" providerId="ADAL" clId="{8C9A45D4-A407-4FA5-BCFB-91091DFC595F}" dt="2023-10-23T01:36:50.677" v="1902"/>
          <ac:cxnSpMkLst>
            <pc:docMk/>
            <pc:sldMk cId="3042634148" sldId="281"/>
            <ac:cxnSpMk id="3" creationId="{90D18F03-9831-B397-93ED-5CD750D79B08}"/>
          </ac:cxnSpMkLst>
        </pc:cxnChg>
      </pc:sldChg>
      <pc:sldChg chg="addSp delSp modSp mod">
        <pc:chgData name="Nino Philip Ramones" userId="1068934f-e3b4-4e88-ba23-4cb57230c594" providerId="ADAL" clId="{8C9A45D4-A407-4FA5-BCFB-91091DFC595F}" dt="2023-10-23T02:37:10.832" v="2737" actId="20577"/>
        <pc:sldMkLst>
          <pc:docMk/>
          <pc:sldMk cId="2474797160" sldId="288"/>
        </pc:sldMkLst>
        <pc:spChg chg="mod">
          <ac:chgData name="Nino Philip Ramones" userId="1068934f-e3b4-4e88-ba23-4cb57230c594" providerId="ADAL" clId="{8C9A45D4-A407-4FA5-BCFB-91091DFC595F}" dt="2023-10-23T02:37:10.832" v="2737" actId="20577"/>
          <ac:spMkLst>
            <pc:docMk/>
            <pc:sldMk cId="2474797160" sldId="288"/>
            <ac:spMk id="6" creationId="{1C139C71-43D8-DA15-F46A-8598CDF1F78A}"/>
          </ac:spMkLst>
        </pc:spChg>
        <pc:spChg chg="mod">
          <ac:chgData name="Nino Philip Ramones" userId="1068934f-e3b4-4e88-ba23-4cb57230c594" providerId="ADAL" clId="{8C9A45D4-A407-4FA5-BCFB-91091DFC595F}" dt="2023-10-23T00:53:24.308" v="1761" actId="1036"/>
          <ac:spMkLst>
            <pc:docMk/>
            <pc:sldMk cId="2474797160" sldId="288"/>
            <ac:spMk id="12" creationId="{A03D9DDB-0911-CCC6-289E-FE03CE9C7E57}"/>
          </ac:spMkLst>
        </pc:spChg>
        <pc:spChg chg="mod">
          <ac:chgData name="Nino Philip Ramones" userId="1068934f-e3b4-4e88-ba23-4cb57230c594" providerId="ADAL" clId="{8C9A45D4-A407-4FA5-BCFB-91091DFC595F}" dt="2023-10-23T01:36:34.422" v="1897"/>
          <ac:spMkLst>
            <pc:docMk/>
            <pc:sldMk cId="2474797160" sldId="288"/>
            <ac:spMk id="19" creationId="{B0451A95-6CCA-20D9-CC1E-7C8C9FE142F8}"/>
          </ac:spMkLst>
        </pc:spChg>
        <pc:spChg chg="mod">
          <ac:chgData name="Nino Philip Ramones" userId="1068934f-e3b4-4e88-ba23-4cb57230c594" providerId="ADAL" clId="{8C9A45D4-A407-4FA5-BCFB-91091DFC595F}" dt="2023-10-23T01:36:34.422" v="1897"/>
          <ac:spMkLst>
            <pc:docMk/>
            <pc:sldMk cId="2474797160" sldId="288"/>
            <ac:spMk id="20" creationId="{09DA0368-EDFC-C483-E89E-BCB65309421A}"/>
          </ac:spMkLst>
        </pc:spChg>
        <pc:grpChg chg="del">
          <ac:chgData name="Nino Philip Ramones" userId="1068934f-e3b4-4e88-ba23-4cb57230c594" providerId="ADAL" clId="{8C9A45D4-A407-4FA5-BCFB-91091DFC595F}" dt="2023-10-23T01:36:33.948" v="1896" actId="478"/>
          <ac:grpSpMkLst>
            <pc:docMk/>
            <pc:sldMk cId="2474797160" sldId="288"/>
            <ac:grpSpMk id="4" creationId="{82BF88B1-B26A-1027-A8AF-12372CE8F625}"/>
          </ac:grpSpMkLst>
        </pc:grpChg>
        <pc:grpChg chg="add mod">
          <ac:chgData name="Nino Philip Ramones" userId="1068934f-e3b4-4e88-ba23-4cb57230c594" providerId="ADAL" clId="{8C9A45D4-A407-4FA5-BCFB-91091DFC595F}" dt="2023-10-23T01:36:34.422" v="1897"/>
          <ac:grpSpMkLst>
            <pc:docMk/>
            <pc:sldMk cId="2474797160" sldId="288"/>
            <ac:grpSpMk id="17" creationId="{EA614BC4-8C7E-5603-042D-38BB60998B02}"/>
          </ac:grpSpMkLst>
        </pc:grpChg>
        <pc:picChg chg="add mod">
          <ac:chgData name="Nino Philip Ramones" userId="1068934f-e3b4-4e88-ba23-4cb57230c594" providerId="ADAL" clId="{8C9A45D4-A407-4FA5-BCFB-91091DFC595F}" dt="2023-10-23T00:53:30.997" v="1771" actId="1035"/>
          <ac:picMkLst>
            <pc:docMk/>
            <pc:sldMk cId="2474797160" sldId="288"/>
            <ac:picMk id="13" creationId="{2C0152CD-8B13-EFBF-A412-DA02495958EE}"/>
          </ac:picMkLst>
        </pc:picChg>
        <pc:picChg chg="del">
          <ac:chgData name="Nino Philip Ramones" userId="1068934f-e3b4-4e88-ba23-4cb57230c594" providerId="ADAL" clId="{8C9A45D4-A407-4FA5-BCFB-91091DFC595F}" dt="2023-10-23T00:45:15.605" v="947" actId="478"/>
          <ac:picMkLst>
            <pc:docMk/>
            <pc:sldMk cId="2474797160" sldId="288"/>
            <ac:picMk id="16" creationId="{26E8A4BB-BE62-AA58-AE4E-3312D098D762}"/>
          </ac:picMkLst>
        </pc:picChg>
        <pc:cxnChg chg="mod">
          <ac:chgData name="Nino Philip Ramones" userId="1068934f-e3b4-4e88-ba23-4cb57230c594" providerId="ADAL" clId="{8C9A45D4-A407-4FA5-BCFB-91091DFC595F}" dt="2023-10-23T01:36:34.422" v="1897"/>
          <ac:cxnSpMkLst>
            <pc:docMk/>
            <pc:sldMk cId="2474797160" sldId="288"/>
            <ac:cxnSpMk id="18" creationId="{4EAD499E-6FEC-1086-B0DD-2840661367C7}"/>
          </ac:cxnSpMkLst>
        </pc:cxnChg>
      </pc:sldChg>
      <pc:sldChg chg="del mod modShow">
        <pc:chgData name="Nino Philip Ramones" userId="1068934f-e3b4-4e88-ba23-4cb57230c594" providerId="ADAL" clId="{8C9A45D4-A407-4FA5-BCFB-91091DFC595F}" dt="2023-10-23T02:36:10.581" v="2723" actId="47"/>
        <pc:sldMkLst>
          <pc:docMk/>
          <pc:sldMk cId="3223974822" sldId="310"/>
        </pc:sldMkLst>
      </pc:sldChg>
      <pc:sldChg chg="del">
        <pc:chgData name="Nino Philip Ramones" userId="1068934f-e3b4-4e88-ba23-4cb57230c594" providerId="ADAL" clId="{8C9A45D4-A407-4FA5-BCFB-91091DFC595F}" dt="2023-10-23T01:36:47.172" v="1900" actId="47"/>
        <pc:sldMkLst>
          <pc:docMk/>
          <pc:sldMk cId="61007472" sldId="311"/>
        </pc:sldMkLst>
      </pc:sldChg>
      <pc:sldChg chg="addSp delSp modSp mod">
        <pc:chgData name="Nino Philip Ramones" userId="1068934f-e3b4-4e88-ba23-4cb57230c594" providerId="ADAL" clId="{8C9A45D4-A407-4FA5-BCFB-91091DFC595F}" dt="2023-10-23T02:39:58.653" v="2844" actId="20577"/>
        <pc:sldMkLst>
          <pc:docMk/>
          <pc:sldMk cId="274658128" sldId="312"/>
        </pc:sldMkLst>
        <pc:spChg chg="mod">
          <ac:chgData name="Nino Philip Ramones" userId="1068934f-e3b4-4e88-ba23-4cb57230c594" providerId="ADAL" clId="{8C9A45D4-A407-4FA5-BCFB-91091DFC595F}" dt="2023-10-23T01:09:32.992" v="1799" actId="14100"/>
          <ac:spMkLst>
            <pc:docMk/>
            <pc:sldMk cId="274658128" sldId="312"/>
            <ac:spMk id="2" creationId="{05373617-D585-BAF0-0B5B-D2CF324A4D6B}"/>
          </ac:spMkLst>
        </pc:spChg>
        <pc:spChg chg="del">
          <ac:chgData name="Nino Philip Ramones" userId="1068934f-e3b4-4e88-ba23-4cb57230c594" providerId="ADAL" clId="{8C9A45D4-A407-4FA5-BCFB-91091DFC595F}" dt="2023-10-23T00:57:35.395" v="1776" actId="478"/>
          <ac:spMkLst>
            <pc:docMk/>
            <pc:sldMk cId="274658128" sldId="312"/>
            <ac:spMk id="17" creationId="{0D8BDA44-0458-271C-44BF-3D68DB5A3AB2}"/>
          </ac:spMkLst>
        </pc:spChg>
        <pc:spChg chg="add mod ord">
          <ac:chgData name="Nino Philip Ramones" userId="1068934f-e3b4-4e88-ba23-4cb57230c594" providerId="ADAL" clId="{8C9A45D4-A407-4FA5-BCFB-91091DFC595F}" dt="2023-10-23T01:57:39.579" v="2678" actId="164"/>
          <ac:spMkLst>
            <pc:docMk/>
            <pc:sldMk cId="274658128" sldId="312"/>
            <ac:spMk id="52" creationId="{09D05BEB-F362-E74C-C6DE-C28779C04E68}"/>
          </ac:spMkLst>
        </pc:spChg>
        <pc:spChg chg="mod">
          <ac:chgData name="Nino Philip Ramones" userId="1068934f-e3b4-4e88-ba23-4cb57230c594" providerId="ADAL" clId="{8C9A45D4-A407-4FA5-BCFB-91091DFC595F}" dt="2023-10-23T01:36:37.835" v="1899"/>
          <ac:spMkLst>
            <pc:docMk/>
            <pc:sldMk cId="274658128" sldId="312"/>
            <ac:spMk id="55" creationId="{68699320-ABFC-CBD6-3156-5D409F167B5D}"/>
          </ac:spMkLst>
        </pc:spChg>
        <pc:spChg chg="mod">
          <ac:chgData name="Nino Philip Ramones" userId="1068934f-e3b4-4e88-ba23-4cb57230c594" providerId="ADAL" clId="{8C9A45D4-A407-4FA5-BCFB-91091DFC595F}" dt="2023-10-23T01:36:37.835" v="1899"/>
          <ac:spMkLst>
            <pc:docMk/>
            <pc:sldMk cId="274658128" sldId="312"/>
            <ac:spMk id="56" creationId="{367BA7B1-9A97-9248-B741-FA5FD947414B}"/>
          </ac:spMkLst>
        </pc:spChg>
        <pc:spChg chg="add mod">
          <ac:chgData name="Nino Philip Ramones" userId="1068934f-e3b4-4e88-ba23-4cb57230c594" providerId="ADAL" clId="{8C9A45D4-A407-4FA5-BCFB-91091DFC595F}" dt="2023-10-23T01:57:39.579" v="2678" actId="164"/>
          <ac:spMkLst>
            <pc:docMk/>
            <pc:sldMk cId="274658128" sldId="312"/>
            <ac:spMk id="57" creationId="{8A52FE67-F72A-D0F5-531B-DF42654CD2FA}"/>
          </ac:spMkLst>
        </pc:spChg>
        <pc:spChg chg="add mod">
          <ac:chgData name="Nino Philip Ramones" userId="1068934f-e3b4-4e88-ba23-4cb57230c594" providerId="ADAL" clId="{8C9A45D4-A407-4FA5-BCFB-91091DFC595F}" dt="2023-10-23T01:57:39.579" v="2678" actId="164"/>
          <ac:spMkLst>
            <pc:docMk/>
            <pc:sldMk cId="274658128" sldId="312"/>
            <ac:spMk id="58" creationId="{78161870-F717-DE78-47A6-394BBE9AAA40}"/>
          </ac:spMkLst>
        </pc:spChg>
        <pc:spChg chg="add mod">
          <ac:chgData name="Nino Philip Ramones" userId="1068934f-e3b4-4e88-ba23-4cb57230c594" providerId="ADAL" clId="{8C9A45D4-A407-4FA5-BCFB-91091DFC595F}" dt="2023-10-23T01:57:39.579" v="2678" actId="164"/>
          <ac:spMkLst>
            <pc:docMk/>
            <pc:sldMk cId="274658128" sldId="312"/>
            <ac:spMk id="59" creationId="{8B7CC5AD-F66A-692F-B816-0CBBC8857834}"/>
          </ac:spMkLst>
        </pc:spChg>
        <pc:spChg chg="add del mod ord">
          <ac:chgData name="Nino Philip Ramones" userId="1068934f-e3b4-4e88-ba23-4cb57230c594" providerId="ADAL" clId="{8C9A45D4-A407-4FA5-BCFB-91091DFC595F}" dt="2023-10-23T02:39:20.332" v="2787" actId="1076"/>
          <ac:spMkLst>
            <pc:docMk/>
            <pc:sldMk cId="274658128" sldId="312"/>
            <ac:spMk id="60" creationId="{B08B93C1-B4C3-1AA4-D62C-3014DF52B946}"/>
          </ac:spMkLst>
        </pc:spChg>
        <pc:spChg chg="add mod">
          <ac:chgData name="Nino Philip Ramones" userId="1068934f-e3b4-4e88-ba23-4cb57230c594" providerId="ADAL" clId="{8C9A45D4-A407-4FA5-BCFB-91091DFC595F}" dt="2023-10-23T01:57:39.579" v="2678" actId="164"/>
          <ac:spMkLst>
            <pc:docMk/>
            <pc:sldMk cId="274658128" sldId="312"/>
            <ac:spMk id="61" creationId="{6993D3DE-1410-D79F-C0DC-36C65EEC01AB}"/>
          </ac:spMkLst>
        </pc:spChg>
        <pc:spChg chg="add mod">
          <ac:chgData name="Nino Philip Ramones" userId="1068934f-e3b4-4e88-ba23-4cb57230c594" providerId="ADAL" clId="{8C9A45D4-A407-4FA5-BCFB-91091DFC595F}" dt="2023-10-23T01:57:39.579" v="2678" actId="164"/>
          <ac:spMkLst>
            <pc:docMk/>
            <pc:sldMk cId="274658128" sldId="312"/>
            <ac:spMk id="62" creationId="{6C2948F7-1176-6A2C-7840-95AACD4A2A89}"/>
          </ac:spMkLst>
        </pc:spChg>
        <pc:spChg chg="add mod">
          <ac:chgData name="Nino Philip Ramones" userId="1068934f-e3b4-4e88-ba23-4cb57230c594" providerId="ADAL" clId="{8C9A45D4-A407-4FA5-BCFB-91091DFC595F}" dt="2023-10-23T02:39:58.653" v="2844" actId="20577"/>
          <ac:spMkLst>
            <pc:docMk/>
            <pc:sldMk cId="274658128" sldId="312"/>
            <ac:spMk id="63" creationId="{A2B7DF04-5D85-CC12-BEAD-B6193564DA11}"/>
          </ac:spMkLst>
        </pc:spChg>
        <pc:spChg chg="add mod">
          <ac:chgData name="Nino Philip Ramones" userId="1068934f-e3b4-4e88-ba23-4cb57230c594" providerId="ADAL" clId="{8C9A45D4-A407-4FA5-BCFB-91091DFC595F}" dt="2023-10-23T02:39:37.419" v="2798" actId="20577"/>
          <ac:spMkLst>
            <pc:docMk/>
            <pc:sldMk cId="274658128" sldId="312"/>
            <ac:spMk id="67" creationId="{01070B31-98F1-B1AC-ACA9-C5AF8D42E8F7}"/>
          </ac:spMkLst>
        </pc:spChg>
        <pc:grpChg chg="del mod">
          <ac:chgData name="Nino Philip Ramones" userId="1068934f-e3b4-4e88-ba23-4cb57230c594" providerId="ADAL" clId="{8C9A45D4-A407-4FA5-BCFB-91091DFC595F}" dt="2023-10-23T01:36:37.473" v="1898" actId="478"/>
          <ac:grpSpMkLst>
            <pc:docMk/>
            <pc:sldMk cId="274658128" sldId="312"/>
            <ac:grpSpMk id="4" creationId="{82BF88B1-B26A-1027-A8AF-12372CE8F625}"/>
          </ac:grpSpMkLst>
        </pc:grpChg>
        <pc:grpChg chg="del">
          <ac:chgData name="Nino Philip Ramones" userId="1068934f-e3b4-4e88-ba23-4cb57230c594" providerId="ADAL" clId="{8C9A45D4-A407-4FA5-BCFB-91091DFC595F}" dt="2023-10-23T00:57:35.395" v="1776" actId="478"/>
          <ac:grpSpMkLst>
            <pc:docMk/>
            <pc:sldMk cId="274658128" sldId="312"/>
            <ac:grpSpMk id="30" creationId="{60D3D15F-84DA-7DD4-6CD0-D407E7E9FA39}"/>
          </ac:grpSpMkLst>
        </pc:grpChg>
        <pc:grpChg chg="del">
          <ac:chgData name="Nino Philip Ramones" userId="1068934f-e3b4-4e88-ba23-4cb57230c594" providerId="ADAL" clId="{8C9A45D4-A407-4FA5-BCFB-91091DFC595F}" dt="2023-10-23T00:57:35.395" v="1776" actId="478"/>
          <ac:grpSpMkLst>
            <pc:docMk/>
            <pc:sldMk cId="274658128" sldId="312"/>
            <ac:grpSpMk id="33" creationId="{F1AEFB71-EF62-D4B6-7C26-3ED50F43E47A}"/>
          </ac:grpSpMkLst>
        </pc:grpChg>
        <pc:grpChg chg="del">
          <ac:chgData name="Nino Philip Ramones" userId="1068934f-e3b4-4e88-ba23-4cb57230c594" providerId="ADAL" clId="{8C9A45D4-A407-4FA5-BCFB-91091DFC595F}" dt="2023-10-23T00:57:36.998" v="1777" actId="478"/>
          <ac:grpSpMkLst>
            <pc:docMk/>
            <pc:sldMk cId="274658128" sldId="312"/>
            <ac:grpSpMk id="34" creationId="{37D0D9D7-BA72-AEDA-F1A7-73CDE6A380D7}"/>
          </ac:grpSpMkLst>
        </pc:grpChg>
        <pc:grpChg chg="add mod">
          <ac:chgData name="Nino Philip Ramones" userId="1068934f-e3b4-4e88-ba23-4cb57230c594" providerId="ADAL" clId="{8C9A45D4-A407-4FA5-BCFB-91091DFC595F}" dt="2023-10-23T01:57:39.579" v="2678" actId="164"/>
          <ac:grpSpMkLst>
            <pc:docMk/>
            <pc:sldMk cId="274658128" sldId="312"/>
            <ac:grpSpMk id="51" creationId="{6BF248D1-F009-8FF4-CB5C-BBD70CBB88EF}"/>
          </ac:grpSpMkLst>
        </pc:grpChg>
        <pc:grpChg chg="add mod">
          <ac:chgData name="Nino Philip Ramones" userId="1068934f-e3b4-4e88-ba23-4cb57230c594" providerId="ADAL" clId="{8C9A45D4-A407-4FA5-BCFB-91091DFC595F}" dt="2023-10-23T01:36:37.835" v="1899"/>
          <ac:grpSpMkLst>
            <pc:docMk/>
            <pc:sldMk cId="274658128" sldId="312"/>
            <ac:grpSpMk id="53" creationId="{E56B8C12-C0D3-E7F5-B655-4C946276CF3A}"/>
          </ac:grpSpMkLst>
        </pc:grpChg>
        <pc:grpChg chg="add mod">
          <ac:chgData name="Nino Philip Ramones" userId="1068934f-e3b4-4e88-ba23-4cb57230c594" providerId="ADAL" clId="{8C9A45D4-A407-4FA5-BCFB-91091DFC595F}" dt="2023-10-23T01:57:45.390" v="2682" actId="1035"/>
          <ac:grpSpMkLst>
            <pc:docMk/>
            <pc:sldMk cId="274658128" sldId="312"/>
            <ac:grpSpMk id="64" creationId="{25373626-6DD2-C090-380C-3CA2B8CE0B7F}"/>
          </ac:grpSpMkLst>
        </pc:grpChg>
        <pc:picChg chg="del">
          <ac:chgData name="Nino Philip Ramones" userId="1068934f-e3b4-4e88-ba23-4cb57230c594" providerId="ADAL" clId="{8C9A45D4-A407-4FA5-BCFB-91091DFC595F}" dt="2023-10-23T00:57:35.395" v="1776" actId="478"/>
          <ac:picMkLst>
            <pc:docMk/>
            <pc:sldMk cId="274658128" sldId="312"/>
            <ac:picMk id="6" creationId="{A9DBA3A5-DA13-3ACA-5E93-0A19628DB567}"/>
          </ac:picMkLst>
        </pc:picChg>
        <pc:picChg chg="add mod">
          <ac:chgData name="Nino Philip Ramones" userId="1068934f-e3b4-4e88-ba23-4cb57230c594" providerId="ADAL" clId="{8C9A45D4-A407-4FA5-BCFB-91091DFC595F}" dt="2023-10-23T01:35:07.036" v="1828" actId="164"/>
          <ac:picMkLst>
            <pc:docMk/>
            <pc:sldMk cId="274658128" sldId="312"/>
            <ac:picMk id="8" creationId="{D7CBC43C-89FC-D915-716D-FDDD580CD074}"/>
          </ac:picMkLst>
        </pc:picChg>
        <pc:picChg chg="del">
          <ac:chgData name="Nino Philip Ramones" userId="1068934f-e3b4-4e88-ba23-4cb57230c594" providerId="ADAL" clId="{8C9A45D4-A407-4FA5-BCFB-91091DFC595F}" dt="2023-10-23T00:57:35.395" v="1776" actId="478"/>
          <ac:picMkLst>
            <pc:docMk/>
            <pc:sldMk cId="274658128" sldId="312"/>
            <ac:picMk id="10" creationId="{2BC290FB-8C51-2B3C-DB61-B3C9A6589EE3}"/>
          </ac:picMkLst>
        </pc:picChg>
        <pc:picChg chg="del">
          <ac:chgData name="Nino Philip Ramones" userId="1068934f-e3b4-4e88-ba23-4cb57230c594" providerId="ADAL" clId="{8C9A45D4-A407-4FA5-BCFB-91091DFC595F}" dt="2023-10-23T00:57:35.395" v="1776" actId="478"/>
          <ac:picMkLst>
            <pc:docMk/>
            <pc:sldMk cId="274658128" sldId="312"/>
            <ac:picMk id="16" creationId="{5621B07B-17CF-50EC-834D-B409DA8F397E}"/>
          </ac:picMkLst>
        </pc:picChg>
        <pc:picChg chg="add mod">
          <ac:chgData name="Nino Philip Ramones" userId="1068934f-e3b4-4e88-ba23-4cb57230c594" providerId="ADAL" clId="{8C9A45D4-A407-4FA5-BCFB-91091DFC595F}" dt="2023-10-23T01:35:07.036" v="1828" actId="164"/>
          <ac:picMkLst>
            <pc:docMk/>
            <pc:sldMk cId="274658128" sldId="312"/>
            <ac:picMk id="18" creationId="{E7C793BB-116D-CEA3-9AA2-5E6D180102AE}"/>
          </ac:picMkLst>
        </pc:picChg>
        <pc:picChg chg="del">
          <ac:chgData name="Nino Philip Ramones" userId="1068934f-e3b4-4e88-ba23-4cb57230c594" providerId="ADAL" clId="{8C9A45D4-A407-4FA5-BCFB-91091DFC595F}" dt="2023-10-23T00:57:35.395" v="1776" actId="478"/>
          <ac:picMkLst>
            <pc:docMk/>
            <pc:sldMk cId="274658128" sldId="312"/>
            <ac:picMk id="20" creationId="{CBA404F0-404A-6AE8-6323-F4CFC8A09075}"/>
          </ac:picMkLst>
        </pc:picChg>
        <pc:picChg chg="del">
          <ac:chgData name="Nino Philip Ramones" userId="1068934f-e3b4-4e88-ba23-4cb57230c594" providerId="ADAL" clId="{8C9A45D4-A407-4FA5-BCFB-91091DFC595F}" dt="2023-10-23T00:57:35.395" v="1776" actId="478"/>
          <ac:picMkLst>
            <pc:docMk/>
            <pc:sldMk cId="274658128" sldId="312"/>
            <ac:picMk id="24" creationId="{BFBE2A89-F623-B5CB-594D-17EA6F64CE83}"/>
          </ac:picMkLst>
        </pc:picChg>
        <pc:picChg chg="add mod">
          <ac:chgData name="Nino Philip Ramones" userId="1068934f-e3b4-4e88-ba23-4cb57230c594" providerId="ADAL" clId="{8C9A45D4-A407-4FA5-BCFB-91091DFC595F}" dt="2023-10-23T01:35:07.036" v="1828" actId="164"/>
          <ac:picMkLst>
            <pc:docMk/>
            <pc:sldMk cId="274658128" sldId="312"/>
            <ac:picMk id="26" creationId="{CF84D96B-1539-B1C3-D466-08F0CB09299A}"/>
          </ac:picMkLst>
        </pc:picChg>
        <pc:picChg chg="del">
          <ac:chgData name="Nino Philip Ramones" userId="1068934f-e3b4-4e88-ba23-4cb57230c594" providerId="ADAL" clId="{8C9A45D4-A407-4FA5-BCFB-91091DFC595F}" dt="2023-10-23T00:57:35.395" v="1776" actId="478"/>
          <ac:picMkLst>
            <pc:docMk/>
            <pc:sldMk cId="274658128" sldId="312"/>
            <ac:picMk id="28" creationId="{B9E0AFC9-C054-5562-F2EC-8152C6DEE238}"/>
          </ac:picMkLst>
        </pc:picChg>
        <pc:picChg chg="del">
          <ac:chgData name="Nino Philip Ramones" userId="1068934f-e3b4-4e88-ba23-4cb57230c594" providerId="ADAL" clId="{8C9A45D4-A407-4FA5-BCFB-91091DFC595F}" dt="2023-10-23T00:57:35.395" v="1776" actId="478"/>
          <ac:picMkLst>
            <pc:docMk/>
            <pc:sldMk cId="274658128" sldId="312"/>
            <ac:picMk id="42" creationId="{F1A17369-962F-4EAC-C87A-A7716AE3C602}"/>
          </ac:picMkLst>
        </pc:picChg>
        <pc:picChg chg="add mod">
          <ac:chgData name="Nino Philip Ramones" userId="1068934f-e3b4-4e88-ba23-4cb57230c594" providerId="ADAL" clId="{8C9A45D4-A407-4FA5-BCFB-91091DFC595F}" dt="2023-10-23T01:35:07.036" v="1828" actId="164"/>
          <ac:picMkLst>
            <pc:docMk/>
            <pc:sldMk cId="274658128" sldId="312"/>
            <ac:picMk id="43" creationId="{DF8D4ED9-0F73-ECC0-8D28-AF5A18C82091}"/>
          </ac:picMkLst>
        </pc:picChg>
        <pc:picChg chg="del">
          <ac:chgData name="Nino Philip Ramones" userId="1068934f-e3b4-4e88-ba23-4cb57230c594" providerId="ADAL" clId="{8C9A45D4-A407-4FA5-BCFB-91091DFC595F}" dt="2023-10-23T00:57:35.395" v="1776" actId="478"/>
          <ac:picMkLst>
            <pc:docMk/>
            <pc:sldMk cId="274658128" sldId="312"/>
            <ac:picMk id="44" creationId="{162624ED-9E3C-2F46-FCFB-A95465EFAF3D}"/>
          </ac:picMkLst>
        </pc:picChg>
        <pc:picChg chg="del">
          <ac:chgData name="Nino Philip Ramones" userId="1068934f-e3b4-4e88-ba23-4cb57230c594" providerId="ADAL" clId="{8C9A45D4-A407-4FA5-BCFB-91091DFC595F}" dt="2023-10-23T00:57:35.395" v="1776" actId="478"/>
          <ac:picMkLst>
            <pc:docMk/>
            <pc:sldMk cId="274658128" sldId="312"/>
            <ac:picMk id="46" creationId="{DE9E4C80-0BFF-EF9D-92C1-08EB4705556E}"/>
          </ac:picMkLst>
        </pc:picChg>
        <pc:picChg chg="add mod">
          <ac:chgData name="Nino Philip Ramones" userId="1068934f-e3b4-4e88-ba23-4cb57230c594" providerId="ADAL" clId="{8C9A45D4-A407-4FA5-BCFB-91091DFC595F}" dt="2023-10-23T01:35:07.036" v="1828" actId="164"/>
          <ac:picMkLst>
            <pc:docMk/>
            <pc:sldMk cId="274658128" sldId="312"/>
            <ac:picMk id="47" creationId="{2C418BFF-93F4-C6BB-BD21-EFF99A604633}"/>
          </ac:picMkLst>
        </pc:picChg>
        <pc:picChg chg="del">
          <ac:chgData name="Nino Philip Ramones" userId="1068934f-e3b4-4e88-ba23-4cb57230c594" providerId="ADAL" clId="{8C9A45D4-A407-4FA5-BCFB-91091DFC595F}" dt="2023-10-23T00:57:35.395" v="1776" actId="478"/>
          <ac:picMkLst>
            <pc:docMk/>
            <pc:sldMk cId="274658128" sldId="312"/>
            <ac:picMk id="48" creationId="{8E9BC7B1-6928-9E80-8ED4-A056E85E5396}"/>
          </ac:picMkLst>
        </pc:picChg>
        <pc:picChg chg="add mod">
          <ac:chgData name="Nino Philip Ramones" userId="1068934f-e3b4-4e88-ba23-4cb57230c594" providerId="ADAL" clId="{8C9A45D4-A407-4FA5-BCFB-91091DFC595F}" dt="2023-10-23T01:35:07.036" v="1828" actId="164"/>
          <ac:picMkLst>
            <pc:docMk/>
            <pc:sldMk cId="274658128" sldId="312"/>
            <ac:picMk id="50" creationId="{66EBBDCB-19EE-4FE5-2989-47EF3EEAE4CC}"/>
          </ac:picMkLst>
        </pc:picChg>
        <pc:picChg chg="add mod ord">
          <ac:chgData name="Nino Philip Ramones" userId="1068934f-e3b4-4e88-ba23-4cb57230c594" providerId="ADAL" clId="{8C9A45D4-A407-4FA5-BCFB-91091DFC595F}" dt="2023-10-23T02:38:52.210" v="2782" actId="14100"/>
          <ac:picMkLst>
            <pc:docMk/>
            <pc:sldMk cId="274658128" sldId="312"/>
            <ac:picMk id="66" creationId="{3BF4C799-4BD6-8E8E-ADDA-FE3F74754ACC}"/>
          </ac:picMkLst>
        </pc:picChg>
        <pc:cxnChg chg="mod">
          <ac:chgData name="Nino Philip Ramones" userId="1068934f-e3b4-4e88-ba23-4cb57230c594" providerId="ADAL" clId="{8C9A45D4-A407-4FA5-BCFB-91091DFC595F}" dt="2023-10-23T01:36:37.835" v="1899"/>
          <ac:cxnSpMkLst>
            <pc:docMk/>
            <pc:sldMk cId="274658128" sldId="312"/>
            <ac:cxnSpMk id="54" creationId="{8AE610AF-FDE2-5B1D-5950-1C3DD87FB714}"/>
          </ac:cxnSpMkLst>
        </pc:cxnChg>
      </pc:sldChg>
      <pc:sldChg chg="del">
        <pc:chgData name="Nino Philip Ramones" userId="1068934f-e3b4-4e88-ba23-4cb57230c594" providerId="ADAL" clId="{8C9A45D4-A407-4FA5-BCFB-91091DFC595F}" dt="2023-10-23T01:36:47.172" v="1900" actId="47"/>
        <pc:sldMkLst>
          <pc:docMk/>
          <pc:sldMk cId="724342427" sldId="313"/>
        </pc:sldMkLst>
      </pc:sldChg>
      <pc:sldChg chg="addSp delSp modSp add mod">
        <pc:chgData name="Nino Philip Ramones" userId="1068934f-e3b4-4e88-ba23-4cb57230c594" providerId="ADAL" clId="{8C9A45D4-A407-4FA5-BCFB-91091DFC595F}" dt="2023-10-23T03:36:25.944" v="6464" actId="20577"/>
        <pc:sldMkLst>
          <pc:docMk/>
          <pc:sldMk cId="2851608197" sldId="313"/>
        </pc:sldMkLst>
        <pc:spChg chg="mod">
          <ac:chgData name="Nino Philip Ramones" userId="1068934f-e3b4-4e88-ba23-4cb57230c594" providerId="ADAL" clId="{8C9A45D4-A407-4FA5-BCFB-91091DFC595F}" dt="2023-10-23T02:26:26.167" v="2722" actId="14100"/>
          <ac:spMkLst>
            <pc:docMk/>
            <pc:sldMk cId="2851608197" sldId="313"/>
            <ac:spMk id="2" creationId="{05373617-D585-BAF0-0B5B-D2CF324A4D6B}"/>
          </ac:spMkLst>
        </pc:spChg>
        <pc:spChg chg="add del mod">
          <ac:chgData name="Nino Philip Ramones" userId="1068934f-e3b4-4e88-ba23-4cb57230c594" providerId="ADAL" clId="{8C9A45D4-A407-4FA5-BCFB-91091DFC595F}" dt="2023-10-23T02:44:33.302" v="2913" actId="478"/>
          <ac:spMkLst>
            <pc:docMk/>
            <pc:sldMk cId="2851608197" sldId="313"/>
            <ac:spMk id="3" creationId="{3FEC817F-F7DC-D982-731B-B3166E95213D}"/>
          </ac:spMkLst>
        </pc:spChg>
        <pc:spChg chg="add del">
          <ac:chgData name="Nino Philip Ramones" userId="1068934f-e3b4-4e88-ba23-4cb57230c594" providerId="ADAL" clId="{8C9A45D4-A407-4FA5-BCFB-91091DFC595F}" dt="2023-10-23T02:58:02.012" v="4336" actId="478"/>
          <ac:spMkLst>
            <pc:docMk/>
            <pc:sldMk cId="2851608197" sldId="313"/>
            <ac:spMk id="4" creationId="{1DB4F762-918F-E487-6DD9-DA4615C5C60F}"/>
          </ac:spMkLst>
        </pc:spChg>
        <pc:spChg chg="add del">
          <ac:chgData name="Nino Philip Ramones" userId="1068934f-e3b4-4e88-ba23-4cb57230c594" providerId="ADAL" clId="{8C9A45D4-A407-4FA5-BCFB-91091DFC595F}" dt="2023-10-23T02:58:07.374" v="4338" actId="478"/>
          <ac:spMkLst>
            <pc:docMk/>
            <pc:sldMk cId="2851608197" sldId="313"/>
            <ac:spMk id="5" creationId="{54766664-A0CE-E051-F0E5-7A274390307B}"/>
          </ac:spMkLst>
        </pc:spChg>
        <pc:spChg chg="add mod">
          <ac:chgData name="Nino Philip Ramones" userId="1068934f-e3b4-4e88-ba23-4cb57230c594" providerId="ADAL" clId="{8C9A45D4-A407-4FA5-BCFB-91091DFC595F}" dt="2023-10-23T03:36:25.944" v="6464" actId="20577"/>
          <ac:spMkLst>
            <pc:docMk/>
            <pc:sldMk cId="2851608197" sldId="313"/>
            <ac:spMk id="6" creationId="{AF9BDFDB-0E4B-B143-BE01-6246C20B566B}"/>
          </ac:spMkLst>
        </pc:spChg>
        <pc:spChg chg="add mod">
          <ac:chgData name="Nino Philip Ramones" userId="1068934f-e3b4-4e88-ba23-4cb57230c594" providerId="ADAL" clId="{8C9A45D4-A407-4FA5-BCFB-91091DFC595F}" dt="2023-10-23T03:09:59.836" v="4711" actId="20577"/>
          <ac:spMkLst>
            <pc:docMk/>
            <pc:sldMk cId="2851608197" sldId="313"/>
            <ac:spMk id="7" creationId="{057C5F08-598D-3699-DF00-27152D47454C}"/>
          </ac:spMkLst>
        </pc:spChg>
        <pc:spChg chg="mod">
          <ac:chgData name="Nino Philip Ramones" userId="1068934f-e3b4-4e88-ba23-4cb57230c594" providerId="ADAL" clId="{8C9A45D4-A407-4FA5-BCFB-91091DFC595F}" dt="2023-10-23T03:08:45.015" v="4682" actId="1036"/>
          <ac:spMkLst>
            <pc:docMk/>
            <pc:sldMk cId="2851608197" sldId="313"/>
            <ac:spMk id="63" creationId="{A2B7DF04-5D85-CC12-BEAD-B6193564DA11}"/>
          </ac:spMkLst>
        </pc:spChg>
        <pc:grpChg chg="del">
          <ac:chgData name="Nino Philip Ramones" userId="1068934f-e3b4-4e88-ba23-4cb57230c594" providerId="ADAL" clId="{8C9A45D4-A407-4FA5-BCFB-91091DFC595F}" dt="2023-10-23T02:26:14.683" v="2695" actId="478"/>
          <ac:grpSpMkLst>
            <pc:docMk/>
            <pc:sldMk cId="2851608197" sldId="313"/>
            <ac:grpSpMk id="64" creationId="{25373626-6DD2-C090-380C-3CA2B8CE0B7F}"/>
          </ac:grpSpMkLst>
        </pc:grpChg>
        <pc:picChg chg="add mod">
          <ac:chgData name="Nino Philip Ramones" userId="1068934f-e3b4-4e88-ba23-4cb57230c594" providerId="ADAL" clId="{8C9A45D4-A407-4FA5-BCFB-91091DFC595F}" dt="2023-10-23T03:01:54.742" v="4507" actId="1076"/>
          <ac:picMkLst>
            <pc:docMk/>
            <pc:sldMk cId="2851608197" sldId="313"/>
            <ac:picMk id="1030" creationId="{BC48AC82-603A-E4AA-F86A-BA2EC4B5BF1B}"/>
          </ac:picMkLst>
        </pc:picChg>
        <pc:picChg chg="add mod">
          <ac:chgData name="Nino Philip Ramones" userId="1068934f-e3b4-4e88-ba23-4cb57230c594" providerId="ADAL" clId="{8C9A45D4-A407-4FA5-BCFB-91091DFC595F}" dt="2023-10-23T03:02:46.340" v="4515" actId="1076"/>
          <ac:picMkLst>
            <pc:docMk/>
            <pc:sldMk cId="2851608197" sldId="313"/>
            <ac:picMk id="1032" creationId="{99C9DD5B-C0C3-F46E-4373-0C1AB9CB102B}"/>
          </ac:picMkLst>
        </pc:picChg>
      </pc:sldChg>
      <pc:sldChg chg="addSp delSp modSp add mod">
        <pc:chgData name="Nino Philip Ramones" userId="1068934f-e3b4-4e88-ba23-4cb57230c594" providerId="ADAL" clId="{8C9A45D4-A407-4FA5-BCFB-91091DFC595F}" dt="2023-10-23T03:39:37.031" v="6634" actId="1035"/>
        <pc:sldMkLst>
          <pc:docMk/>
          <pc:sldMk cId="1740752445" sldId="314"/>
        </pc:sldMkLst>
        <pc:spChg chg="add mod">
          <ac:chgData name="Nino Philip Ramones" userId="1068934f-e3b4-4e88-ba23-4cb57230c594" providerId="ADAL" clId="{8C9A45D4-A407-4FA5-BCFB-91091DFC595F}" dt="2023-10-23T03:39:37.031" v="6634" actId="1035"/>
          <ac:spMkLst>
            <pc:docMk/>
            <pc:sldMk cId="1740752445" sldId="314"/>
            <ac:spMk id="3" creationId="{6DB453C4-BD08-97FD-C3CA-B5EF5191F58E}"/>
          </ac:spMkLst>
        </pc:spChg>
        <pc:spChg chg="mod">
          <ac:chgData name="Nino Philip Ramones" userId="1068934f-e3b4-4e88-ba23-4cb57230c594" providerId="ADAL" clId="{8C9A45D4-A407-4FA5-BCFB-91091DFC595F}" dt="2023-10-23T03:39:37.031" v="6634" actId="1035"/>
          <ac:spMkLst>
            <pc:docMk/>
            <pc:sldMk cId="1740752445" sldId="314"/>
            <ac:spMk id="6" creationId="{AF9BDFDB-0E4B-B143-BE01-6246C20B566B}"/>
          </ac:spMkLst>
        </pc:spChg>
        <pc:spChg chg="mod">
          <ac:chgData name="Nino Philip Ramones" userId="1068934f-e3b4-4e88-ba23-4cb57230c594" providerId="ADAL" clId="{8C9A45D4-A407-4FA5-BCFB-91091DFC595F}" dt="2023-10-23T03:21:01.327" v="4730" actId="20577"/>
          <ac:spMkLst>
            <pc:docMk/>
            <pc:sldMk cId="1740752445" sldId="314"/>
            <ac:spMk id="7" creationId="{057C5F08-598D-3699-DF00-27152D47454C}"/>
          </ac:spMkLst>
        </pc:spChg>
        <pc:spChg chg="mod">
          <ac:chgData name="Nino Philip Ramones" userId="1068934f-e3b4-4e88-ba23-4cb57230c594" providerId="ADAL" clId="{8C9A45D4-A407-4FA5-BCFB-91091DFC595F}" dt="2023-10-23T03:34:31.121" v="6354" actId="13926"/>
          <ac:spMkLst>
            <pc:docMk/>
            <pc:sldMk cId="1740752445" sldId="314"/>
            <ac:spMk id="63" creationId="{A2B7DF04-5D85-CC12-BEAD-B6193564DA11}"/>
          </ac:spMkLst>
        </pc:spChg>
        <pc:picChg chg="del">
          <ac:chgData name="Nino Philip Ramones" userId="1068934f-e3b4-4e88-ba23-4cb57230c594" providerId="ADAL" clId="{8C9A45D4-A407-4FA5-BCFB-91091DFC595F}" dt="2023-10-23T03:35:01.760" v="6355" actId="478"/>
          <ac:picMkLst>
            <pc:docMk/>
            <pc:sldMk cId="1740752445" sldId="314"/>
            <ac:picMk id="1030" creationId="{BC48AC82-603A-E4AA-F86A-BA2EC4B5BF1B}"/>
          </ac:picMkLst>
        </pc:picChg>
        <pc:picChg chg="del">
          <ac:chgData name="Nino Philip Ramones" userId="1068934f-e3b4-4e88-ba23-4cb57230c594" providerId="ADAL" clId="{8C9A45D4-A407-4FA5-BCFB-91091DFC595F}" dt="2023-10-23T03:35:01.760" v="6355" actId="478"/>
          <ac:picMkLst>
            <pc:docMk/>
            <pc:sldMk cId="1740752445" sldId="314"/>
            <ac:picMk id="1032" creationId="{99C9DD5B-C0C3-F46E-4373-0C1AB9CB102B}"/>
          </ac:picMkLst>
        </pc:picChg>
        <pc:picChg chg="add mod">
          <ac:chgData name="Nino Philip Ramones" userId="1068934f-e3b4-4e88-ba23-4cb57230c594" providerId="ADAL" clId="{8C9A45D4-A407-4FA5-BCFB-91091DFC595F}" dt="2023-10-23T03:39:37.031" v="6634" actId="1035"/>
          <ac:picMkLst>
            <pc:docMk/>
            <pc:sldMk cId="1740752445" sldId="314"/>
            <ac:picMk id="2050" creationId="{F6BF9015-6486-CD6D-36CC-8CAE0C6200AB}"/>
          </ac:picMkLst>
        </pc:picChg>
        <pc:picChg chg="add mod">
          <ac:chgData name="Nino Philip Ramones" userId="1068934f-e3b4-4e88-ba23-4cb57230c594" providerId="ADAL" clId="{8C9A45D4-A407-4FA5-BCFB-91091DFC595F}" dt="2023-10-23T03:39:37.031" v="6634" actId="1035"/>
          <ac:picMkLst>
            <pc:docMk/>
            <pc:sldMk cId="1740752445" sldId="314"/>
            <ac:picMk id="2052" creationId="{F827C9BD-426D-AC70-9145-B0B33E19BE80}"/>
          </ac:picMkLst>
        </pc:picChg>
      </pc:sldChg>
      <pc:sldChg chg="del">
        <pc:chgData name="Nino Philip Ramones" userId="1068934f-e3b4-4e88-ba23-4cb57230c594" providerId="ADAL" clId="{8C9A45D4-A407-4FA5-BCFB-91091DFC595F}" dt="2023-10-23T01:36:47.172" v="1900" actId="47"/>
        <pc:sldMkLst>
          <pc:docMk/>
          <pc:sldMk cId="3707493404" sldId="314"/>
        </pc:sldMkLst>
      </pc:sldChg>
    </pc:docChg>
  </pc:docChgLst>
  <pc:docChgLst>
    <pc:chgData name="Nino Philip Ramones" userId="1068934f-e3b4-4e88-ba23-4cb57230c594" providerId="ADAL" clId="{8CB2B8AF-A82A-44C4-8ACE-B3900E30AC94}"/>
    <pc:docChg chg="undo redo custSel addSld delSld modSld sldOrd">
      <pc:chgData name="Nino Philip Ramones" userId="1068934f-e3b4-4e88-ba23-4cb57230c594" providerId="ADAL" clId="{8CB2B8AF-A82A-44C4-8ACE-B3900E30AC94}" dt="2023-03-10T14:16:05.477" v="20141" actId="20577"/>
      <pc:docMkLst>
        <pc:docMk/>
      </pc:docMkLst>
      <pc:sldChg chg="mod ord modShow">
        <pc:chgData name="Nino Philip Ramones" userId="1068934f-e3b4-4e88-ba23-4cb57230c594" providerId="ADAL" clId="{8CB2B8AF-A82A-44C4-8ACE-B3900E30AC94}" dt="2023-03-10T01:23:12.533" v="3351"/>
        <pc:sldMkLst>
          <pc:docMk/>
          <pc:sldMk cId="0" sldId="256"/>
        </pc:sldMkLst>
      </pc:sldChg>
      <pc:sldChg chg="delSp modSp mod ord modShow">
        <pc:chgData name="Nino Philip Ramones" userId="1068934f-e3b4-4e88-ba23-4cb57230c594" providerId="ADAL" clId="{8CB2B8AF-A82A-44C4-8ACE-B3900E30AC94}" dt="2023-03-10T01:23:06.281" v="3347"/>
        <pc:sldMkLst>
          <pc:docMk/>
          <pc:sldMk cId="0" sldId="257"/>
        </pc:sldMkLst>
        <pc:spChg chg="del">
          <ac:chgData name="Nino Philip Ramones" userId="1068934f-e3b4-4e88-ba23-4cb57230c594" providerId="ADAL" clId="{8CB2B8AF-A82A-44C4-8ACE-B3900E30AC94}" dt="2023-03-09T12:57:59.065" v="299" actId="478"/>
          <ac:spMkLst>
            <pc:docMk/>
            <pc:sldMk cId="0" sldId="257"/>
            <ac:spMk id="15" creationId="{00000000-0000-0000-0000-000000000000}"/>
          </ac:spMkLst>
        </pc:spChg>
        <pc:spChg chg="del">
          <ac:chgData name="Nino Philip Ramones" userId="1068934f-e3b4-4e88-ba23-4cb57230c594" providerId="ADAL" clId="{8CB2B8AF-A82A-44C4-8ACE-B3900E30AC94}" dt="2023-03-09T12:57:59.065" v="299" actId="478"/>
          <ac:spMkLst>
            <pc:docMk/>
            <pc:sldMk cId="0" sldId="257"/>
            <ac:spMk id="16" creationId="{00000000-0000-0000-0000-000000000000}"/>
          </ac:spMkLst>
        </pc:spChg>
        <pc:spChg chg="del">
          <ac:chgData name="Nino Philip Ramones" userId="1068934f-e3b4-4e88-ba23-4cb57230c594" providerId="ADAL" clId="{8CB2B8AF-A82A-44C4-8ACE-B3900E30AC94}" dt="2023-03-09T12:57:59.065" v="299" actId="478"/>
          <ac:spMkLst>
            <pc:docMk/>
            <pc:sldMk cId="0" sldId="257"/>
            <ac:spMk id="17" creationId="{00000000-0000-0000-0000-000000000000}"/>
          </ac:spMkLst>
        </pc:spChg>
        <pc:spChg chg="del">
          <ac:chgData name="Nino Philip Ramones" userId="1068934f-e3b4-4e88-ba23-4cb57230c594" providerId="ADAL" clId="{8CB2B8AF-A82A-44C4-8ACE-B3900E30AC94}" dt="2023-03-09T12:57:59.065" v="299" actId="478"/>
          <ac:spMkLst>
            <pc:docMk/>
            <pc:sldMk cId="0" sldId="257"/>
            <ac:spMk id="18" creationId="{00000000-0000-0000-0000-000000000000}"/>
          </ac:spMkLst>
        </pc:spChg>
        <pc:spChg chg="del">
          <ac:chgData name="Nino Philip Ramones" userId="1068934f-e3b4-4e88-ba23-4cb57230c594" providerId="ADAL" clId="{8CB2B8AF-A82A-44C4-8ACE-B3900E30AC94}" dt="2023-03-09T12:57:59.065" v="299" actId="478"/>
          <ac:spMkLst>
            <pc:docMk/>
            <pc:sldMk cId="0" sldId="257"/>
            <ac:spMk id="19" creationId="{00000000-0000-0000-0000-000000000000}"/>
          </ac:spMkLst>
        </pc:spChg>
        <pc:spChg chg="del">
          <ac:chgData name="Nino Philip Ramones" userId="1068934f-e3b4-4e88-ba23-4cb57230c594" providerId="ADAL" clId="{8CB2B8AF-A82A-44C4-8ACE-B3900E30AC94}" dt="2023-03-09T12:57:59.065" v="299" actId="478"/>
          <ac:spMkLst>
            <pc:docMk/>
            <pc:sldMk cId="0" sldId="257"/>
            <ac:spMk id="20" creationId="{00000000-0000-0000-0000-000000000000}"/>
          </ac:spMkLst>
        </pc:spChg>
        <pc:spChg chg="del">
          <ac:chgData name="Nino Philip Ramones" userId="1068934f-e3b4-4e88-ba23-4cb57230c594" providerId="ADAL" clId="{8CB2B8AF-A82A-44C4-8ACE-B3900E30AC94}" dt="2023-03-09T12:57:59.065" v="299" actId="478"/>
          <ac:spMkLst>
            <pc:docMk/>
            <pc:sldMk cId="0" sldId="257"/>
            <ac:spMk id="21" creationId="{00000000-0000-0000-0000-000000000000}"/>
          </ac:spMkLst>
        </pc:spChg>
        <pc:picChg chg="del">
          <ac:chgData name="Nino Philip Ramones" userId="1068934f-e3b4-4e88-ba23-4cb57230c594" providerId="ADAL" clId="{8CB2B8AF-A82A-44C4-8ACE-B3900E30AC94}" dt="2023-03-09T12:57:54.293" v="298" actId="478"/>
          <ac:picMkLst>
            <pc:docMk/>
            <pc:sldMk cId="0" sldId="257"/>
            <ac:picMk id="2" creationId="{00000000-0000-0000-0000-000000000000}"/>
          </ac:picMkLst>
        </pc:picChg>
        <pc:picChg chg="del">
          <ac:chgData name="Nino Philip Ramones" userId="1068934f-e3b4-4e88-ba23-4cb57230c594" providerId="ADAL" clId="{8CB2B8AF-A82A-44C4-8ACE-B3900E30AC94}" dt="2023-03-09T12:57:59.065" v="299" actId="478"/>
          <ac:picMkLst>
            <pc:docMk/>
            <pc:sldMk cId="0" sldId="257"/>
            <ac:picMk id="11" creationId="{00000000-0000-0000-0000-000000000000}"/>
          </ac:picMkLst>
        </pc:picChg>
        <pc:picChg chg="del">
          <ac:chgData name="Nino Philip Ramones" userId="1068934f-e3b4-4e88-ba23-4cb57230c594" providerId="ADAL" clId="{8CB2B8AF-A82A-44C4-8ACE-B3900E30AC94}" dt="2023-03-09T12:57:59.065" v="299" actId="478"/>
          <ac:picMkLst>
            <pc:docMk/>
            <pc:sldMk cId="0" sldId="257"/>
            <ac:picMk id="12" creationId="{00000000-0000-0000-0000-000000000000}"/>
          </ac:picMkLst>
        </pc:picChg>
        <pc:picChg chg="del">
          <ac:chgData name="Nino Philip Ramones" userId="1068934f-e3b4-4e88-ba23-4cb57230c594" providerId="ADAL" clId="{8CB2B8AF-A82A-44C4-8ACE-B3900E30AC94}" dt="2023-03-09T12:57:59.065" v="299" actId="478"/>
          <ac:picMkLst>
            <pc:docMk/>
            <pc:sldMk cId="0" sldId="257"/>
            <ac:picMk id="13" creationId="{00000000-0000-0000-0000-000000000000}"/>
          </ac:picMkLst>
        </pc:picChg>
        <pc:picChg chg="mod">
          <ac:chgData name="Nino Philip Ramones" userId="1068934f-e3b4-4e88-ba23-4cb57230c594" providerId="ADAL" clId="{8CB2B8AF-A82A-44C4-8ACE-B3900E30AC94}" dt="2023-03-09T12:00:53.687" v="207" actId="1076"/>
          <ac:picMkLst>
            <pc:docMk/>
            <pc:sldMk cId="0" sldId="257"/>
            <ac:picMk id="14" creationId="{00000000-0000-0000-0000-000000000000}"/>
          </ac:picMkLst>
        </pc:picChg>
      </pc:sldChg>
      <pc:sldChg chg="mod ord modShow">
        <pc:chgData name="Nino Philip Ramones" userId="1068934f-e3b4-4e88-ba23-4cb57230c594" providerId="ADAL" clId="{8CB2B8AF-A82A-44C4-8ACE-B3900E30AC94}" dt="2023-03-10T01:23:06.281" v="3347"/>
        <pc:sldMkLst>
          <pc:docMk/>
          <pc:sldMk cId="0" sldId="258"/>
        </pc:sldMkLst>
      </pc:sldChg>
      <pc:sldChg chg="modSp mod ord modShow">
        <pc:chgData name="Nino Philip Ramones" userId="1068934f-e3b4-4e88-ba23-4cb57230c594" providerId="ADAL" clId="{8CB2B8AF-A82A-44C4-8ACE-B3900E30AC94}" dt="2023-03-10T01:23:06.281" v="3347"/>
        <pc:sldMkLst>
          <pc:docMk/>
          <pc:sldMk cId="1308192468" sldId="259"/>
        </pc:sldMkLst>
        <pc:spChg chg="mod">
          <ac:chgData name="Nino Philip Ramones" userId="1068934f-e3b4-4e88-ba23-4cb57230c594" providerId="ADAL" clId="{8CB2B8AF-A82A-44C4-8ACE-B3900E30AC94}" dt="2023-03-09T23:29:29.783" v="1052" actId="2085"/>
          <ac:spMkLst>
            <pc:docMk/>
            <pc:sldMk cId="1308192468" sldId="259"/>
            <ac:spMk id="4" creationId="{857317A1-A250-D8C4-66D9-CAC5F05072FA}"/>
          </ac:spMkLst>
        </pc:spChg>
        <pc:spChg chg="mod">
          <ac:chgData name="Nino Philip Ramones" userId="1068934f-e3b4-4e88-ba23-4cb57230c594" providerId="ADAL" clId="{8CB2B8AF-A82A-44C4-8ACE-B3900E30AC94}" dt="2023-03-09T23:29:29.783" v="1052" actId="2085"/>
          <ac:spMkLst>
            <pc:docMk/>
            <pc:sldMk cId="1308192468" sldId="259"/>
            <ac:spMk id="5" creationId="{81A9FE08-44B0-0BB1-75FD-DA787C8F005D}"/>
          </ac:spMkLst>
        </pc:spChg>
        <pc:spChg chg="mod">
          <ac:chgData name="Nino Philip Ramones" userId="1068934f-e3b4-4e88-ba23-4cb57230c594" providerId="ADAL" clId="{8CB2B8AF-A82A-44C4-8ACE-B3900E30AC94}" dt="2023-03-09T23:29:29.783" v="1052" actId="2085"/>
          <ac:spMkLst>
            <pc:docMk/>
            <pc:sldMk cId="1308192468" sldId="259"/>
            <ac:spMk id="7" creationId="{38A6FF64-448E-A3F7-BD57-CB9F63B47D35}"/>
          </ac:spMkLst>
        </pc:spChg>
        <pc:spChg chg="mod">
          <ac:chgData name="Nino Philip Ramones" userId="1068934f-e3b4-4e88-ba23-4cb57230c594" providerId="ADAL" clId="{8CB2B8AF-A82A-44C4-8ACE-B3900E30AC94}" dt="2023-03-09T23:29:29.783" v="1052" actId="2085"/>
          <ac:spMkLst>
            <pc:docMk/>
            <pc:sldMk cId="1308192468" sldId="259"/>
            <ac:spMk id="8" creationId="{B5B8DE8D-DB6F-6B2B-C441-0FC5D6B40F00}"/>
          </ac:spMkLst>
        </pc:spChg>
        <pc:picChg chg="mod">
          <ac:chgData name="Nino Philip Ramones" userId="1068934f-e3b4-4e88-ba23-4cb57230c594" providerId="ADAL" clId="{8CB2B8AF-A82A-44C4-8ACE-B3900E30AC94}" dt="2023-03-09T23:29:20.057" v="1051" actId="207"/>
          <ac:picMkLst>
            <pc:docMk/>
            <pc:sldMk cId="1308192468" sldId="259"/>
            <ac:picMk id="2" creationId="{61F13235-D7C3-1BD9-42D2-D2A4D4330230}"/>
          </ac:picMkLst>
        </pc:picChg>
        <pc:picChg chg="mod">
          <ac:chgData name="Nino Philip Ramones" userId="1068934f-e3b4-4e88-ba23-4cb57230c594" providerId="ADAL" clId="{8CB2B8AF-A82A-44C4-8ACE-B3900E30AC94}" dt="2023-03-09T23:29:20.057" v="1051" actId="207"/>
          <ac:picMkLst>
            <pc:docMk/>
            <pc:sldMk cId="1308192468" sldId="259"/>
            <ac:picMk id="9" creationId="{489C5D90-2455-69B7-028F-6F87813A39CE}"/>
          </ac:picMkLst>
        </pc:picChg>
        <pc:picChg chg="mod">
          <ac:chgData name="Nino Philip Ramones" userId="1068934f-e3b4-4e88-ba23-4cb57230c594" providerId="ADAL" clId="{8CB2B8AF-A82A-44C4-8ACE-B3900E30AC94}" dt="2023-03-09T23:29:20.057" v="1051" actId="207"/>
          <ac:picMkLst>
            <pc:docMk/>
            <pc:sldMk cId="1308192468" sldId="259"/>
            <ac:picMk id="10" creationId="{0973C9EE-24B8-61E5-E303-2B19B7CF6F9C}"/>
          </ac:picMkLst>
        </pc:picChg>
      </pc:sldChg>
      <pc:sldChg chg="addSp delSp modSp mod">
        <pc:chgData name="Nino Philip Ramones" userId="1068934f-e3b4-4e88-ba23-4cb57230c594" providerId="ADAL" clId="{8CB2B8AF-A82A-44C4-8ACE-B3900E30AC94}" dt="2023-03-10T14:10:38.921" v="20130" actId="20577"/>
        <pc:sldMkLst>
          <pc:docMk/>
          <pc:sldMk cId="2902220017" sldId="260"/>
        </pc:sldMkLst>
        <pc:spChg chg="add del mod">
          <ac:chgData name="Nino Philip Ramones" userId="1068934f-e3b4-4e88-ba23-4cb57230c594" providerId="ADAL" clId="{8CB2B8AF-A82A-44C4-8ACE-B3900E30AC94}" dt="2023-03-10T14:04:33.070" v="20060" actId="21"/>
          <ac:spMkLst>
            <pc:docMk/>
            <pc:sldMk cId="2902220017" sldId="260"/>
            <ac:spMk id="2" creationId="{3C6527FA-E6C9-B78C-A7C5-8E4724776BA3}"/>
          </ac:spMkLst>
        </pc:spChg>
        <pc:spChg chg="add del mod">
          <ac:chgData name="Nino Philip Ramones" userId="1068934f-e3b4-4e88-ba23-4cb57230c594" providerId="ADAL" clId="{8CB2B8AF-A82A-44C4-8ACE-B3900E30AC94}" dt="2023-03-10T14:05:30.309" v="20076"/>
          <ac:spMkLst>
            <pc:docMk/>
            <pc:sldMk cId="2902220017" sldId="260"/>
            <ac:spMk id="3" creationId="{AFA67BB7-CD5B-BB84-97E6-56F8666CF7A8}"/>
          </ac:spMkLst>
        </pc:spChg>
        <pc:spChg chg="add mod topLvl">
          <ac:chgData name="Nino Philip Ramones" userId="1068934f-e3b4-4e88-ba23-4cb57230c594" providerId="ADAL" clId="{8CB2B8AF-A82A-44C4-8ACE-B3900E30AC94}" dt="2023-03-10T14:10:38.921" v="20130" actId="20577"/>
          <ac:spMkLst>
            <pc:docMk/>
            <pc:sldMk cId="2902220017" sldId="260"/>
            <ac:spMk id="5" creationId="{66F1CCDF-B716-EE41-D774-E2F4B66961FF}"/>
          </ac:spMkLst>
        </pc:spChg>
        <pc:spChg chg="add mod topLvl">
          <ac:chgData name="Nino Philip Ramones" userId="1068934f-e3b4-4e88-ba23-4cb57230c594" providerId="ADAL" clId="{8CB2B8AF-A82A-44C4-8ACE-B3900E30AC94}" dt="2023-03-09T12:50:45.853" v="244" actId="122"/>
          <ac:spMkLst>
            <pc:docMk/>
            <pc:sldMk cId="2902220017" sldId="260"/>
            <ac:spMk id="7" creationId="{6B72DE43-392E-1E96-6154-9679D0A39ACC}"/>
          </ac:spMkLst>
        </pc:spChg>
        <pc:spChg chg="add mod">
          <ac:chgData name="Nino Philip Ramones" userId="1068934f-e3b4-4e88-ba23-4cb57230c594" providerId="ADAL" clId="{8CB2B8AF-A82A-44C4-8ACE-B3900E30AC94}" dt="2023-03-09T12:50:45.853" v="244" actId="122"/>
          <ac:spMkLst>
            <pc:docMk/>
            <pc:sldMk cId="2902220017" sldId="260"/>
            <ac:spMk id="8" creationId="{E55C9784-2997-4509-E882-733A19888A3E}"/>
          </ac:spMkLst>
        </pc:spChg>
        <pc:spChg chg="mod">
          <ac:chgData name="Nino Philip Ramones" userId="1068934f-e3b4-4e88-ba23-4cb57230c594" providerId="ADAL" clId="{8CB2B8AF-A82A-44C4-8ACE-B3900E30AC94}" dt="2023-03-10T14:05:59.011" v="20085" actId="1036"/>
          <ac:spMkLst>
            <pc:docMk/>
            <pc:sldMk cId="2902220017" sldId="260"/>
            <ac:spMk id="14" creationId="{86CD694D-7914-A6C9-97B8-2823F7984CDE}"/>
          </ac:spMkLst>
        </pc:spChg>
        <pc:spChg chg="mod">
          <ac:chgData name="Nino Philip Ramones" userId="1068934f-e3b4-4e88-ba23-4cb57230c594" providerId="ADAL" clId="{8CB2B8AF-A82A-44C4-8ACE-B3900E30AC94}" dt="2023-03-10T14:05:59.011" v="20085" actId="1036"/>
          <ac:spMkLst>
            <pc:docMk/>
            <pc:sldMk cId="2902220017" sldId="260"/>
            <ac:spMk id="15" creationId="{CB5AF6EE-76A6-CA9D-0627-29C15279BDC6}"/>
          </ac:spMkLst>
        </pc:spChg>
        <pc:spChg chg="add mod">
          <ac:chgData name="Nino Philip Ramones" userId="1068934f-e3b4-4e88-ba23-4cb57230c594" providerId="ADAL" clId="{8CB2B8AF-A82A-44C4-8ACE-B3900E30AC94}" dt="2023-03-09T12:48:25.096" v="226" actId="164"/>
          <ac:spMkLst>
            <pc:docMk/>
            <pc:sldMk cId="2902220017" sldId="260"/>
            <ac:spMk id="17" creationId="{4C5A3C01-A747-F0B8-E2FB-48A5AC7266AB}"/>
          </ac:spMkLst>
        </pc:spChg>
        <pc:spChg chg="add mod">
          <ac:chgData name="Nino Philip Ramones" userId="1068934f-e3b4-4e88-ba23-4cb57230c594" providerId="ADAL" clId="{8CB2B8AF-A82A-44C4-8ACE-B3900E30AC94}" dt="2023-03-09T12:48:25.096" v="226" actId="164"/>
          <ac:spMkLst>
            <pc:docMk/>
            <pc:sldMk cId="2902220017" sldId="260"/>
            <ac:spMk id="18" creationId="{B7C235B7-C419-5F6B-D15E-637A02A4449E}"/>
          </ac:spMkLst>
        </pc:spChg>
        <pc:spChg chg="add mod">
          <ac:chgData name="Nino Philip Ramones" userId="1068934f-e3b4-4e88-ba23-4cb57230c594" providerId="ADAL" clId="{8CB2B8AF-A82A-44C4-8ACE-B3900E30AC94}" dt="2023-03-09T12:48:25.096" v="226" actId="164"/>
          <ac:spMkLst>
            <pc:docMk/>
            <pc:sldMk cId="2902220017" sldId="260"/>
            <ac:spMk id="19" creationId="{65B89C98-CA7E-A61F-4ACF-816FF61512D9}"/>
          </ac:spMkLst>
        </pc:spChg>
        <pc:spChg chg="add mod">
          <ac:chgData name="Nino Philip Ramones" userId="1068934f-e3b4-4e88-ba23-4cb57230c594" providerId="ADAL" clId="{8CB2B8AF-A82A-44C4-8ACE-B3900E30AC94}" dt="2023-03-09T12:48:25.096" v="226" actId="164"/>
          <ac:spMkLst>
            <pc:docMk/>
            <pc:sldMk cId="2902220017" sldId="260"/>
            <ac:spMk id="20" creationId="{620F3EC7-4E88-29C2-B4AF-F0E75783994E}"/>
          </ac:spMkLst>
        </pc:spChg>
        <pc:grpChg chg="del">
          <ac:chgData name="Nino Philip Ramones" userId="1068934f-e3b4-4e88-ba23-4cb57230c594" providerId="ADAL" clId="{8CB2B8AF-A82A-44C4-8ACE-B3900E30AC94}" dt="2023-03-09T11:47:34.410" v="87" actId="478"/>
          <ac:grpSpMkLst>
            <pc:docMk/>
            <pc:sldMk cId="2902220017" sldId="260"/>
            <ac:grpSpMk id="2" creationId="{43A98BA4-8D18-3FCC-3B99-0F33EDAB86D3}"/>
          </ac:grpSpMkLst>
        </pc:grpChg>
        <pc:grpChg chg="add del mod">
          <ac:chgData name="Nino Philip Ramones" userId="1068934f-e3b4-4e88-ba23-4cb57230c594" providerId="ADAL" clId="{8CB2B8AF-A82A-44C4-8ACE-B3900E30AC94}" dt="2023-03-09T11:58:33.981" v="195" actId="165"/>
          <ac:grpSpMkLst>
            <pc:docMk/>
            <pc:sldMk cId="2902220017" sldId="260"/>
            <ac:grpSpMk id="11" creationId="{CC6B53CD-69EB-CD9A-7096-034D9647BF53}"/>
          </ac:grpSpMkLst>
        </pc:grpChg>
        <pc:grpChg chg="add mod">
          <ac:chgData name="Nino Philip Ramones" userId="1068934f-e3b4-4e88-ba23-4cb57230c594" providerId="ADAL" clId="{8CB2B8AF-A82A-44C4-8ACE-B3900E30AC94}" dt="2023-03-10T14:05:46.664" v="20081" actId="12789"/>
          <ac:grpSpMkLst>
            <pc:docMk/>
            <pc:sldMk cId="2902220017" sldId="260"/>
            <ac:grpSpMk id="13" creationId="{B360185C-2621-71F6-4361-089DB6F49F2E}"/>
          </ac:grpSpMkLst>
        </pc:grpChg>
        <pc:grpChg chg="add mod">
          <ac:chgData name="Nino Philip Ramones" userId="1068934f-e3b4-4e88-ba23-4cb57230c594" providerId="ADAL" clId="{8CB2B8AF-A82A-44C4-8ACE-B3900E30AC94}" dt="2023-03-10T14:05:46.664" v="20081" actId="12789"/>
          <ac:grpSpMkLst>
            <pc:docMk/>
            <pc:sldMk cId="2902220017" sldId="260"/>
            <ac:grpSpMk id="21" creationId="{1EB26DBB-0A0B-E240-5B58-BD7911132BAD}"/>
          </ac:grpSpMkLst>
        </pc:grpChg>
        <pc:picChg chg="add del mod">
          <ac:chgData name="Nino Philip Ramones" userId="1068934f-e3b4-4e88-ba23-4cb57230c594" providerId="ADAL" clId="{8CB2B8AF-A82A-44C4-8ACE-B3900E30AC94}" dt="2023-03-09T12:01:22.492" v="208" actId="478"/>
          <ac:picMkLst>
            <pc:docMk/>
            <pc:sldMk cId="2902220017" sldId="260"/>
            <ac:picMk id="16" creationId="{62EC64BA-4953-9D97-78F4-A76900FD68DC}"/>
          </ac:picMkLst>
        </pc:picChg>
        <pc:picChg chg="add mod">
          <ac:chgData name="Nino Philip Ramones" userId="1068934f-e3b4-4e88-ba23-4cb57230c594" providerId="ADAL" clId="{8CB2B8AF-A82A-44C4-8ACE-B3900E30AC94}" dt="2023-03-09T12:56:30.584" v="296" actId="465"/>
          <ac:picMkLst>
            <pc:docMk/>
            <pc:sldMk cId="2902220017" sldId="260"/>
            <ac:picMk id="23" creationId="{4A903A25-168C-058E-161A-8D2DEC27A2EE}"/>
          </ac:picMkLst>
        </pc:picChg>
        <pc:picChg chg="add mod">
          <ac:chgData name="Nino Philip Ramones" userId="1068934f-e3b4-4e88-ba23-4cb57230c594" providerId="ADAL" clId="{8CB2B8AF-A82A-44C4-8ACE-B3900E30AC94}" dt="2023-03-09T12:56:12.273" v="293"/>
          <ac:picMkLst>
            <pc:docMk/>
            <pc:sldMk cId="2902220017" sldId="260"/>
            <ac:picMk id="25" creationId="{A47AE50A-66B7-1867-DBFE-0815B3F7B42E}"/>
          </ac:picMkLst>
        </pc:picChg>
        <pc:picChg chg="add mod">
          <ac:chgData name="Nino Philip Ramones" userId="1068934f-e3b4-4e88-ba23-4cb57230c594" providerId="ADAL" clId="{8CB2B8AF-A82A-44C4-8ACE-B3900E30AC94}" dt="2023-03-10T14:05:46.664" v="20081" actId="12789"/>
          <ac:picMkLst>
            <pc:docMk/>
            <pc:sldMk cId="2902220017" sldId="260"/>
            <ac:picMk id="27" creationId="{CAC26AE1-F79E-5E8F-CCDC-BC0996166C33}"/>
          </ac:picMkLst>
        </pc:picChg>
        <pc:picChg chg="add del mod">
          <ac:chgData name="Nino Philip Ramones" userId="1068934f-e3b4-4e88-ba23-4cb57230c594" providerId="ADAL" clId="{8CB2B8AF-A82A-44C4-8ACE-B3900E30AC94}" dt="2023-03-09T12:53:28.281" v="271" actId="478"/>
          <ac:picMkLst>
            <pc:docMk/>
            <pc:sldMk cId="2902220017" sldId="260"/>
            <ac:picMk id="29" creationId="{35B842F6-1C9E-5860-04EE-CAAA3CDF4E73}"/>
          </ac:picMkLst>
        </pc:picChg>
        <pc:picChg chg="del">
          <ac:chgData name="Nino Philip Ramones" userId="1068934f-e3b4-4e88-ba23-4cb57230c594" providerId="ADAL" clId="{8CB2B8AF-A82A-44C4-8ACE-B3900E30AC94}" dt="2023-03-09T11:47:36.510" v="88" actId="478"/>
          <ac:picMkLst>
            <pc:docMk/>
            <pc:sldMk cId="2902220017" sldId="260"/>
            <ac:picMk id="1026" creationId="{3EC0D58D-297A-CB44-8B9D-0922E34BFCBD}"/>
          </ac:picMkLst>
        </pc:picChg>
      </pc:sldChg>
      <pc:sldChg chg="addSp delSp modSp new mod">
        <pc:chgData name="Nino Philip Ramones" userId="1068934f-e3b4-4e88-ba23-4cb57230c594" providerId="ADAL" clId="{8CB2B8AF-A82A-44C4-8ACE-B3900E30AC94}" dt="2023-03-10T13:47:36.416" v="19547" actId="20577"/>
        <pc:sldMkLst>
          <pc:docMk/>
          <pc:sldMk cId="4215421811" sldId="261"/>
        </pc:sldMkLst>
        <pc:spChg chg="mod">
          <ac:chgData name="Nino Philip Ramones" userId="1068934f-e3b4-4e88-ba23-4cb57230c594" providerId="ADAL" clId="{8CB2B8AF-A82A-44C4-8ACE-B3900E30AC94}" dt="2023-03-09T13:43:47.569" v="301"/>
          <ac:spMkLst>
            <pc:docMk/>
            <pc:sldMk cId="4215421811" sldId="261"/>
            <ac:spMk id="4" creationId="{2351CECF-4925-C9C2-8218-3DCDDD125713}"/>
          </ac:spMkLst>
        </pc:spChg>
        <pc:spChg chg="mod">
          <ac:chgData name="Nino Philip Ramones" userId="1068934f-e3b4-4e88-ba23-4cb57230c594" providerId="ADAL" clId="{8CB2B8AF-A82A-44C4-8ACE-B3900E30AC94}" dt="2023-03-09T13:44:05.635" v="343" actId="1037"/>
          <ac:spMkLst>
            <pc:docMk/>
            <pc:sldMk cId="4215421811" sldId="261"/>
            <ac:spMk id="5" creationId="{BC141F5B-906B-6265-DA38-F7E04A6C72A8}"/>
          </ac:spMkLst>
        </pc:spChg>
        <pc:spChg chg="add mod">
          <ac:chgData name="Nino Philip Ramones" userId="1068934f-e3b4-4e88-ba23-4cb57230c594" providerId="ADAL" clId="{8CB2B8AF-A82A-44C4-8ACE-B3900E30AC94}" dt="2023-03-10T13:47:11.735" v="19534" actId="20577"/>
          <ac:spMkLst>
            <pc:docMk/>
            <pc:sldMk cId="4215421811" sldId="261"/>
            <ac:spMk id="6" creationId="{1C139C71-43D8-DA15-F46A-8598CDF1F78A}"/>
          </ac:spMkLst>
        </pc:spChg>
        <pc:spChg chg="add mod">
          <ac:chgData name="Nino Philip Ramones" userId="1068934f-e3b4-4e88-ba23-4cb57230c594" providerId="ADAL" clId="{8CB2B8AF-A82A-44C4-8ACE-B3900E30AC94}" dt="2023-03-10T12:24:27.381" v="15253" actId="1036"/>
          <ac:spMkLst>
            <pc:docMk/>
            <pc:sldMk cId="4215421811" sldId="261"/>
            <ac:spMk id="7" creationId="{CB143D5A-4C51-CC45-02B5-43383CAA5C50}"/>
          </ac:spMkLst>
        </pc:spChg>
        <pc:spChg chg="add mod">
          <ac:chgData name="Nino Philip Ramones" userId="1068934f-e3b4-4e88-ba23-4cb57230c594" providerId="ADAL" clId="{8CB2B8AF-A82A-44C4-8ACE-B3900E30AC94}" dt="2023-03-10T12:24:27.381" v="15253" actId="1036"/>
          <ac:spMkLst>
            <pc:docMk/>
            <pc:sldMk cId="4215421811" sldId="261"/>
            <ac:spMk id="8" creationId="{32B64BE8-E37B-9676-4EB5-17CAABB97627}"/>
          </ac:spMkLst>
        </pc:spChg>
        <pc:spChg chg="add del mod">
          <ac:chgData name="Nino Philip Ramones" userId="1068934f-e3b4-4e88-ba23-4cb57230c594" providerId="ADAL" clId="{8CB2B8AF-A82A-44C4-8ACE-B3900E30AC94}" dt="2023-03-09T23:36:36.727" v="1425"/>
          <ac:spMkLst>
            <pc:docMk/>
            <pc:sldMk cId="4215421811" sldId="261"/>
            <ac:spMk id="9" creationId="{5C6DC824-1546-88B8-4D2B-DBD0DE26D6E2}"/>
          </ac:spMkLst>
        </pc:spChg>
        <pc:spChg chg="add del mod">
          <ac:chgData name="Nino Philip Ramones" userId="1068934f-e3b4-4e88-ba23-4cb57230c594" providerId="ADAL" clId="{8CB2B8AF-A82A-44C4-8ACE-B3900E30AC94}" dt="2023-03-09T13:53:34.116" v="455" actId="478"/>
          <ac:spMkLst>
            <pc:docMk/>
            <pc:sldMk cId="4215421811" sldId="261"/>
            <ac:spMk id="9" creationId="{6375FE71-12FC-CE4F-D53A-6B5E2CF5BDD7}"/>
          </ac:spMkLst>
        </pc:spChg>
        <pc:spChg chg="add mod">
          <ac:chgData name="Nino Philip Ramones" userId="1068934f-e3b4-4e88-ba23-4cb57230c594" providerId="ADAL" clId="{8CB2B8AF-A82A-44C4-8ACE-B3900E30AC94}" dt="2023-03-10T13:47:36.416" v="19547" actId="20577"/>
          <ac:spMkLst>
            <pc:docMk/>
            <pc:sldMk cId="4215421811" sldId="261"/>
            <ac:spMk id="10" creationId="{AA624370-42F0-82DE-228F-BC78C798D723}"/>
          </ac:spMkLst>
        </pc:spChg>
        <pc:spChg chg="mod topLvl">
          <ac:chgData name="Nino Philip Ramones" userId="1068934f-e3b4-4e88-ba23-4cb57230c594" providerId="ADAL" clId="{8CB2B8AF-A82A-44C4-8ACE-B3900E30AC94}" dt="2023-03-09T13:56:38.596" v="480" actId="164"/>
          <ac:spMkLst>
            <pc:docMk/>
            <pc:sldMk cId="4215421811" sldId="261"/>
            <ac:spMk id="11" creationId="{04406512-72F6-E6F4-D2CC-1A0C247B171F}"/>
          </ac:spMkLst>
        </pc:spChg>
        <pc:spChg chg="mod topLvl">
          <ac:chgData name="Nino Philip Ramones" userId="1068934f-e3b4-4e88-ba23-4cb57230c594" providerId="ADAL" clId="{8CB2B8AF-A82A-44C4-8ACE-B3900E30AC94}" dt="2023-03-09T13:56:38.596" v="480" actId="164"/>
          <ac:spMkLst>
            <pc:docMk/>
            <pc:sldMk cId="4215421811" sldId="261"/>
            <ac:spMk id="12" creationId="{40DE1585-21C5-966B-F489-C864A88CF8A6}"/>
          </ac:spMkLst>
        </pc:spChg>
        <pc:spChg chg="mod topLvl">
          <ac:chgData name="Nino Philip Ramones" userId="1068934f-e3b4-4e88-ba23-4cb57230c594" providerId="ADAL" clId="{8CB2B8AF-A82A-44C4-8ACE-B3900E30AC94}" dt="2023-03-09T13:56:38.596" v="480" actId="164"/>
          <ac:spMkLst>
            <pc:docMk/>
            <pc:sldMk cId="4215421811" sldId="261"/>
            <ac:spMk id="13" creationId="{BD99462A-85DF-54B3-1C83-61C4E3E4D91D}"/>
          </ac:spMkLst>
        </pc:spChg>
        <pc:spChg chg="mod topLvl">
          <ac:chgData name="Nino Philip Ramones" userId="1068934f-e3b4-4e88-ba23-4cb57230c594" providerId="ADAL" clId="{8CB2B8AF-A82A-44C4-8ACE-B3900E30AC94}" dt="2023-03-09T13:56:38.596" v="480" actId="164"/>
          <ac:spMkLst>
            <pc:docMk/>
            <pc:sldMk cId="4215421811" sldId="261"/>
            <ac:spMk id="14" creationId="{567853B8-710C-5118-2ACE-79615895D9B7}"/>
          </ac:spMkLst>
        </pc:spChg>
        <pc:spChg chg="mod topLvl">
          <ac:chgData name="Nino Philip Ramones" userId="1068934f-e3b4-4e88-ba23-4cb57230c594" providerId="ADAL" clId="{8CB2B8AF-A82A-44C4-8ACE-B3900E30AC94}" dt="2023-03-09T13:56:38.596" v="480" actId="164"/>
          <ac:spMkLst>
            <pc:docMk/>
            <pc:sldMk cId="4215421811" sldId="261"/>
            <ac:spMk id="15" creationId="{8CBB8BE1-3BA5-CBE1-9655-7F8D527CFF90}"/>
          </ac:spMkLst>
        </pc:spChg>
        <pc:spChg chg="mod topLvl">
          <ac:chgData name="Nino Philip Ramones" userId="1068934f-e3b4-4e88-ba23-4cb57230c594" providerId="ADAL" clId="{8CB2B8AF-A82A-44C4-8ACE-B3900E30AC94}" dt="2023-03-09T14:01:46.889" v="590" actId="339"/>
          <ac:spMkLst>
            <pc:docMk/>
            <pc:sldMk cId="4215421811" sldId="261"/>
            <ac:spMk id="16" creationId="{44EEE060-BFCA-21E4-ECD0-D952F1137AF3}"/>
          </ac:spMkLst>
        </pc:spChg>
        <pc:spChg chg="add mod">
          <ac:chgData name="Nino Philip Ramones" userId="1068934f-e3b4-4e88-ba23-4cb57230c594" providerId="ADAL" clId="{8CB2B8AF-A82A-44C4-8ACE-B3900E30AC94}" dt="2023-03-10T12:24:27.381" v="15253" actId="1036"/>
          <ac:spMkLst>
            <pc:docMk/>
            <pc:sldMk cId="4215421811" sldId="261"/>
            <ac:spMk id="18" creationId="{5C2D200D-34E0-6176-C3DC-B1339A75810E}"/>
          </ac:spMkLst>
        </pc:spChg>
        <pc:spChg chg="mod">
          <ac:chgData name="Nino Philip Ramones" userId="1068934f-e3b4-4e88-ba23-4cb57230c594" providerId="ADAL" clId="{8CB2B8AF-A82A-44C4-8ACE-B3900E30AC94}" dt="2023-03-09T14:02:08.454" v="592" actId="208"/>
          <ac:spMkLst>
            <pc:docMk/>
            <pc:sldMk cId="4215421811" sldId="261"/>
            <ac:spMk id="21" creationId="{31A811FB-4379-9E6D-88B0-F9A2865BE663}"/>
          </ac:spMkLst>
        </pc:spChg>
        <pc:spChg chg="mod">
          <ac:chgData name="Nino Philip Ramones" userId="1068934f-e3b4-4e88-ba23-4cb57230c594" providerId="ADAL" clId="{8CB2B8AF-A82A-44C4-8ACE-B3900E30AC94}" dt="2023-03-09T14:02:08.454" v="592" actId="208"/>
          <ac:spMkLst>
            <pc:docMk/>
            <pc:sldMk cId="4215421811" sldId="261"/>
            <ac:spMk id="22" creationId="{22E8A27A-BFCA-5D6B-7025-F8BB85F708A7}"/>
          </ac:spMkLst>
        </pc:spChg>
        <pc:spChg chg="mod">
          <ac:chgData name="Nino Philip Ramones" userId="1068934f-e3b4-4e88-ba23-4cb57230c594" providerId="ADAL" clId="{8CB2B8AF-A82A-44C4-8ACE-B3900E30AC94}" dt="2023-03-09T14:02:08.454" v="592" actId="208"/>
          <ac:spMkLst>
            <pc:docMk/>
            <pc:sldMk cId="4215421811" sldId="261"/>
            <ac:spMk id="23" creationId="{7458F415-A7C6-7065-C815-9E243F3628C9}"/>
          </ac:spMkLst>
        </pc:spChg>
        <pc:spChg chg="mod">
          <ac:chgData name="Nino Philip Ramones" userId="1068934f-e3b4-4e88-ba23-4cb57230c594" providerId="ADAL" clId="{8CB2B8AF-A82A-44C4-8ACE-B3900E30AC94}" dt="2023-03-09T14:02:08.454" v="592" actId="208"/>
          <ac:spMkLst>
            <pc:docMk/>
            <pc:sldMk cId="4215421811" sldId="261"/>
            <ac:spMk id="24" creationId="{112518A4-AD15-AE28-D7D2-EF28CF34B987}"/>
          </ac:spMkLst>
        </pc:spChg>
        <pc:spChg chg="mod">
          <ac:chgData name="Nino Philip Ramones" userId="1068934f-e3b4-4e88-ba23-4cb57230c594" providerId="ADAL" clId="{8CB2B8AF-A82A-44C4-8ACE-B3900E30AC94}" dt="2023-03-09T14:02:08.454" v="592" actId="208"/>
          <ac:spMkLst>
            <pc:docMk/>
            <pc:sldMk cId="4215421811" sldId="261"/>
            <ac:spMk id="25" creationId="{0A99E62D-BC7F-FB64-D35F-DB0A30FEDDA2}"/>
          </ac:spMkLst>
        </pc:spChg>
        <pc:spChg chg="mod">
          <ac:chgData name="Nino Philip Ramones" userId="1068934f-e3b4-4e88-ba23-4cb57230c594" providerId="ADAL" clId="{8CB2B8AF-A82A-44C4-8ACE-B3900E30AC94}" dt="2023-03-09T14:02:08.454" v="592" actId="208"/>
          <ac:spMkLst>
            <pc:docMk/>
            <pc:sldMk cId="4215421811" sldId="261"/>
            <ac:spMk id="26" creationId="{CBF070C5-18C5-144F-DC60-485A6DA46456}"/>
          </ac:spMkLst>
        </pc:spChg>
        <pc:spChg chg="add mod">
          <ac:chgData name="Nino Philip Ramones" userId="1068934f-e3b4-4e88-ba23-4cb57230c594" providerId="ADAL" clId="{8CB2B8AF-A82A-44C4-8ACE-B3900E30AC94}" dt="2023-03-10T12:24:27.381" v="15253" actId="1036"/>
          <ac:spMkLst>
            <pc:docMk/>
            <pc:sldMk cId="4215421811" sldId="261"/>
            <ac:spMk id="27" creationId="{BC110942-A5E1-82F1-B47D-CB63CB9C40B0}"/>
          </ac:spMkLst>
        </pc:spChg>
        <pc:grpChg chg="add mod">
          <ac:chgData name="Nino Philip Ramones" userId="1068934f-e3b4-4e88-ba23-4cb57230c594" providerId="ADAL" clId="{8CB2B8AF-A82A-44C4-8ACE-B3900E30AC94}" dt="2023-03-09T13:43:47.569" v="301"/>
          <ac:grpSpMkLst>
            <pc:docMk/>
            <pc:sldMk cId="4215421811" sldId="261"/>
            <ac:grpSpMk id="2" creationId="{67F3DB62-8ACD-0F47-2790-041A8C3C3A76}"/>
          </ac:grpSpMkLst>
        </pc:grpChg>
        <pc:grpChg chg="add del mod">
          <ac:chgData name="Nino Philip Ramones" userId="1068934f-e3b4-4e88-ba23-4cb57230c594" providerId="ADAL" clId="{8CB2B8AF-A82A-44C4-8ACE-B3900E30AC94}" dt="2023-03-09T13:54:43.206" v="459" actId="165"/>
          <ac:grpSpMkLst>
            <pc:docMk/>
            <pc:sldMk cId="4215421811" sldId="261"/>
            <ac:grpSpMk id="10" creationId="{059D720E-02EA-B042-5218-A33EF1A4EF37}"/>
          </ac:grpSpMkLst>
        </pc:grpChg>
        <pc:grpChg chg="add mod">
          <ac:chgData name="Nino Philip Ramones" userId="1068934f-e3b4-4e88-ba23-4cb57230c594" providerId="ADAL" clId="{8CB2B8AF-A82A-44C4-8ACE-B3900E30AC94}" dt="2023-03-09T14:01:26.550" v="541" actId="1036"/>
          <ac:grpSpMkLst>
            <pc:docMk/>
            <pc:sldMk cId="4215421811" sldId="261"/>
            <ac:grpSpMk id="17" creationId="{3CE2980B-C6AF-9158-5109-1E4868261F25}"/>
          </ac:grpSpMkLst>
        </pc:grpChg>
        <pc:grpChg chg="add mod">
          <ac:chgData name="Nino Philip Ramones" userId="1068934f-e3b4-4e88-ba23-4cb57230c594" providerId="ADAL" clId="{8CB2B8AF-A82A-44C4-8ACE-B3900E30AC94}" dt="2023-03-09T14:01:01.283" v="525" actId="1076"/>
          <ac:grpSpMkLst>
            <pc:docMk/>
            <pc:sldMk cId="4215421811" sldId="261"/>
            <ac:grpSpMk id="20" creationId="{7D5B1CDC-1DF9-9184-E016-F9C3A7D62CA1}"/>
          </ac:grpSpMkLst>
        </pc:grpChg>
        <pc:picChg chg="add del mod">
          <ac:chgData name="Nino Philip Ramones" userId="1068934f-e3b4-4e88-ba23-4cb57230c594" providerId="ADAL" clId="{8CB2B8AF-A82A-44C4-8ACE-B3900E30AC94}" dt="2023-03-09T13:58:41.219" v="486" actId="478"/>
          <ac:picMkLst>
            <pc:docMk/>
            <pc:sldMk cId="4215421811" sldId="261"/>
            <ac:picMk id="7" creationId="{DEB6892B-FAE7-5CEA-5D8E-AD7E6612976F}"/>
          </ac:picMkLst>
        </pc:picChg>
        <pc:picChg chg="add mod">
          <ac:chgData name="Nino Philip Ramones" userId="1068934f-e3b4-4e88-ba23-4cb57230c594" providerId="ADAL" clId="{8CB2B8AF-A82A-44C4-8ACE-B3900E30AC94}" dt="2023-03-09T14:02:18.333" v="593" actId="208"/>
          <ac:picMkLst>
            <pc:docMk/>
            <pc:sldMk cId="4215421811" sldId="261"/>
            <ac:picMk id="19" creationId="{0C91B078-B3D0-0333-C663-158E8F3D9857}"/>
          </ac:picMkLst>
        </pc:picChg>
        <pc:cxnChg chg="mod">
          <ac:chgData name="Nino Philip Ramones" userId="1068934f-e3b4-4e88-ba23-4cb57230c594" providerId="ADAL" clId="{8CB2B8AF-A82A-44C4-8ACE-B3900E30AC94}" dt="2023-03-09T13:43:47.569" v="301"/>
          <ac:cxnSpMkLst>
            <pc:docMk/>
            <pc:sldMk cId="4215421811" sldId="261"/>
            <ac:cxnSpMk id="3" creationId="{7881C343-2281-2DA4-BBAB-6334E763CD70}"/>
          </ac:cxnSpMkLst>
        </pc:cxnChg>
      </pc:sldChg>
      <pc:sldChg chg="addSp delSp modSp add mod">
        <pc:chgData name="Nino Philip Ramones" userId="1068934f-e3b4-4e88-ba23-4cb57230c594" providerId="ADAL" clId="{8CB2B8AF-A82A-44C4-8ACE-B3900E30AC94}" dt="2023-03-10T12:49:23.474" v="16222" actId="2711"/>
        <pc:sldMkLst>
          <pc:docMk/>
          <pc:sldMk cId="3447888896" sldId="262"/>
        </pc:sldMkLst>
        <pc:spChg chg="mod">
          <ac:chgData name="Nino Philip Ramones" userId="1068934f-e3b4-4e88-ba23-4cb57230c594" providerId="ADAL" clId="{8CB2B8AF-A82A-44C4-8ACE-B3900E30AC94}" dt="2023-03-10T12:49:23.474" v="16222" actId="2711"/>
          <ac:spMkLst>
            <pc:docMk/>
            <pc:sldMk cId="3447888896" sldId="262"/>
            <ac:spMk id="6" creationId="{1C139C71-43D8-DA15-F46A-8598CDF1F78A}"/>
          </ac:spMkLst>
        </pc:spChg>
        <pc:spChg chg="del">
          <ac:chgData name="Nino Philip Ramones" userId="1068934f-e3b4-4e88-ba23-4cb57230c594" providerId="ADAL" clId="{8CB2B8AF-A82A-44C4-8ACE-B3900E30AC94}" dt="2023-03-09T23:48:24.304" v="1868" actId="478"/>
          <ac:spMkLst>
            <pc:docMk/>
            <pc:sldMk cId="3447888896" sldId="262"/>
            <ac:spMk id="7" creationId="{CB143D5A-4C51-CC45-02B5-43383CAA5C50}"/>
          </ac:spMkLst>
        </pc:spChg>
        <pc:spChg chg="mod">
          <ac:chgData name="Nino Philip Ramones" userId="1068934f-e3b4-4e88-ba23-4cb57230c594" providerId="ADAL" clId="{8CB2B8AF-A82A-44C4-8ACE-B3900E30AC94}" dt="2023-03-09T23:48:34.719" v="1878" actId="20577"/>
          <ac:spMkLst>
            <pc:docMk/>
            <pc:sldMk cId="3447888896" sldId="262"/>
            <ac:spMk id="8" creationId="{32B64BE8-E37B-9676-4EB5-17CAABB97627}"/>
          </ac:spMkLst>
        </pc:spChg>
        <pc:spChg chg="del">
          <ac:chgData name="Nino Philip Ramones" userId="1068934f-e3b4-4e88-ba23-4cb57230c594" providerId="ADAL" clId="{8CB2B8AF-A82A-44C4-8ACE-B3900E30AC94}" dt="2023-03-09T23:48:24.304" v="1868" actId="478"/>
          <ac:spMkLst>
            <pc:docMk/>
            <pc:sldMk cId="3447888896" sldId="262"/>
            <ac:spMk id="10" creationId="{AA624370-42F0-82DE-228F-BC78C798D723}"/>
          </ac:spMkLst>
        </pc:spChg>
        <pc:spChg chg="del">
          <ac:chgData name="Nino Philip Ramones" userId="1068934f-e3b4-4e88-ba23-4cb57230c594" providerId="ADAL" clId="{8CB2B8AF-A82A-44C4-8ACE-B3900E30AC94}" dt="2023-03-09T23:48:24.304" v="1868" actId="478"/>
          <ac:spMkLst>
            <pc:docMk/>
            <pc:sldMk cId="3447888896" sldId="262"/>
            <ac:spMk id="18" creationId="{5C2D200D-34E0-6176-C3DC-B1339A75810E}"/>
          </ac:spMkLst>
        </pc:spChg>
        <pc:spChg chg="del">
          <ac:chgData name="Nino Philip Ramones" userId="1068934f-e3b4-4e88-ba23-4cb57230c594" providerId="ADAL" clId="{8CB2B8AF-A82A-44C4-8ACE-B3900E30AC94}" dt="2023-03-09T23:48:24.304" v="1868" actId="478"/>
          <ac:spMkLst>
            <pc:docMk/>
            <pc:sldMk cId="3447888896" sldId="262"/>
            <ac:spMk id="27" creationId="{BC110942-A5E1-82F1-B47D-CB63CB9C40B0}"/>
          </ac:spMkLst>
        </pc:spChg>
        <pc:spChg chg="add mod">
          <ac:chgData name="Nino Philip Ramones" userId="1068934f-e3b4-4e88-ba23-4cb57230c594" providerId="ADAL" clId="{8CB2B8AF-A82A-44C4-8ACE-B3900E30AC94}" dt="2023-03-10T00:38:27.581" v="2587" actId="164"/>
          <ac:spMkLst>
            <pc:docMk/>
            <pc:sldMk cId="3447888896" sldId="262"/>
            <ac:spMk id="31" creationId="{FA64FFA0-2BA4-C79E-0B08-995D7829F35E}"/>
          </ac:spMkLst>
        </pc:spChg>
        <pc:spChg chg="add mod">
          <ac:chgData name="Nino Philip Ramones" userId="1068934f-e3b4-4e88-ba23-4cb57230c594" providerId="ADAL" clId="{8CB2B8AF-A82A-44C4-8ACE-B3900E30AC94}" dt="2023-03-10T00:38:27.581" v="2587" actId="164"/>
          <ac:spMkLst>
            <pc:docMk/>
            <pc:sldMk cId="3447888896" sldId="262"/>
            <ac:spMk id="32" creationId="{9CB74343-638F-6592-3CB5-A30582FADB95}"/>
          </ac:spMkLst>
        </pc:spChg>
        <pc:grpChg chg="del">
          <ac:chgData name="Nino Philip Ramones" userId="1068934f-e3b4-4e88-ba23-4cb57230c594" providerId="ADAL" clId="{8CB2B8AF-A82A-44C4-8ACE-B3900E30AC94}" dt="2023-03-09T23:48:26.297" v="1869" actId="478"/>
          <ac:grpSpMkLst>
            <pc:docMk/>
            <pc:sldMk cId="3447888896" sldId="262"/>
            <ac:grpSpMk id="17" creationId="{3CE2980B-C6AF-9158-5109-1E4868261F25}"/>
          </ac:grpSpMkLst>
        </pc:grpChg>
        <pc:grpChg chg="del">
          <ac:chgData name="Nino Philip Ramones" userId="1068934f-e3b4-4e88-ba23-4cb57230c594" providerId="ADAL" clId="{8CB2B8AF-A82A-44C4-8ACE-B3900E30AC94}" dt="2023-03-09T23:48:24.304" v="1868" actId="478"/>
          <ac:grpSpMkLst>
            <pc:docMk/>
            <pc:sldMk cId="3447888896" sldId="262"/>
            <ac:grpSpMk id="20" creationId="{7D5B1CDC-1DF9-9184-E016-F9C3A7D62CA1}"/>
          </ac:grpSpMkLst>
        </pc:grpChg>
        <pc:grpChg chg="add mod">
          <ac:chgData name="Nino Philip Ramones" userId="1068934f-e3b4-4e88-ba23-4cb57230c594" providerId="ADAL" clId="{8CB2B8AF-A82A-44C4-8ACE-B3900E30AC94}" dt="2023-03-10T00:38:33.771" v="2588" actId="12788"/>
          <ac:grpSpMkLst>
            <pc:docMk/>
            <pc:sldMk cId="3447888896" sldId="262"/>
            <ac:grpSpMk id="33" creationId="{AD4707F5-6FE1-FEA7-D4DA-F7E1D4A0C644}"/>
          </ac:grpSpMkLst>
        </pc:grpChg>
        <pc:picChg chg="del">
          <ac:chgData name="Nino Philip Ramones" userId="1068934f-e3b4-4e88-ba23-4cb57230c594" providerId="ADAL" clId="{8CB2B8AF-A82A-44C4-8ACE-B3900E30AC94}" dt="2023-03-09T23:48:24.304" v="1868" actId="478"/>
          <ac:picMkLst>
            <pc:docMk/>
            <pc:sldMk cId="3447888896" sldId="262"/>
            <ac:picMk id="19" creationId="{0C91B078-B3D0-0333-C663-158E8F3D9857}"/>
          </ac:picMkLst>
        </pc:picChg>
        <pc:picChg chg="add mod">
          <ac:chgData name="Nino Philip Ramones" userId="1068934f-e3b4-4e88-ba23-4cb57230c594" providerId="ADAL" clId="{8CB2B8AF-A82A-44C4-8ACE-B3900E30AC94}" dt="2023-03-10T12:25:05.788" v="15255" actId="1035"/>
          <ac:picMkLst>
            <pc:docMk/>
            <pc:sldMk cId="3447888896" sldId="262"/>
            <ac:picMk id="28" creationId="{30D97CD0-6C59-1806-C479-57ADB800F47D}"/>
          </ac:picMkLst>
        </pc:picChg>
        <pc:picChg chg="add mod">
          <ac:chgData name="Nino Philip Ramones" userId="1068934f-e3b4-4e88-ba23-4cb57230c594" providerId="ADAL" clId="{8CB2B8AF-A82A-44C4-8ACE-B3900E30AC94}" dt="2023-03-10T12:25:05.788" v="15255" actId="1035"/>
          <ac:picMkLst>
            <pc:docMk/>
            <pc:sldMk cId="3447888896" sldId="262"/>
            <ac:picMk id="30" creationId="{4C3B4024-618D-5602-746E-2B142A7B2B8B}"/>
          </ac:picMkLst>
        </pc:picChg>
      </pc:sldChg>
      <pc:sldChg chg="addSp delSp modSp add mod">
        <pc:chgData name="Nino Philip Ramones" userId="1068934f-e3b4-4e88-ba23-4cb57230c594" providerId="ADAL" clId="{8CB2B8AF-A82A-44C4-8ACE-B3900E30AC94}" dt="2023-03-10T12:49:06.303" v="16221" actId="2711"/>
        <pc:sldMkLst>
          <pc:docMk/>
          <pc:sldMk cId="3178388784" sldId="263"/>
        </pc:sldMkLst>
        <pc:spChg chg="mod">
          <ac:chgData name="Nino Philip Ramones" userId="1068934f-e3b4-4e88-ba23-4cb57230c594" providerId="ADAL" clId="{8CB2B8AF-A82A-44C4-8ACE-B3900E30AC94}" dt="2023-03-10T12:49:06.303" v="16221" actId="2711"/>
          <ac:spMkLst>
            <pc:docMk/>
            <pc:sldMk cId="3178388784" sldId="263"/>
            <ac:spMk id="6" creationId="{1C139C71-43D8-DA15-F46A-8598CDF1F78A}"/>
          </ac:spMkLst>
        </pc:spChg>
        <pc:spChg chg="del">
          <ac:chgData name="Nino Philip Ramones" userId="1068934f-e3b4-4e88-ba23-4cb57230c594" providerId="ADAL" clId="{8CB2B8AF-A82A-44C4-8ACE-B3900E30AC94}" dt="2023-03-10T00:09:16.884" v="2354" actId="478"/>
          <ac:spMkLst>
            <pc:docMk/>
            <pc:sldMk cId="3178388784" sldId="263"/>
            <ac:spMk id="8" creationId="{32B64BE8-E37B-9676-4EB5-17CAABB97627}"/>
          </ac:spMkLst>
        </pc:spChg>
        <pc:spChg chg="add mod">
          <ac:chgData name="Nino Philip Ramones" userId="1068934f-e3b4-4e88-ba23-4cb57230c594" providerId="ADAL" clId="{8CB2B8AF-A82A-44C4-8ACE-B3900E30AC94}" dt="2023-03-10T02:54:50.920" v="5586" actId="123"/>
          <ac:spMkLst>
            <pc:docMk/>
            <pc:sldMk cId="3178388784" sldId="263"/>
            <ac:spMk id="17" creationId="{4468BC9A-61F8-566C-262E-E6C99300C514}"/>
          </ac:spMkLst>
        </pc:spChg>
        <pc:spChg chg="mod">
          <ac:chgData name="Nino Philip Ramones" userId="1068934f-e3b4-4e88-ba23-4cb57230c594" providerId="ADAL" clId="{8CB2B8AF-A82A-44C4-8ACE-B3900E30AC94}" dt="2023-03-10T00:45:33.344" v="2711" actId="1036"/>
          <ac:spMkLst>
            <pc:docMk/>
            <pc:sldMk cId="3178388784" sldId="263"/>
            <ac:spMk id="31" creationId="{FA64FFA0-2BA4-C79E-0B08-995D7829F35E}"/>
          </ac:spMkLst>
        </pc:spChg>
        <pc:spChg chg="mod">
          <ac:chgData name="Nino Philip Ramones" userId="1068934f-e3b4-4e88-ba23-4cb57230c594" providerId="ADAL" clId="{8CB2B8AF-A82A-44C4-8ACE-B3900E30AC94}" dt="2023-03-10T00:45:33.344" v="2711" actId="1036"/>
          <ac:spMkLst>
            <pc:docMk/>
            <pc:sldMk cId="3178388784" sldId="263"/>
            <ac:spMk id="32" creationId="{9CB74343-638F-6592-3CB5-A30582FADB95}"/>
          </ac:spMkLst>
        </pc:spChg>
        <pc:grpChg chg="add mod">
          <ac:chgData name="Nino Philip Ramones" userId="1068934f-e3b4-4e88-ba23-4cb57230c594" providerId="ADAL" clId="{8CB2B8AF-A82A-44C4-8ACE-B3900E30AC94}" dt="2023-03-10T00:45:33.344" v="2711" actId="1036"/>
          <ac:grpSpMkLst>
            <pc:docMk/>
            <pc:sldMk cId="3178388784" sldId="263"/>
            <ac:grpSpMk id="16" creationId="{9D2595EB-DDC7-D4B9-377F-D5F749DBAB78}"/>
          </ac:grpSpMkLst>
        </pc:grpChg>
        <pc:picChg chg="add mod">
          <ac:chgData name="Nino Philip Ramones" userId="1068934f-e3b4-4e88-ba23-4cb57230c594" providerId="ADAL" clId="{8CB2B8AF-A82A-44C4-8ACE-B3900E30AC94}" dt="2023-03-10T00:38:14.128" v="2585" actId="164"/>
          <ac:picMkLst>
            <pc:docMk/>
            <pc:sldMk cId="3178388784" sldId="263"/>
            <ac:picMk id="9" creationId="{C7373BBE-204A-9AD4-82FD-FEC999C38DAF}"/>
          </ac:picMkLst>
        </pc:picChg>
        <pc:picChg chg="add del mod">
          <ac:chgData name="Nino Philip Ramones" userId="1068934f-e3b4-4e88-ba23-4cb57230c594" providerId="ADAL" clId="{8CB2B8AF-A82A-44C4-8ACE-B3900E30AC94}" dt="2023-03-10T00:14:01.729" v="2566" actId="478"/>
          <ac:picMkLst>
            <pc:docMk/>
            <pc:sldMk cId="3178388784" sldId="263"/>
            <ac:picMk id="11" creationId="{39F3B589-04ED-483B-F25C-A12D51C08561}"/>
          </ac:picMkLst>
        </pc:picChg>
        <pc:picChg chg="add mod modCrop">
          <ac:chgData name="Nino Philip Ramones" userId="1068934f-e3b4-4e88-ba23-4cb57230c594" providerId="ADAL" clId="{8CB2B8AF-A82A-44C4-8ACE-B3900E30AC94}" dt="2023-03-10T00:38:14.128" v="2585" actId="164"/>
          <ac:picMkLst>
            <pc:docMk/>
            <pc:sldMk cId="3178388784" sldId="263"/>
            <ac:picMk id="13" creationId="{9DD2C220-D449-5517-BE8C-DB7694DD6A7C}"/>
          </ac:picMkLst>
        </pc:picChg>
        <pc:picChg chg="add del mod">
          <ac:chgData name="Nino Philip Ramones" userId="1068934f-e3b4-4e88-ba23-4cb57230c594" providerId="ADAL" clId="{8CB2B8AF-A82A-44C4-8ACE-B3900E30AC94}" dt="2023-03-10T00:14:36.550" v="2572" actId="478"/>
          <ac:picMkLst>
            <pc:docMk/>
            <pc:sldMk cId="3178388784" sldId="263"/>
            <ac:picMk id="15" creationId="{85B28EFB-7847-9F92-C8DD-376467263D25}"/>
          </ac:picMkLst>
        </pc:picChg>
        <pc:picChg chg="del">
          <ac:chgData name="Nino Philip Ramones" userId="1068934f-e3b4-4e88-ba23-4cb57230c594" providerId="ADAL" clId="{8CB2B8AF-A82A-44C4-8ACE-B3900E30AC94}" dt="2023-03-10T00:09:12.628" v="2353" actId="478"/>
          <ac:picMkLst>
            <pc:docMk/>
            <pc:sldMk cId="3178388784" sldId="263"/>
            <ac:picMk id="28" creationId="{30D97CD0-6C59-1806-C479-57ADB800F47D}"/>
          </ac:picMkLst>
        </pc:picChg>
        <pc:picChg chg="del">
          <ac:chgData name="Nino Philip Ramones" userId="1068934f-e3b4-4e88-ba23-4cb57230c594" providerId="ADAL" clId="{8CB2B8AF-A82A-44C4-8ACE-B3900E30AC94}" dt="2023-03-10T00:09:12.628" v="2353" actId="478"/>
          <ac:picMkLst>
            <pc:docMk/>
            <pc:sldMk cId="3178388784" sldId="263"/>
            <ac:picMk id="30" creationId="{4C3B4024-618D-5602-746E-2B142A7B2B8B}"/>
          </ac:picMkLst>
        </pc:picChg>
      </pc:sldChg>
      <pc:sldChg chg="add del">
        <pc:chgData name="Nino Philip Ramones" userId="1068934f-e3b4-4e88-ba23-4cb57230c594" providerId="ADAL" clId="{8CB2B8AF-A82A-44C4-8ACE-B3900E30AC94}" dt="2023-03-10T00:58:55.239" v="2910" actId="47"/>
        <pc:sldMkLst>
          <pc:docMk/>
          <pc:sldMk cId="1903694077" sldId="264"/>
        </pc:sldMkLst>
      </pc:sldChg>
      <pc:sldChg chg="addSp delSp modSp add mod ord">
        <pc:chgData name="Nino Philip Ramones" userId="1068934f-e3b4-4e88-ba23-4cb57230c594" providerId="ADAL" clId="{8CB2B8AF-A82A-44C4-8ACE-B3900E30AC94}" dt="2023-03-10T06:10:48.585" v="7359" actId="2711"/>
        <pc:sldMkLst>
          <pc:docMk/>
          <pc:sldMk cId="3278429691" sldId="264"/>
        </pc:sldMkLst>
        <pc:spChg chg="mod">
          <ac:chgData name="Nino Philip Ramones" userId="1068934f-e3b4-4e88-ba23-4cb57230c594" providerId="ADAL" clId="{8CB2B8AF-A82A-44C4-8ACE-B3900E30AC94}" dt="2023-03-10T06:10:48.585" v="7359" actId="2711"/>
          <ac:spMkLst>
            <pc:docMk/>
            <pc:sldMk cId="3278429691" sldId="264"/>
            <ac:spMk id="6" creationId="{1C139C71-43D8-DA15-F46A-8598CDF1F78A}"/>
          </ac:spMkLst>
        </pc:spChg>
        <pc:spChg chg="mod">
          <ac:chgData name="Nino Philip Ramones" userId="1068934f-e3b4-4e88-ba23-4cb57230c594" providerId="ADAL" clId="{8CB2B8AF-A82A-44C4-8ACE-B3900E30AC94}" dt="2023-03-10T01:06:14.570" v="2924" actId="20577"/>
          <ac:spMkLst>
            <pc:docMk/>
            <pc:sldMk cId="3278429691" sldId="264"/>
            <ac:spMk id="8" creationId="{32B64BE8-E37B-9676-4EB5-17CAABB97627}"/>
          </ac:spMkLst>
        </pc:spChg>
        <pc:spChg chg="del mod topLvl">
          <ac:chgData name="Nino Philip Ramones" userId="1068934f-e3b4-4e88-ba23-4cb57230c594" providerId="ADAL" clId="{8CB2B8AF-A82A-44C4-8ACE-B3900E30AC94}" dt="2023-03-10T01:21:08.965" v="3294" actId="478"/>
          <ac:spMkLst>
            <pc:docMk/>
            <pc:sldMk cId="3278429691" sldId="264"/>
            <ac:spMk id="31" creationId="{FA64FFA0-2BA4-C79E-0B08-995D7829F35E}"/>
          </ac:spMkLst>
        </pc:spChg>
        <pc:spChg chg="mod ord topLvl">
          <ac:chgData name="Nino Philip Ramones" userId="1068934f-e3b4-4e88-ba23-4cb57230c594" providerId="ADAL" clId="{8CB2B8AF-A82A-44C4-8ACE-B3900E30AC94}" dt="2023-03-10T01:40:32.412" v="3454" actId="164"/>
          <ac:spMkLst>
            <pc:docMk/>
            <pc:sldMk cId="3278429691" sldId="264"/>
            <ac:spMk id="32" creationId="{9CB74343-638F-6592-3CB5-A30582FADB95}"/>
          </ac:spMkLst>
        </pc:spChg>
        <pc:grpChg chg="add mod">
          <ac:chgData name="Nino Philip Ramones" userId="1068934f-e3b4-4e88-ba23-4cb57230c594" providerId="ADAL" clId="{8CB2B8AF-A82A-44C4-8ACE-B3900E30AC94}" dt="2023-03-10T01:41:35.718" v="3485" actId="1035"/>
          <ac:grpSpMkLst>
            <pc:docMk/>
            <pc:sldMk cId="3278429691" sldId="264"/>
            <ac:grpSpMk id="12" creationId="{121E34E1-64BB-8E8E-5131-06F58AF9A27B}"/>
          </ac:grpSpMkLst>
        </pc:grpChg>
        <pc:grpChg chg="del">
          <ac:chgData name="Nino Philip Ramones" userId="1068934f-e3b4-4e88-ba23-4cb57230c594" providerId="ADAL" clId="{8CB2B8AF-A82A-44C4-8ACE-B3900E30AC94}" dt="2023-03-10T01:20:15.579" v="3281" actId="165"/>
          <ac:grpSpMkLst>
            <pc:docMk/>
            <pc:sldMk cId="3278429691" sldId="264"/>
            <ac:grpSpMk id="33" creationId="{AD4707F5-6FE1-FEA7-D4DA-F7E1D4A0C644}"/>
          </ac:grpSpMkLst>
        </pc:grpChg>
        <pc:picChg chg="add mod modCrop">
          <ac:chgData name="Nino Philip Ramones" userId="1068934f-e3b4-4e88-ba23-4cb57230c594" providerId="ADAL" clId="{8CB2B8AF-A82A-44C4-8ACE-B3900E30AC94}" dt="2023-03-10T01:40:32.412" v="3454" actId="164"/>
          <ac:picMkLst>
            <pc:docMk/>
            <pc:sldMk cId="3278429691" sldId="264"/>
            <ac:picMk id="9" creationId="{19FF91A8-2905-D3BD-8D7D-58F416EBA99D}"/>
          </ac:picMkLst>
        </pc:picChg>
        <pc:picChg chg="add del mod">
          <ac:chgData name="Nino Philip Ramones" userId="1068934f-e3b4-4e88-ba23-4cb57230c594" providerId="ADAL" clId="{8CB2B8AF-A82A-44C4-8ACE-B3900E30AC94}" dt="2023-03-10T01:22:09.456" v="3334" actId="478"/>
          <ac:picMkLst>
            <pc:docMk/>
            <pc:sldMk cId="3278429691" sldId="264"/>
            <ac:picMk id="11" creationId="{B2B163AC-C11E-3EB6-A9A8-87C74D7C0E41}"/>
          </ac:picMkLst>
        </pc:picChg>
        <pc:picChg chg="add del mod">
          <ac:chgData name="Nino Philip Ramones" userId="1068934f-e3b4-4e88-ba23-4cb57230c594" providerId="ADAL" clId="{8CB2B8AF-A82A-44C4-8ACE-B3900E30AC94}" dt="2023-03-10T01:41:28.110" v="3480" actId="478"/>
          <ac:picMkLst>
            <pc:docMk/>
            <pc:sldMk cId="3278429691" sldId="264"/>
            <ac:picMk id="13" creationId="{8353AF03-A1F9-6317-CA52-62F8840D3AEB}"/>
          </ac:picMkLst>
        </pc:picChg>
        <pc:picChg chg="add del mod">
          <ac:chgData name="Nino Philip Ramones" userId="1068934f-e3b4-4e88-ba23-4cb57230c594" providerId="ADAL" clId="{8CB2B8AF-A82A-44C4-8ACE-B3900E30AC94}" dt="2023-03-10T01:41:20.839" v="3479" actId="478"/>
          <ac:picMkLst>
            <pc:docMk/>
            <pc:sldMk cId="3278429691" sldId="264"/>
            <ac:picMk id="14" creationId="{CA2BC7D1-A9DE-C257-A15A-383573FC123B}"/>
          </ac:picMkLst>
        </pc:picChg>
        <pc:picChg chg="del mod topLvl">
          <ac:chgData name="Nino Philip Ramones" userId="1068934f-e3b4-4e88-ba23-4cb57230c594" providerId="ADAL" clId="{8CB2B8AF-A82A-44C4-8ACE-B3900E30AC94}" dt="2023-03-10T01:20:18.898" v="3282" actId="478"/>
          <ac:picMkLst>
            <pc:docMk/>
            <pc:sldMk cId="3278429691" sldId="264"/>
            <ac:picMk id="28" creationId="{30D97CD0-6C59-1806-C479-57ADB800F47D}"/>
          </ac:picMkLst>
        </pc:picChg>
        <pc:picChg chg="del mod topLvl">
          <ac:chgData name="Nino Philip Ramones" userId="1068934f-e3b4-4e88-ba23-4cb57230c594" providerId="ADAL" clId="{8CB2B8AF-A82A-44C4-8ACE-B3900E30AC94}" dt="2023-03-10T01:20:20.682" v="3283" actId="478"/>
          <ac:picMkLst>
            <pc:docMk/>
            <pc:sldMk cId="3278429691" sldId="264"/>
            <ac:picMk id="30" creationId="{4C3B4024-618D-5602-746E-2B142A7B2B8B}"/>
          </ac:picMkLst>
        </pc:picChg>
      </pc:sldChg>
      <pc:sldChg chg="addSp delSp modSp add mod">
        <pc:chgData name="Nino Philip Ramones" userId="1068934f-e3b4-4e88-ba23-4cb57230c594" providerId="ADAL" clId="{8CB2B8AF-A82A-44C4-8ACE-B3900E30AC94}" dt="2023-03-10T10:08:18.426" v="12142" actId="20577"/>
        <pc:sldMkLst>
          <pc:docMk/>
          <pc:sldMk cId="2263550970" sldId="265"/>
        </pc:sldMkLst>
        <pc:spChg chg="mod">
          <ac:chgData name="Nino Philip Ramones" userId="1068934f-e3b4-4e88-ba23-4cb57230c594" providerId="ADAL" clId="{8CB2B8AF-A82A-44C4-8ACE-B3900E30AC94}" dt="2023-03-10T02:55:00.867" v="5588" actId="123"/>
          <ac:spMkLst>
            <pc:docMk/>
            <pc:sldMk cId="2263550970" sldId="265"/>
            <ac:spMk id="6" creationId="{1C139C71-43D8-DA15-F46A-8598CDF1F78A}"/>
          </ac:spMkLst>
        </pc:spChg>
        <pc:spChg chg="del">
          <ac:chgData name="Nino Philip Ramones" userId="1068934f-e3b4-4e88-ba23-4cb57230c594" providerId="ADAL" clId="{8CB2B8AF-A82A-44C4-8ACE-B3900E30AC94}" dt="2023-03-10T01:41:46.144" v="3487" actId="478"/>
          <ac:spMkLst>
            <pc:docMk/>
            <pc:sldMk cId="2263550970" sldId="265"/>
            <ac:spMk id="8" creationId="{32B64BE8-E37B-9676-4EB5-17CAABB97627}"/>
          </ac:spMkLst>
        </pc:spChg>
        <pc:spChg chg="add mod">
          <ac:chgData name="Nino Philip Ramones" userId="1068934f-e3b4-4e88-ba23-4cb57230c594" providerId="ADAL" clId="{8CB2B8AF-A82A-44C4-8ACE-B3900E30AC94}" dt="2023-03-10T10:08:18.426" v="12142" actId="20577"/>
          <ac:spMkLst>
            <pc:docMk/>
            <pc:sldMk cId="2263550970" sldId="265"/>
            <ac:spMk id="11" creationId="{90F9D98E-6832-E31E-AA49-1D8FD5A5E2FA}"/>
          </ac:spMkLst>
        </pc:spChg>
        <pc:spChg chg="mod topLvl">
          <ac:chgData name="Nino Philip Ramones" userId="1068934f-e3b4-4e88-ba23-4cb57230c594" providerId="ADAL" clId="{8CB2B8AF-A82A-44C4-8ACE-B3900E30AC94}" dt="2023-03-10T10:07:05.462" v="12122" actId="1036"/>
          <ac:spMkLst>
            <pc:docMk/>
            <pc:sldMk cId="2263550970" sldId="265"/>
            <ac:spMk id="32" creationId="{9CB74343-638F-6592-3CB5-A30582FADB95}"/>
          </ac:spMkLst>
        </pc:spChg>
        <pc:grpChg chg="add mod">
          <ac:chgData name="Nino Philip Ramones" userId="1068934f-e3b4-4e88-ba23-4cb57230c594" providerId="ADAL" clId="{8CB2B8AF-A82A-44C4-8ACE-B3900E30AC94}" dt="2023-03-10T10:06:57.772" v="12118" actId="1036"/>
          <ac:grpSpMkLst>
            <pc:docMk/>
            <pc:sldMk cId="2263550970" sldId="265"/>
            <ac:grpSpMk id="7" creationId="{A41AE8AA-461E-0472-E424-9C80188A6362}"/>
          </ac:grpSpMkLst>
        </pc:grpChg>
        <pc:grpChg chg="del">
          <ac:chgData name="Nino Philip Ramones" userId="1068934f-e3b4-4e88-ba23-4cb57230c594" providerId="ADAL" clId="{8CB2B8AF-A82A-44C4-8ACE-B3900E30AC94}" dt="2023-03-10T01:48:00.451" v="3772" actId="165"/>
          <ac:grpSpMkLst>
            <pc:docMk/>
            <pc:sldMk cId="2263550970" sldId="265"/>
            <ac:grpSpMk id="12" creationId="{121E34E1-64BB-8E8E-5131-06F58AF9A27B}"/>
          </ac:grpSpMkLst>
        </pc:grpChg>
        <pc:picChg chg="del mod topLvl">
          <ac:chgData name="Nino Philip Ramones" userId="1068934f-e3b4-4e88-ba23-4cb57230c594" providerId="ADAL" clId="{8CB2B8AF-A82A-44C4-8ACE-B3900E30AC94}" dt="2023-03-10T01:48:02.344" v="3773" actId="478"/>
          <ac:picMkLst>
            <pc:docMk/>
            <pc:sldMk cId="2263550970" sldId="265"/>
            <ac:picMk id="9" creationId="{19FF91A8-2905-D3BD-8D7D-58F416EBA99D}"/>
          </ac:picMkLst>
        </pc:picChg>
        <pc:picChg chg="add mod modCrop">
          <ac:chgData name="Nino Philip Ramones" userId="1068934f-e3b4-4e88-ba23-4cb57230c594" providerId="ADAL" clId="{8CB2B8AF-A82A-44C4-8ACE-B3900E30AC94}" dt="2023-03-10T10:06:57.772" v="12118" actId="1036"/>
          <ac:picMkLst>
            <pc:docMk/>
            <pc:sldMk cId="2263550970" sldId="265"/>
            <ac:picMk id="10" creationId="{ED3CEB73-9E73-3B85-95A0-480C9DC52B6A}"/>
          </ac:picMkLst>
        </pc:picChg>
        <pc:picChg chg="add mod">
          <ac:chgData name="Nino Philip Ramones" userId="1068934f-e3b4-4e88-ba23-4cb57230c594" providerId="ADAL" clId="{8CB2B8AF-A82A-44C4-8ACE-B3900E30AC94}" dt="2023-03-10T10:06:57.772" v="12118" actId="1036"/>
          <ac:picMkLst>
            <pc:docMk/>
            <pc:sldMk cId="2263550970" sldId="265"/>
            <ac:picMk id="1026" creationId="{7BDC8BBB-2F92-48A8-F915-35FC54A7F3D6}"/>
          </ac:picMkLst>
        </pc:picChg>
      </pc:sldChg>
      <pc:sldChg chg="addSp delSp modSp add mod ord">
        <pc:chgData name="Nino Philip Ramones" userId="1068934f-e3b4-4e88-ba23-4cb57230c594" providerId="ADAL" clId="{8CB2B8AF-A82A-44C4-8ACE-B3900E30AC94}" dt="2023-03-10T06:11:01.042" v="7360" actId="2711"/>
        <pc:sldMkLst>
          <pc:docMk/>
          <pc:sldMk cId="3654599305" sldId="266"/>
        </pc:sldMkLst>
        <pc:spChg chg="mod">
          <ac:chgData name="Nino Philip Ramones" userId="1068934f-e3b4-4e88-ba23-4cb57230c594" providerId="ADAL" clId="{8CB2B8AF-A82A-44C4-8ACE-B3900E30AC94}" dt="2023-03-10T06:11:01.042" v="7360" actId="2711"/>
          <ac:spMkLst>
            <pc:docMk/>
            <pc:sldMk cId="3654599305" sldId="266"/>
            <ac:spMk id="6" creationId="{1C139C71-43D8-DA15-F46A-8598CDF1F78A}"/>
          </ac:spMkLst>
        </pc:spChg>
        <pc:spChg chg="add mod">
          <ac:chgData name="Nino Philip Ramones" userId="1068934f-e3b4-4e88-ba23-4cb57230c594" providerId="ADAL" clId="{8CB2B8AF-A82A-44C4-8ACE-B3900E30AC94}" dt="2023-03-10T02:16:35.831" v="4724" actId="1036"/>
          <ac:spMkLst>
            <pc:docMk/>
            <pc:sldMk cId="3654599305" sldId="266"/>
            <ac:spMk id="7" creationId="{5F596B71-6AB8-A654-BAA0-F20679B52505}"/>
          </ac:spMkLst>
        </pc:spChg>
        <pc:spChg chg="mod">
          <ac:chgData name="Nino Philip Ramones" userId="1068934f-e3b4-4e88-ba23-4cb57230c594" providerId="ADAL" clId="{8CB2B8AF-A82A-44C4-8ACE-B3900E30AC94}" dt="2023-03-10T02:21:14.590" v="4762" actId="20577"/>
          <ac:spMkLst>
            <pc:docMk/>
            <pc:sldMk cId="3654599305" sldId="266"/>
            <ac:spMk id="8" creationId="{32B64BE8-E37B-9676-4EB5-17CAABB97627}"/>
          </ac:spMkLst>
        </pc:spChg>
        <pc:spChg chg="add mod">
          <ac:chgData name="Nino Philip Ramones" userId="1068934f-e3b4-4e88-ba23-4cb57230c594" providerId="ADAL" clId="{8CB2B8AF-A82A-44C4-8ACE-B3900E30AC94}" dt="2023-03-10T02:36:46.996" v="4826" actId="20577"/>
          <ac:spMkLst>
            <pc:docMk/>
            <pc:sldMk cId="3654599305" sldId="266"/>
            <ac:spMk id="15" creationId="{193EE4D7-15E9-5C31-3D06-03F1EAB927A2}"/>
          </ac:spMkLst>
        </pc:spChg>
        <pc:spChg chg="add mod">
          <ac:chgData name="Nino Philip Ramones" userId="1068934f-e3b4-4e88-ba23-4cb57230c594" providerId="ADAL" clId="{8CB2B8AF-A82A-44C4-8ACE-B3900E30AC94}" dt="2023-03-10T02:55:06.628" v="5590" actId="123"/>
          <ac:spMkLst>
            <pc:docMk/>
            <pc:sldMk cId="3654599305" sldId="266"/>
            <ac:spMk id="16" creationId="{3B4DE2B3-B1CB-26C7-70E1-CD9746AC10F4}"/>
          </ac:spMkLst>
        </pc:spChg>
        <pc:grpChg chg="add del">
          <ac:chgData name="Nino Philip Ramones" userId="1068934f-e3b4-4e88-ba23-4cb57230c594" providerId="ADAL" clId="{8CB2B8AF-A82A-44C4-8ACE-B3900E30AC94}" dt="2023-03-10T02:02:03.245" v="4003" actId="478"/>
          <ac:grpSpMkLst>
            <pc:docMk/>
            <pc:sldMk cId="3654599305" sldId="266"/>
            <ac:grpSpMk id="12" creationId="{121E34E1-64BB-8E8E-5131-06F58AF9A27B}"/>
          </ac:grpSpMkLst>
        </pc:grpChg>
        <pc:picChg chg="add mod">
          <ac:chgData name="Nino Philip Ramones" userId="1068934f-e3b4-4e88-ba23-4cb57230c594" providerId="ADAL" clId="{8CB2B8AF-A82A-44C4-8ACE-B3900E30AC94}" dt="2023-03-10T02:16:35.831" v="4724" actId="1036"/>
          <ac:picMkLst>
            <pc:docMk/>
            <pc:sldMk cId="3654599305" sldId="266"/>
            <ac:picMk id="11" creationId="{CA60E166-A45B-EB9F-73D5-7D432CD50096}"/>
          </ac:picMkLst>
        </pc:picChg>
        <pc:picChg chg="add mod">
          <ac:chgData name="Nino Philip Ramones" userId="1068934f-e3b4-4e88-ba23-4cb57230c594" providerId="ADAL" clId="{8CB2B8AF-A82A-44C4-8ACE-B3900E30AC94}" dt="2023-03-10T02:16:35.831" v="4724" actId="1036"/>
          <ac:picMkLst>
            <pc:docMk/>
            <pc:sldMk cId="3654599305" sldId="266"/>
            <ac:picMk id="14" creationId="{CEE63FC0-94BA-EC23-DE8E-A9405E9B6C77}"/>
          </ac:picMkLst>
        </pc:picChg>
      </pc:sldChg>
      <pc:sldChg chg="addSp delSp modSp add mod">
        <pc:chgData name="Nino Philip Ramones" userId="1068934f-e3b4-4e88-ba23-4cb57230c594" providerId="ADAL" clId="{8CB2B8AF-A82A-44C4-8ACE-B3900E30AC94}" dt="2023-03-10T03:19:14.918" v="6804" actId="1035"/>
        <pc:sldMkLst>
          <pc:docMk/>
          <pc:sldMk cId="1113147199" sldId="267"/>
        </pc:sldMkLst>
        <pc:spChg chg="mod">
          <ac:chgData name="Nino Philip Ramones" userId="1068934f-e3b4-4e88-ba23-4cb57230c594" providerId="ADAL" clId="{8CB2B8AF-A82A-44C4-8ACE-B3900E30AC94}" dt="2023-03-10T03:19:14.918" v="6804" actId="1035"/>
          <ac:spMkLst>
            <pc:docMk/>
            <pc:sldMk cId="1113147199" sldId="267"/>
            <ac:spMk id="6" creationId="{1C139C71-43D8-DA15-F46A-8598CDF1F78A}"/>
          </ac:spMkLst>
        </pc:spChg>
        <pc:spChg chg="del">
          <ac:chgData name="Nino Philip Ramones" userId="1068934f-e3b4-4e88-ba23-4cb57230c594" providerId="ADAL" clId="{8CB2B8AF-A82A-44C4-8ACE-B3900E30AC94}" dt="2023-03-10T02:36:04.400" v="4807" actId="478"/>
          <ac:spMkLst>
            <pc:docMk/>
            <pc:sldMk cId="1113147199" sldId="267"/>
            <ac:spMk id="7" creationId="{5F596B71-6AB8-A654-BAA0-F20679B52505}"/>
          </ac:spMkLst>
        </pc:spChg>
        <pc:spChg chg="mod">
          <ac:chgData name="Nino Philip Ramones" userId="1068934f-e3b4-4e88-ba23-4cb57230c594" providerId="ADAL" clId="{8CB2B8AF-A82A-44C4-8ACE-B3900E30AC94}" dt="2023-03-10T02:21:38.669" v="4805" actId="404"/>
          <ac:spMkLst>
            <pc:docMk/>
            <pc:sldMk cId="1113147199" sldId="267"/>
            <ac:spMk id="8" creationId="{32B64BE8-E37B-9676-4EB5-17CAABB97627}"/>
          </ac:spMkLst>
        </pc:spChg>
        <pc:spChg chg="mod topLvl">
          <ac:chgData name="Nino Philip Ramones" userId="1068934f-e3b4-4e88-ba23-4cb57230c594" providerId="ADAL" clId="{8CB2B8AF-A82A-44C4-8ACE-B3900E30AC94}" dt="2023-03-10T02:43:17.230" v="4955" actId="1035"/>
          <ac:spMkLst>
            <pc:docMk/>
            <pc:sldMk cId="1113147199" sldId="267"/>
            <ac:spMk id="15" creationId="{193EE4D7-15E9-5C31-3D06-03F1EAB927A2}"/>
          </ac:spMkLst>
        </pc:spChg>
        <pc:spChg chg="del">
          <ac:chgData name="Nino Philip Ramones" userId="1068934f-e3b4-4e88-ba23-4cb57230c594" providerId="ADAL" clId="{8CB2B8AF-A82A-44C4-8ACE-B3900E30AC94}" dt="2023-03-10T02:36:04.400" v="4807" actId="478"/>
          <ac:spMkLst>
            <pc:docMk/>
            <pc:sldMk cId="1113147199" sldId="267"/>
            <ac:spMk id="16" creationId="{3B4DE2B3-B1CB-26C7-70E1-CD9746AC10F4}"/>
          </ac:spMkLst>
        </pc:spChg>
        <pc:spChg chg="add mod topLvl">
          <ac:chgData name="Nino Philip Ramones" userId="1068934f-e3b4-4e88-ba23-4cb57230c594" providerId="ADAL" clId="{8CB2B8AF-A82A-44C4-8ACE-B3900E30AC94}" dt="2023-03-10T02:43:22.240" v="4956" actId="1035"/>
          <ac:spMkLst>
            <pc:docMk/>
            <pc:sldMk cId="1113147199" sldId="267"/>
            <ac:spMk id="19" creationId="{FF6CADFA-08E7-B3FC-6D43-FB635789739B}"/>
          </ac:spMkLst>
        </pc:spChg>
        <pc:spChg chg="mod">
          <ac:chgData name="Nino Philip Ramones" userId="1068934f-e3b4-4e88-ba23-4cb57230c594" providerId="ADAL" clId="{8CB2B8AF-A82A-44C4-8ACE-B3900E30AC94}" dt="2023-03-10T02:55:21.534" v="5591"/>
          <ac:spMkLst>
            <pc:docMk/>
            <pc:sldMk cId="1113147199" sldId="267"/>
            <ac:spMk id="24" creationId="{77BDFC2B-2EAA-4801-2412-968E98965041}"/>
          </ac:spMkLst>
        </pc:spChg>
        <pc:spChg chg="mod">
          <ac:chgData name="Nino Philip Ramones" userId="1068934f-e3b4-4e88-ba23-4cb57230c594" providerId="ADAL" clId="{8CB2B8AF-A82A-44C4-8ACE-B3900E30AC94}" dt="2023-03-10T02:55:21.534" v="5591"/>
          <ac:spMkLst>
            <pc:docMk/>
            <pc:sldMk cId="1113147199" sldId="267"/>
            <ac:spMk id="25" creationId="{B908F47D-85C4-C6A5-8675-83CBE0EFFB58}"/>
          </ac:spMkLst>
        </pc:spChg>
        <pc:spChg chg="mod">
          <ac:chgData name="Nino Philip Ramones" userId="1068934f-e3b4-4e88-ba23-4cb57230c594" providerId="ADAL" clId="{8CB2B8AF-A82A-44C4-8ACE-B3900E30AC94}" dt="2023-03-10T02:55:21.534" v="5591"/>
          <ac:spMkLst>
            <pc:docMk/>
            <pc:sldMk cId="1113147199" sldId="267"/>
            <ac:spMk id="26" creationId="{C0E41513-DD8B-5AD5-A1B8-678B1BAE5032}"/>
          </ac:spMkLst>
        </pc:spChg>
        <pc:spChg chg="mod">
          <ac:chgData name="Nino Philip Ramones" userId="1068934f-e3b4-4e88-ba23-4cb57230c594" providerId="ADAL" clId="{8CB2B8AF-A82A-44C4-8ACE-B3900E30AC94}" dt="2023-03-10T02:55:21.534" v="5591"/>
          <ac:spMkLst>
            <pc:docMk/>
            <pc:sldMk cId="1113147199" sldId="267"/>
            <ac:spMk id="27" creationId="{CAA299BC-AD85-D94A-4FF5-9EBB51DE3A66}"/>
          </ac:spMkLst>
        </pc:spChg>
        <pc:grpChg chg="add del mod">
          <ac:chgData name="Nino Philip Ramones" userId="1068934f-e3b4-4e88-ba23-4cb57230c594" providerId="ADAL" clId="{8CB2B8AF-A82A-44C4-8ACE-B3900E30AC94}" dt="2023-03-10T02:42:42.807" v="4947" actId="165"/>
          <ac:grpSpMkLst>
            <pc:docMk/>
            <pc:sldMk cId="1113147199" sldId="267"/>
            <ac:grpSpMk id="20" creationId="{097304B2-34F6-9D1F-2845-0BE760465F97}"/>
          </ac:grpSpMkLst>
        </pc:grpChg>
        <pc:grpChg chg="add mod">
          <ac:chgData name="Nino Philip Ramones" userId="1068934f-e3b4-4e88-ba23-4cb57230c594" providerId="ADAL" clId="{8CB2B8AF-A82A-44C4-8ACE-B3900E30AC94}" dt="2023-03-10T02:43:56.022" v="4966" actId="1038"/>
          <ac:grpSpMkLst>
            <pc:docMk/>
            <pc:sldMk cId="1113147199" sldId="267"/>
            <ac:grpSpMk id="21" creationId="{E15BE0E9-F22A-D6C4-652D-7AB85B491061}"/>
          </ac:grpSpMkLst>
        </pc:grpChg>
        <pc:grpChg chg="add mod">
          <ac:chgData name="Nino Philip Ramones" userId="1068934f-e3b4-4e88-ba23-4cb57230c594" providerId="ADAL" clId="{8CB2B8AF-A82A-44C4-8ACE-B3900E30AC94}" dt="2023-03-10T02:43:56.022" v="4966" actId="1038"/>
          <ac:grpSpMkLst>
            <pc:docMk/>
            <pc:sldMk cId="1113147199" sldId="267"/>
            <ac:grpSpMk id="22" creationId="{F0AD61FE-6E60-B823-0D20-2DE0106476E6}"/>
          </ac:grpSpMkLst>
        </pc:grpChg>
        <pc:grpChg chg="add mod">
          <ac:chgData name="Nino Philip Ramones" userId="1068934f-e3b4-4e88-ba23-4cb57230c594" providerId="ADAL" clId="{8CB2B8AF-A82A-44C4-8ACE-B3900E30AC94}" dt="2023-03-10T02:55:25.959" v="5592" actId="1076"/>
          <ac:grpSpMkLst>
            <pc:docMk/>
            <pc:sldMk cId="1113147199" sldId="267"/>
            <ac:grpSpMk id="23" creationId="{9D97052E-735D-1A76-2A29-D61459156BF0}"/>
          </ac:grpSpMkLst>
        </pc:grpChg>
        <pc:picChg chg="add mod topLvl">
          <ac:chgData name="Nino Philip Ramones" userId="1068934f-e3b4-4e88-ba23-4cb57230c594" providerId="ADAL" clId="{8CB2B8AF-A82A-44C4-8ACE-B3900E30AC94}" dt="2023-03-10T02:42:47.222" v="4948" actId="164"/>
          <ac:picMkLst>
            <pc:docMk/>
            <pc:sldMk cId="1113147199" sldId="267"/>
            <ac:picMk id="10" creationId="{4B577A2D-218F-4BF4-3B2F-56FD9E8DA4CD}"/>
          </ac:picMkLst>
        </pc:picChg>
        <pc:picChg chg="del">
          <ac:chgData name="Nino Philip Ramones" userId="1068934f-e3b4-4e88-ba23-4cb57230c594" providerId="ADAL" clId="{8CB2B8AF-A82A-44C4-8ACE-B3900E30AC94}" dt="2023-03-10T02:36:04.400" v="4807" actId="478"/>
          <ac:picMkLst>
            <pc:docMk/>
            <pc:sldMk cId="1113147199" sldId="267"/>
            <ac:picMk id="11" creationId="{CA60E166-A45B-EB9F-73D5-7D432CD50096}"/>
          </ac:picMkLst>
        </pc:picChg>
        <pc:picChg chg="add mod topLvl">
          <ac:chgData name="Nino Philip Ramones" userId="1068934f-e3b4-4e88-ba23-4cb57230c594" providerId="ADAL" clId="{8CB2B8AF-A82A-44C4-8ACE-B3900E30AC94}" dt="2023-03-10T02:42:49.646" v="4949" actId="164"/>
          <ac:picMkLst>
            <pc:docMk/>
            <pc:sldMk cId="1113147199" sldId="267"/>
            <ac:picMk id="13" creationId="{EBEFE702-DAB6-2AC7-7B9B-D7DA015CC620}"/>
          </ac:picMkLst>
        </pc:picChg>
        <pc:picChg chg="del">
          <ac:chgData name="Nino Philip Ramones" userId="1068934f-e3b4-4e88-ba23-4cb57230c594" providerId="ADAL" clId="{8CB2B8AF-A82A-44C4-8ACE-B3900E30AC94}" dt="2023-03-10T02:36:04.400" v="4807" actId="478"/>
          <ac:picMkLst>
            <pc:docMk/>
            <pc:sldMk cId="1113147199" sldId="267"/>
            <ac:picMk id="14" creationId="{CEE63FC0-94BA-EC23-DE8E-A9405E9B6C77}"/>
          </ac:picMkLst>
        </pc:picChg>
        <pc:picChg chg="add mod modCrop">
          <ac:chgData name="Nino Philip Ramones" userId="1068934f-e3b4-4e88-ba23-4cb57230c594" providerId="ADAL" clId="{8CB2B8AF-A82A-44C4-8ACE-B3900E30AC94}" dt="2023-03-10T02:52:38.769" v="5562" actId="1035"/>
          <ac:picMkLst>
            <pc:docMk/>
            <pc:sldMk cId="1113147199" sldId="267"/>
            <ac:picMk id="18" creationId="{36149E84-6D76-3EC1-343D-8AE18F15A2CC}"/>
          </ac:picMkLst>
        </pc:picChg>
      </pc:sldChg>
      <pc:sldChg chg="addSp delSp modSp add mod">
        <pc:chgData name="Nino Philip Ramones" userId="1068934f-e3b4-4e88-ba23-4cb57230c594" providerId="ADAL" clId="{8CB2B8AF-A82A-44C4-8ACE-B3900E30AC94}" dt="2023-03-10T12:49:57.334" v="16223" actId="2711"/>
        <pc:sldMkLst>
          <pc:docMk/>
          <pc:sldMk cId="1375385394" sldId="268"/>
        </pc:sldMkLst>
        <pc:spChg chg="mod">
          <ac:chgData name="Nino Philip Ramones" userId="1068934f-e3b4-4e88-ba23-4cb57230c594" providerId="ADAL" clId="{8CB2B8AF-A82A-44C4-8ACE-B3900E30AC94}" dt="2023-03-10T12:49:57.334" v="16223" actId="2711"/>
          <ac:spMkLst>
            <pc:docMk/>
            <pc:sldMk cId="1375385394" sldId="268"/>
            <ac:spMk id="6" creationId="{1C139C71-43D8-DA15-F46A-8598CDF1F78A}"/>
          </ac:spMkLst>
        </pc:spChg>
        <pc:spChg chg="mod">
          <ac:chgData name="Nino Philip Ramones" userId="1068934f-e3b4-4e88-ba23-4cb57230c594" providerId="ADAL" clId="{8CB2B8AF-A82A-44C4-8ACE-B3900E30AC94}" dt="2023-03-10T02:55:50.808" v="5596" actId="20577"/>
          <ac:spMkLst>
            <pc:docMk/>
            <pc:sldMk cId="1375385394" sldId="268"/>
            <ac:spMk id="8" creationId="{32B64BE8-E37B-9676-4EB5-17CAABB97627}"/>
          </ac:spMkLst>
        </pc:spChg>
        <pc:spChg chg="mod">
          <ac:chgData name="Nino Philip Ramones" userId="1068934f-e3b4-4e88-ba23-4cb57230c594" providerId="ADAL" clId="{8CB2B8AF-A82A-44C4-8ACE-B3900E30AC94}" dt="2023-03-10T03:07:06.696" v="6069" actId="20577"/>
          <ac:spMkLst>
            <pc:docMk/>
            <pc:sldMk cId="1375385394" sldId="268"/>
            <ac:spMk id="19" creationId="{FF6CADFA-08E7-B3FC-6D43-FB635789739B}"/>
          </ac:spMkLst>
        </pc:spChg>
        <pc:picChg chg="add mod">
          <ac:chgData name="Nino Philip Ramones" userId="1068934f-e3b4-4e88-ba23-4cb57230c594" providerId="ADAL" clId="{8CB2B8AF-A82A-44C4-8ACE-B3900E30AC94}" dt="2023-03-10T02:56:18.543" v="5601" actId="14100"/>
          <ac:picMkLst>
            <pc:docMk/>
            <pc:sldMk cId="1375385394" sldId="268"/>
            <ac:picMk id="9" creationId="{3049370C-F477-6260-12A4-1A150E4C8474}"/>
          </ac:picMkLst>
        </pc:picChg>
        <pc:picChg chg="add mod ord modCrop">
          <ac:chgData name="Nino Philip Ramones" userId="1068934f-e3b4-4e88-ba23-4cb57230c594" providerId="ADAL" clId="{8CB2B8AF-A82A-44C4-8ACE-B3900E30AC94}" dt="2023-03-10T02:58:48.605" v="5629" actId="167"/>
          <ac:picMkLst>
            <pc:docMk/>
            <pc:sldMk cId="1375385394" sldId="268"/>
            <ac:picMk id="12" creationId="{1FC8ABBE-12B5-25A7-D69B-8941075EF6EC}"/>
          </ac:picMkLst>
        </pc:picChg>
        <pc:picChg chg="del mod">
          <ac:chgData name="Nino Philip Ramones" userId="1068934f-e3b4-4e88-ba23-4cb57230c594" providerId="ADAL" clId="{8CB2B8AF-A82A-44C4-8ACE-B3900E30AC94}" dt="2023-03-10T02:58:50.598" v="5630" actId="478"/>
          <ac:picMkLst>
            <pc:docMk/>
            <pc:sldMk cId="1375385394" sldId="268"/>
            <ac:picMk id="18" creationId="{36149E84-6D76-3EC1-343D-8AE18F15A2CC}"/>
          </ac:picMkLst>
        </pc:picChg>
      </pc:sldChg>
      <pc:sldChg chg="addSp delSp modSp add mod">
        <pc:chgData name="Nino Philip Ramones" userId="1068934f-e3b4-4e88-ba23-4cb57230c594" providerId="ADAL" clId="{8CB2B8AF-A82A-44C4-8ACE-B3900E30AC94}" dt="2023-03-10T11:21:31.468" v="14210" actId="1037"/>
        <pc:sldMkLst>
          <pc:docMk/>
          <pc:sldMk cId="1809057524" sldId="269"/>
        </pc:sldMkLst>
        <pc:spChg chg="mod">
          <ac:chgData name="Nino Philip Ramones" userId="1068934f-e3b4-4e88-ba23-4cb57230c594" providerId="ADAL" clId="{8CB2B8AF-A82A-44C4-8ACE-B3900E30AC94}" dt="2023-03-10T11:21:31.468" v="14210" actId="1037"/>
          <ac:spMkLst>
            <pc:docMk/>
            <pc:sldMk cId="1809057524" sldId="269"/>
            <ac:spMk id="6" creationId="{1C139C71-43D8-DA15-F46A-8598CDF1F78A}"/>
          </ac:spMkLst>
        </pc:spChg>
        <pc:spChg chg="mod">
          <ac:chgData name="Nino Philip Ramones" userId="1068934f-e3b4-4e88-ba23-4cb57230c594" providerId="ADAL" clId="{8CB2B8AF-A82A-44C4-8ACE-B3900E30AC94}" dt="2023-03-10T04:07:17.331" v="6829" actId="403"/>
          <ac:spMkLst>
            <pc:docMk/>
            <pc:sldMk cId="1809057524" sldId="269"/>
            <ac:spMk id="8" creationId="{32B64BE8-E37B-9676-4EB5-17CAABB97627}"/>
          </ac:spMkLst>
        </pc:spChg>
        <pc:spChg chg="mod">
          <ac:chgData name="Nino Philip Ramones" userId="1068934f-e3b4-4e88-ba23-4cb57230c594" providerId="ADAL" clId="{8CB2B8AF-A82A-44C4-8ACE-B3900E30AC94}" dt="2023-03-10T04:07:29.256" v="6847" actId="20577"/>
          <ac:spMkLst>
            <pc:docMk/>
            <pc:sldMk cId="1809057524" sldId="269"/>
            <ac:spMk id="19" creationId="{FF6CADFA-08E7-B3FC-6D43-FB635789739B}"/>
          </ac:spMkLst>
        </pc:spChg>
        <pc:picChg chg="del">
          <ac:chgData name="Nino Philip Ramones" userId="1068934f-e3b4-4e88-ba23-4cb57230c594" providerId="ADAL" clId="{8CB2B8AF-A82A-44C4-8ACE-B3900E30AC94}" dt="2023-03-10T04:07:33.131" v="6848" actId="478"/>
          <ac:picMkLst>
            <pc:docMk/>
            <pc:sldMk cId="1809057524" sldId="269"/>
            <ac:picMk id="9" creationId="{3049370C-F477-6260-12A4-1A150E4C8474}"/>
          </ac:picMkLst>
        </pc:picChg>
        <pc:picChg chg="add mod">
          <ac:chgData name="Nino Philip Ramones" userId="1068934f-e3b4-4e88-ba23-4cb57230c594" providerId="ADAL" clId="{8CB2B8AF-A82A-44C4-8ACE-B3900E30AC94}" dt="2023-03-10T04:11:04.989" v="6853" actId="14100"/>
          <ac:picMkLst>
            <pc:docMk/>
            <pc:sldMk cId="1809057524" sldId="269"/>
            <ac:picMk id="11" creationId="{9295946A-3362-7A09-DE61-CDE20D7A9E5D}"/>
          </ac:picMkLst>
        </pc:picChg>
        <pc:picChg chg="del mod">
          <ac:chgData name="Nino Philip Ramones" userId="1068934f-e3b4-4e88-ba23-4cb57230c594" providerId="ADAL" clId="{8CB2B8AF-A82A-44C4-8ACE-B3900E30AC94}" dt="2023-03-10T04:13:27.251" v="6868" actId="478"/>
          <ac:picMkLst>
            <pc:docMk/>
            <pc:sldMk cId="1809057524" sldId="269"/>
            <ac:picMk id="12" creationId="{1FC8ABBE-12B5-25A7-D69B-8941075EF6EC}"/>
          </ac:picMkLst>
        </pc:picChg>
        <pc:picChg chg="add mod ord modCrop">
          <ac:chgData name="Nino Philip Ramones" userId="1068934f-e3b4-4e88-ba23-4cb57230c594" providerId="ADAL" clId="{8CB2B8AF-A82A-44C4-8ACE-B3900E30AC94}" dt="2023-03-10T04:14:03.670" v="6872" actId="1076"/>
          <ac:picMkLst>
            <pc:docMk/>
            <pc:sldMk cId="1809057524" sldId="269"/>
            <ac:picMk id="16" creationId="{A2ECDC9F-F444-142E-C6BC-4818F9AB578A}"/>
          </ac:picMkLst>
        </pc:picChg>
      </pc:sldChg>
      <pc:sldChg chg="addSp delSp modSp add mod">
        <pc:chgData name="Nino Philip Ramones" userId="1068934f-e3b4-4e88-ba23-4cb57230c594" providerId="ADAL" clId="{8CB2B8AF-A82A-44C4-8ACE-B3900E30AC94}" dt="2023-03-10T14:16:05.477" v="20141" actId="20577"/>
        <pc:sldMkLst>
          <pc:docMk/>
          <pc:sldMk cId="1388577944" sldId="270"/>
        </pc:sldMkLst>
        <pc:spChg chg="mod">
          <ac:chgData name="Nino Philip Ramones" userId="1068934f-e3b4-4e88-ba23-4cb57230c594" providerId="ADAL" clId="{8CB2B8AF-A82A-44C4-8ACE-B3900E30AC94}" dt="2023-03-10T12:50:56.043" v="16224" actId="2711"/>
          <ac:spMkLst>
            <pc:docMk/>
            <pc:sldMk cId="1388577944" sldId="270"/>
            <ac:spMk id="6" creationId="{1C139C71-43D8-DA15-F46A-8598CDF1F78A}"/>
          </ac:spMkLst>
        </pc:spChg>
        <pc:spChg chg="mod">
          <ac:chgData name="Nino Philip Ramones" userId="1068934f-e3b4-4e88-ba23-4cb57230c594" providerId="ADAL" clId="{8CB2B8AF-A82A-44C4-8ACE-B3900E30AC94}" dt="2023-03-10T14:16:05.477" v="20141" actId="20577"/>
          <ac:spMkLst>
            <pc:docMk/>
            <pc:sldMk cId="1388577944" sldId="270"/>
            <ac:spMk id="8" creationId="{32B64BE8-E37B-9676-4EB5-17CAABB97627}"/>
          </ac:spMkLst>
        </pc:spChg>
        <pc:spChg chg="add mod">
          <ac:chgData name="Nino Philip Ramones" userId="1068934f-e3b4-4e88-ba23-4cb57230c594" providerId="ADAL" clId="{8CB2B8AF-A82A-44C4-8ACE-B3900E30AC94}" dt="2023-03-10T12:48:14.466" v="16219" actId="1035"/>
          <ac:spMkLst>
            <pc:docMk/>
            <pc:sldMk cId="1388577944" sldId="270"/>
            <ac:spMk id="29" creationId="{C2B555F2-E7E4-8B16-8DC3-E3C105921402}"/>
          </ac:spMkLst>
        </pc:spChg>
        <pc:picChg chg="add mod">
          <ac:chgData name="Nino Philip Ramones" userId="1068934f-e3b4-4e88-ba23-4cb57230c594" providerId="ADAL" clId="{8CB2B8AF-A82A-44C4-8ACE-B3900E30AC94}" dt="2023-03-10T06:17:57.744" v="7366" actId="14100"/>
          <ac:picMkLst>
            <pc:docMk/>
            <pc:sldMk cId="1388577944" sldId="270"/>
            <ac:picMk id="9" creationId="{4660BBED-B9DE-5D7E-33A5-A5C41CCDBE55}"/>
          </ac:picMkLst>
        </pc:picChg>
        <pc:picChg chg="add mod">
          <ac:chgData name="Nino Philip Ramones" userId="1068934f-e3b4-4e88-ba23-4cb57230c594" providerId="ADAL" clId="{8CB2B8AF-A82A-44C4-8ACE-B3900E30AC94}" dt="2023-03-10T06:18:15.142" v="7372" actId="14100"/>
          <ac:picMkLst>
            <pc:docMk/>
            <pc:sldMk cId="1388577944" sldId="270"/>
            <ac:picMk id="14" creationId="{B1D49FDA-CF7E-2177-5DE2-C0E72422D633}"/>
          </ac:picMkLst>
        </pc:picChg>
        <pc:picChg chg="del mod">
          <ac:chgData name="Nino Philip Ramones" userId="1068934f-e3b4-4e88-ba23-4cb57230c594" providerId="ADAL" clId="{8CB2B8AF-A82A-44C4-8ACE-B3900E30AC94}" dt="2023-03-10T06:19:49.394" v="7388" actId="478"/>
          <ac:picMkLst>
            <pc:docMk/>
            <pc:sldMk cId="1388577944" sldId="270"/>
            <ac:picMk id="16" creationId="{A2ECDC9F-F444-142E-C6BC-4818F9AB578A}"/>
          </ac:picMkLst>
        </pc:picChg>
        <pc:picChg chg="add del mod">
          <ac:chgData name="Nino Philip Ramones" userId="1068934f-e3b4-4e88-ba23-4cb57230c594" providerId="ADAL" clId="{8CB2B8AF-A82A-44C4-8ACE-B3900E30AC94}" dt="2023-03-10T06:18:40.839" v="7378" actId="478"/>
          <ac:picMkLst>
            <pc:docMk/>
            <pc:sldMk cId="1388577944" sldId="270"/>
            <ac:picMk id="18" creationId="{96AF01A1-87B3-50ED-58DA-F70455BD1F74}"/>
          </ac:picMkLst>
        </pc:picChg>
        <pc:picChg chg="add mod ord modCrop">
          <ac:chgData name="Nino Philip Ramones" userId="1068934f-e3b4-4e88-ba23-4cb57230c594" providerId="ADAL" clId="{8CB2B8AF-A82A-44C4-8ACE-B3900E30AC94}" dt="2023-03-10T06:20:18.798" v="7392" actId="14100"/>
          <ac:picMkLst>
            <pc:docMk/>
            <pc:sldMk cId="1388577944" sldId="270"/>
            <ac:picMk id="28" creationId="{F59528D0-DF14-F016-4461-003550C5FC81}"/>
          </ac:picMkLst>
        </pc:picChg>
      </pc:sldChg>
      <pc:sldChg chg="addSp delSp modSp add mod">
        <pc:chgData name="Nino Philip Ramones" userId="1068934f-e3b4-4e88-ba23-4cb57230c594" providerId="ADAL" clId="{8CB2B8AF-A82A-44C4-8ACE-B3900E30AC94}" dt="2023-03-10T12:47:47.351" v="16215" actId="20577"/>
        <pc:sldMkLst>
          <pc:docMk/>
          <pc:sldMk cId="2884965363" sldId="271"/>
        </pc:sldMkLst>
        <pc:spChg chg="add del mod">
          <ac:chgData name="Nino Philip Ramones" userId="1068934f-e3b4-4e88-ba23-4cb57230c594" providerId="ADAL" clId="{8CB2B8AF-A82A-44C4-8ACE-B3900E30AC94}" dt="2023-03-10T09:02:19.472" v="9277" actId="1036"/>
          <ac:spMkLst>
            <pc:docMk/>
            <pc:sldMk cId="2884965363" sldId="271"/>
            <ac:spMk id="6" creationId="{1C139C71-43D8-DA15-F46A-8598CDF1F78A}"/>
          </ac:spMkLst>
        </pc:spChg>
        <pc:spChg chg="mod">
          <ac:chgData name="Nino Philip Ramones" userId="1068934f-e3b4-4e88-ba23-4cb57230c594" providerId="ADAL" clId="{8CB2B8AF-A82A-44C4-8ACE-B3900E30AC94}" dt="2023-03-10T08:04:02.322" v="8194" actId="1035"/>
          <ac:spMkLst>
            <pc:docMk/>
            <pc:sldMk cId="2884965363" sldId="271"/>
            <ac:spMk id="8" creationId="{32B64BE8-E37B-9676-4EB5-17CAABB97627}"/>
          </ac:spMkLst>
        </pc:spChg>
        <pc:spChg chg="del mod topLvl">
          <ac:chgData name="Nino Philip Ramones" userId="1068934f-e3b4-4e88-ba23-4cb57230c594" providerId="ADAL" clId="{8CB2B8AF-A82A-44C4-8ACE-B3900E30AC94}" dt="2023-03-10T08:05:02.995" v="8210" actId="478"/>
          <ac:spMkLst>
            <pc:docMk/>
            <pc:sldMk cId="2884965363" sldId="271"/>
            <ac:spMk id="15" creationId="{193EE4D7-15E9-5C31-3D06-03F1EAB927A2}"/>
          </ac:spMkLst>
        </pc:spChg>
        <pc:spChg chg="del">
          <ac:chgData name="Nino Philip Ramones" userId="1068934f-e3b4-4e88-ba23-4cb57230c594" providerId="ADAL" clId="{8CB2B8AF-A82A-44C4-8ACE-B3900E30AC94}" dt="2023-03-10T07:46:07.220" v="8063" actId="478"/>
          <ac:spMkLst>
            <pc:docMk/>
            <pc:sldMk cId="2884965363" sldId="271"/>
            <ac:spMk id="29" creationId="{C2B555F2-E7E4-8B16-8DC3-E3C105921402}"/>
          </ac:spMkLst>
        </pc:spChg>
        <pc:spChg chg="add mod">
          <ac:chgData name="Nino Philip Ramones" userId="1068934f-e3b4-4e88-ba23-4cb57230c594" providerId="ADAL" clId="{8CB2B8AF-A82A-44C4-8ACE-B3900E30AC94}" dt="2023-03-10T12:47:47.351" v="16215" actId="20577"/>
          <ac:spMkLst>
            <pc:docMk/>
            <pc:sldMk cId="2884965363" sldId="271"/>
            <ac:spMk id="32" creationId="{BE0F2D78-7E52-801A-9364-1A86C289BFBB}"/>
          </ac:spMkLst>
        </pc:spChg>
        <pc:spChg chg="mod">
          <ac:chgData name="Nino Philip Ramones" userId="1068934f-e3b4-4e88-ba23-4cb57230c594" providerId="ADAL" clId="{8CB2B8AF-A82A-44C4-8ACE-B3900E30AC94}" dt="2023-03-10T08:46:27.661" v="9243" actId="165"/>
          <ac:spMkLst>
            <pc:docMk/>
            <pc:sldMk cId="2884965363" sldId="271"/>
            <ac:spMk id="35" creationId="{FFD26A4A-5D51-BE30-4D45-325CD1C7C2A9}"/>
          </ac:spMkLst>
        </pc:spChg>
        <pc:spChg chg="mod">
          <ac:chgData name="Nino Philip Ramones" userId="1068934f-e3b4-4e88-ba23-4cb57230c594" providerId="ADAL" clId="{8CB2B8AF-A82A-44C4-8ACE-B3900E30AC94}" dt="2023-03-10T08:46:27.661" v="9243" actId="165"/>
          <ac:spMkLst>
            <pc:docMk/>
            <pc:sldMk cId="2884965363" sldId="271"/>
            <ac:spMk id="36" creationId="{48DAD4E3-EF56-1372-A1E1-6DDE8B9C7ED1}"/>
          </ac:spMkLst>
        </pc:spChg>
        <pc:spChg chg="mod">
          <ac:chgData name="Nino Philip Ramones" userId="1068934f-e3b4-4e88-ba23-4cb57230c594" providerId="ADAL" clId="{8CB2B8AF-A82A-44C4-8ACE-B3900E30AC94}" dt="2023-03-10T08:46:27.661" v="9243" actId="165"/>
          <ac:spMkLst>
            <pc:docMk/>
            <pc:sldMk cId="2884965363" sldId="271"/>
            <ac:spMk id="37" creationId="{DEE0BB62-0226-8F2C-B307-B4DDE94410CA}"/>
          </ac:spMkLst>
        </pc:spChg>
        <pc:spChg chg="mod">
          <ac:chgData name="Nino Philip Ramones" userId="1068934f-e3b4-4e88-ba23-4cb57230c594" providerId="ADAL" clId="{8CB2B8AF-A82A-44C4-8ACE-B3900E30AC94}" dt="2023-03-10T08:46:27.661" v="9243" actId="165"/>
          <ac:spMkLst>
            <pc:docMk/>
            <pc:sldMk cId="2884965363" sldId="271"/>
            <ac:spMk id="38" creationId="{F9332C2E-3205-813F-34A8-04FE254B0C02}"/>
          </ac:spMkLst>
        </pc:spChg>
        <pc:spChg chg="mod">
          <ac:chgData name="Nino Philip Ramones" userId="1068934f-e3b4-4e88-ba23-4cb57230c594" providerId="ADAL" clId="{8CB2B8AF-A82A-44C4-8ACE-B3900E30AC94}" dt="2023-03-10T08:46:27.661" v="9243" actId="165"/>
          <ac:spMkLst>
            <pc:docMk/>
            <pc:sldMk cId="2884965363" sldId="271"/>
            <ac:spMk id="40" creationId="{B013E55E-2C7A-B4D2-368A-EB6A37018468}"/>
          </ac:spMkLst>
        </pc:spChg>
        <pc:spChg chg="mod">
          <ac:chgData name="Nino Philip Ramones" userId="1068934f-e3b4-4e88-ba23-4cb57230c594" providerId="ADAL" clId="{8CB2B8AF-A82A-44C4-8ACE-B3900E30AC94}" dt="2023-03-10T08:46:27.661" v="9243" actId="165"/>
          <ac:spMkLst>
            <pc:docMk/>
            <pc:sldMk cId="2884965363" sldId="271"/>
            <ac:spMk id="41" creationId="{27BD39DE-06CE-4953-B6CA-005365F8D1EA}"/>
          </ac:spMkLst>
        </pc:spChg>
        <pc:spChg chg="mod">
          <ac:chgData name="Nino Philip Ramones" userId="1068934f-e3b4-4e88-ba23-4cb57230c594" providerId="ADAL" clId="{8CB2B8AF-A82A-44C4-8ACE-B3900E30AC94}" dt="2023-03-10T08:46:27.661" v="9243" actId="165"/>
          <ac:spMkLst>
            <pc:docMk/>
            <pc:sldMk cId="2884965363" sldId="271"/>
            <ac:spMk id="42" creationId="{8D653699-3854-CB91-88F0-BB97091EA050}"/>
          </ac:spMkLst>
        </pc:spChg>
        <pc:spChg chg="del mod">
          <ac:chgData name="Nino Philip Ramones" userId="1068934f-e3b4-4e88-ba23-4cb57230c594" providerId="ADAL" clId="{8CB2B8AF-A82A-44C4-8ACE-B3900E30AC94}" dt="2023-03-10T08:49:32.668" v="9253" actId="478"/>
          <ac:spMkLst>
            <pc:docMk/>
            <pc:sldMk cId="2884965363" sldId="271"/>
            <ac:spMk id="43" creationId="{043522E8-ABA5-F93E-4370-2262FEBE6C6F}"/>
          </ac:spMkLst>
        </pc:spChg>
        <pc:grpChg chg="del">
          <ac:chgData name="Nino Philip Ramones" userId="1068934f-e3b4-4e88-ba23-4cb57230c594" providerId="ADAL" clId="{8CB2B8AF-A82A-44C4-8ACE-B3900E30AC94}" dt="2023-03-10T07:55:21.076" v="8072" actId="478"/>
          <ac:grpSpMkLst>
            <pc:docMk/>
            <pc:sldMk cId="2884965363" sldId="271"/>
            <ac:grpSpMk id="21" creationId="{E15BE0E9-F22A-D6C4-652D-7AB85B491061}"/>
          </ac:grpSpMkLst>
        </pc:grpChg>
        <pc:grpChg chg="add del">
          <ac:chgData name="Nino Philip Ramones" userId="1068934f-e3b4-4e88-ba23-4cb57230c594" providerId="ADAL" clId="{8CB2B8AF-A82A-44C4-8ACE-B3900E30AC94}" dt="2023-03-10T07:55:16.172" v="8070" actId="478"/>
          <ac:grpSpMkLst>
            <pc:docMk/>
            <pc:sldMk cId="2884965363" sldId="271"/>
            <ac:grpSpMk id="22" creationId="{F0AD61FE-6E60-B823-0D20-2DE0106476E6}"/>
          </ac:grpSpMkLst>
        </pc:grpChg>
        <pc:grpChg chg="del">
          <ac:chgData name="Nino Philip Ramones" userId="1068934f-e3b4-4e88-ba23-4cb57230c594" providerId="ADAL" clId="{8CB2B8AF-A82A-44C4-8ACE-B3900E30AC94}" dt="2023-03-10T07:46:07.220" v="8063" actId="478"/>
          <ac:grpSpMkLst>
            <pc:docMk/>
            <pc:sldMk cId="2884965363" sldId="271"/>
            <ac:grpSpMk id="23" creationId="{9D97052E-735D-1A76-2A29-D61459156BF0}"/>
          </ac:grpSpMkLst>
        </pc:grpChg>
        <pc:grpChg chg="add mod">
          <ac:chgData name="Nino Philip Ramones" userId="1068934f-e3b4-4e88-ba23-4cb57230c594" providerId="ADAL" clId="{8CB2B8AF-A82A-44C4-8ACE-B3900E30AC94}" dt="2023-03-10T08:05:17.487" v="8216" actId="1036"/>
          <ac:grpSpMkLst>
            <pc:docMk/>
            <pc:sldMk cId="2884965363" sldId="271"/>
            <ac:grpSpMk id="33" creationId="{12D3F5DD-FD89-48D4-F767-A2FB37225D57}"/>
          </ac:grpSpMkLst>
        </pc:grpChg>
        <pc:grpChg chg="add del mod topLvl">
          <ac:chgData name="Nino Philip Ramones" userId="1068934f-e3b4-4e88-ba23-4cb57230c594" providerId="ADAL" clId="{8CB2B8AF-A82A-44C4-8ACE-B3900E30AC94}" dt="2023-03-10T08:49:29.111" v="9252" actId="478"/>
          <ac:grpSpMkLst>
            <pc:docMk/>
            <pc:sldMk cId="2884965363" sldId="271"/>
            <ac:grpSpMk id="34" creationId="{F22C700E-FE98-EA7A-D86B-C32684E74EA5}"/>
          </ac:grpSpMkLst>
        </pc:grpChg>
        <pc:grpChg chg="add mod topLvl">
          <ac:chgData name="Nino Philip Ramones" userId="1068934f-e3b4-4e88-ba23-4cb57230c594" providerId="ADAL" clId="{8CB2B8AF-A82A-44C4-8ACE-B3900E30AC94}" dt="2023-03-10T08:49:54.971" v="9259" actId="196"/>
          <ac:grpSpMkLst>
            <pc:docMk/>
            <pc:sldMk cId="2884965363" sldId="271"/>
            <ac:grpSpMk id="39" creationId="{AC66AFB0-C03E-2EBF-6C09-A052D5391A46}"/>
          </ac:grpSpMkLst>
        </pc:grpChg>
        <pc:grpChg chg="add del mod">
          <ac:chgData name="Nino Philip Ramones" userId="1068934f-e3b4-4e88-ba23-4cb57230c594" providerId="ADAL" clId="{8CB2B8AF-A82A-44C4-8ACE-B3900E30AC94}" dt="2023-03-10T08:46:27.661" v="9243" actId="165"/>
          <ac:grpSpMkLst>
            <pc:docMk/>
            <pc:sldMk cId="2884965363" sldId="271"/>
            <ac:grpSpMk id="44" creationId="{ED717A18-ACA3-EEA1-7713-393ED8823D02}"/>
          </ac:grpSpMkLst>
        </pc:grpChg>
        <pc:picChg chg="del">
          <ac:chgData name="Nino Philip Ramones" userId="1068934f-e3b4-4e88-ba23-4cb57230c594" providerId="ADAL" clId="{8CB2B8AF-A82A-44C4-8ACE-B3900E30AC94}" dt="2023-03-10T07:54:53.087" v="8068" actId="478"/>
          <ac:picMkLst>
            <pc:docMk/>
            <pc:sldMk cId="2884965363" sldId="271"/>
            <ac:picMk id="9" creationId="{4660BBED-B9DE-5D7E-33A5-A5C41CCDBE55}"/>
          </ac:picMkLst>
        </pc:picChg>
        <pc:picChg chg="del topLvl">
          <ac:chgData name="Nino Philip Ramones" userId="1068934f-e3b4-4e88-ba23-4cb57230c594" providerId="ADAL" clId="{8CB2B8AF-A82A-44C4-8ACE-B3900E30AC94}" dt="2023-03-10T07:55:21.076" v="8072" actId="478"/>
          <ac:picMkLst>
            <pc:docMk/>
            <pc:sldMk cId="2884965363" sldId="271"/>
            <ac:picMk id="10" creationId="{4B577A2D-218F-4BF4-3B2F-56FD9E8DA4CD}"/>
          </ac:picMkLst>
        </pc:picChg>
        <pc:picChg chg="add del">
          <ac:chgData name="Nino Philip Ramones" userId="1068934f-e3b4-4e88-ba23-4cb57230c594" providerId="ADAL" clId="{8CB2B8AF-A82A-44C4-8ACE-B3900E30AC94}" dt="2023-03-10T07:55:16.172" v="8070" actId="478"/>
          <ac:picMkLst>
            <pc:docMk/>
            <pc:sldMk cId="2884965363" sldId="271"/>
            <ac:picMk id="11" creationId="{9295946A-3362-7A09-DE61-CDE20D7A9E5D}"/>
          </ac:picMkLst>
        </pc:picChg>
        <pc:picChg chg="add del mod">
          <ac:chgData name="Nino Philip Ramones" userId="1068934f-e3b4-4e88-ba23-4cb57230c594" providerId="ADAL" clId="{8CB2B8AF-A82A-44C4-8ACE-B3900E30AC94}" dt="2023-03-10T07:58:03.740" v="8115" actId="478"/>
          <ac:picMkLst>
            <pc:docMk/>
            <pc:sldMk cId="2884965363" sldId="271"/>
            <ac:picMk id="12" creationId="{05E3321C-1DAA-DE97-0B79-0EC84B6D65F2}"/>
          </ac:picMkLst>
        </pc:picChg>
        <pc:picChg chg="add del">
          <ac:chgData name="Nino Philip Ramones" userId="1068934f-e3b4-4e88-ba23-4cb57230c594" providerId="ADAL" clId="{8CB2B8AF-A82A-44C4-8ACE-B3900E30AC94}" dt="2023-03-10T07:54:54.618" v="8069" actId="478"/>
          <ac:picMkLst>
            <pc:docMk/>
            <pc:sldMk cId="2884965363" sldId="271"/>
            <ac:picMk id="14" creationId="{B1D49FDA-CF7E-2177-5DE2-C0E72422D633}"/>
          </ac:picMkLst>
        </pc:picChg>
        <pc:picChg chg="add mod modCrop">
          <ac:chgData name="Nino Philip Ramones" userId="1068934f-e3b4-4e88-ba23-4cb57230c594" providerId="ADAL" clId="{8CB2B8AF-A82A-44C4-8ACE-B3900E30AC94}" dt="2023-03-10T08:04:02.322" v="8194" actId="1035"/>
          <ac:picMkLst>
            <pc:docMk/>
            <pc:sldMk cId="2884965363" sldId="271"/>
            <ac:picMk id="17" creationId="{8C386B1F-FA73-362E-7B94-37CDA4854262}"/>
          </ac:picMkLst>
        </pc:picChg>
        <pc:picChg chg="add del mod">
          <ac:chgData name="Nino Philip Ramones" userId="1068934f-e3b4-4e88-ba23-4cb57230c594" providerId="ADAL" clId="{8CB2B8AF-A82A-44C4-8ACE-B3900E30AC94}" dt="2023-03-10T08:04:11.921" v="8195" actId="21"/>
          <ac:picMkLst>
            <pc:docMk/>
            <pc:sldMk cId="2884965363" sldId="271"/>
            <ac:picMk id="20" creationId="{E0A314DC-4324-FD68-AD04-0E15FBCDBC3D}"/>
          </ac:picMkLst>
        </pc:picChg>
        <pc:picChg chg="add del">
          <ac:chgData name="Nino Philip Ramones" userId="1068934f-e3b4-4e88-ba23-4cb57230c594" providerId="ADAL" clId="{8CB2B8AF-A82A-44C4-8ACE-B3900E30AC94}" dt="2023-03-10T07:55:17.982" v="8071" actId="478"/>
          <ac:picMkLst>
            <pc:docMk/>
            <pc:sldMk cId="2884965363" sldId="271"/>
            <ac:picMk id="28" creationId="{F59528D0-DF14-F016-4461-003550C5FC81}"/>
          </ac:picMkLst>
        </pc:picChg>
        <pc:picChg chg="add mod ord">
          <ac:chgData name="Nino Philip Ramones" userId="1068934f-e3b4-4e88-ba23-4cb57230c594" providerId="ADAL" clId="{8CB2B8AF-A82A-44C4-8ACE-B3900E30AC94}" dt="2023-03-10T08:05:07.079" v="8211" actId="164"/>
          <ac:picMkLst>
            <pc:docMk/>
            <pc:sldMk cId="2884965363" sldId="271"/>
            <ac:picMk id="31" creationId="{7B4E433E-6B7F-E8E9-F0D7-5F0B7CD27CAE}"/>
          </ac:picMkLst>
        </pc:picChg>
      </pc:sldChg>
      <pc:sldChg chg="addSp delSp modSp add mod">
        <pc:chgData name="Nino Philip Ramones" userId="1068934f-e3b4-4e88-ba23-4cb57230c594" providerId="ADAL" clId="{8CB2B8AF-A82A-44C4-8ACE-B3900E30AC94}" dt="2023-03-10T10:09:57.146" v="12260" actId="20577"/>
        <pc:sldMkLst>
          <pc:docMk/>
          <pc:sldMk cId="3899211816" sldId="272"/>
        </pc:sldMkLst>
        <pc:spChg chg="mod">
          <ac:chgData name="Nino Philip Ramones" userId="1068934f-e3b4-4e88-ba23-4cb57230c594" providerId="ADAL" clId="{8CB2B8AF-A82A-44C4-8ACE-B3900E30AC94}" dt="2023-03-10T10:09:57.146" v="12260" actId="20577"/>
          <ac:spMkLst>
            <pc:docMk/>
            <pc:sldMk cId="3899211816" sldId="272"/>
            <ac:spMk id="6" creationId="{1C139C71-43D8-DA15-F46A-8598CDF1F78A}"/>
          </ac:spMkLst>
        </pc:spChg>
        <pc:spChg chg="mod">
          <ac:chgData name="Nino Philip Ramones" userId="1068934f-e3b4-4e88-ba23-4cb57230c594" providerId="ADAL" clId="{8CB2B8AF-A82A-44C4-8ACE-B3900E30AC94}" dt="2023-03-10T09:35:03.417" v="10750" actId="165"/>
          <ac:spMkLst>
            <pc:docMk/>
            <pc:sldMk cId="3899211816" sldId="272"/>
            <ac:spMk id="12" creationId="{AD7D5167-17EB-F762-000C-3D04B918107A}"/>
          </ac:spMkLst>
        </pc:spChg>
        <pc:spChg chg="add mod">
          <ac:chgData name="Nino Philip Ramones" userId="1068934f-e3b4-4e88-ba23-4cb57230c594" providerId="ADAL" clId="{8CB2B8AF-A82A-44C4-8ACE-B3900E30AC94}" dt="2023-03-10T09:35:03.417" v="10750" actId="165"/>
          <ac:spMkLst>
            <pc:docMk/>
            <pc:sldMk cId="3899211816" sldId="272"/>
            <ac:spMk id="13" creationId="{E7B50B3A-133F-FA4D-C075-BA62ED3FA83D}"/>
          </ac:spMkLst>
        </pc:spChg>
        <pc:spChg chg="del mod">
          <ac:chgData name="Nino Philip Ramones" userId="1068934f-e3b4-4e88-ba23-4cb57230c594" providerId="ADAL" clId="{8CB2B8AF-A82A-44C4-8ACE-B3900E30AC94}" dt="2023-03-10T09:17:24.070" v="10082" actId="478"/>
          <ac:spMkLst>
            <pc:docMk/>
            <pc:sldMk cId="3899211816" sldId="272"/>
            <ac:spMk id="15" creationId="{193EE4D7-15E9-5C31-3D06-03F1EAB927A2}"/>
          </ac:spMkLst>
        </pc:spChg>
        <pc:grpChg chg="add mod topLvl">
          <ac:chgData name="Nino Philip Ramones" userId="1068934f-e3b4-4e88-ba23-4cb57230c594" providerId="ADAL" clId="{8CB2B8AF-A82A-44C4-8ACE-B3900E30AC94}" dt="2023-03-10T09:35:03.417" v="10750" actId="165"/>
          <ac:grpSpMkLst>
            <pc:docMk/>
            <pc:sldMk cId="3899211816" sldId="272"/>
            <ac:grpSpMk id="10" creationId="{EF7D32B1-2BE2-62C9-1639-CBA2317C664E}"/>
          </ac:grpSpMkLst>
        </pc:grpChg>
        <pc:grpChg chg="add mod topLvl">
          <ac:chgData name="Nino Philip Ramones" userId="1068934f-e3b4-4e88-ba23-4cb57230c594" providerId="ADAL" clId="{8CB2B8AF-A82A-44C4-8ACE-B3900E30AC94}" dt="2023-03-10T09:35:03.417" v="10750" actId="165"/>
          <ac:grpSpMkLst>
            <pc:docMk/>
            <pc:sldMk cId="3899211816" sldId="272"/>
            <ac:grpSpMk id="14" creationId="{0CDE1357-B503-27A5-2291-8FB4E183DE66}"/>
          </ac:grpSpMkLst>
        </pc:grpChg>
        <pc:grpChg chg="add del mod">
          <ac:chgData name="Nino Philip Ramones" userId="1068934f-e3b4-4e88-ba23-4cb57230c594" providerId="ADAL" clId="{8CB2B8AF-A82A-44C4-8ACE-B3900E30AC94}" dt="2023-03-10T09:34:06.545" v="10742" actId="165"/>
          <ac:grpSpMkLst>
            <pc:docMk/>
            <pc:sldMk cId="3899211816" sldId="272"/>
            <ac:grpSpMk id="18" creationId="{6D7CEE0E-C096-1D01-BB07-95D42B8A4CB3}"/>
          </ac:grpSpMkLst>
        </pc:grpChg>
        <pc:grpChg chg="add del mod">
          <ac:chgData name="Nino Philip Ramones" userId="1068934f-e3b4-4e88-ba23-4cb57230c594" providerId="ADAL" clId="{8CB2B8AF-A82A-44C4-8ACE-B3900E30AC94}" dt="2023-03-10T09:35:03.417" v="10750" actId="165"/>
          <ac:grpSpMkLst>
            <pc:docMk/>
            <pc:sldMk cId="3899211816" sldId="272"/>
            <ac:grpSpMk id="19" creationId="{F13809C9-F63B-4B80-AC37-0FF13BC4735B}"/>
          </ac:grpSpMkLst>
        </pc:grpChg>
        <pc:picChg chg="add mod ord">
          <ac:chgData name="Nino Philip Ramones" userId="1068934f-e3b4-4e88-ba23-4cb57230c594" providerId="ADAL" clId="{8CB2B8AF-A82A-44C4-8ACE-B3900E30AC94}" dt="2023-03-10T09:35:03.417" v="10750" actId="165"/>
          <ac:picMkLst>
            <pc:docMk/>
            <pc:sldMk cId="3899211816" sldId="272"/>
            <ac:picMk id="9" creationId="{F01F766F-EF1F-068B-8B3D-A6405D4F5958}"/>
          </ac:picMkLst>
        </pc:picChg>
        <pc:picChg chg="mod">
          <ac:chgData name="Nino Philip Ramones" userId="1068934f-e3b4-4e88-ba23-4cb57230c594" providerId="ADAL" clId="{8CB2B8AF-A82A-44C4-8ACE-B3900E30AC94}" dt="2023-03-10T09:35:03.417" v="10750" actId="165"/>
          <ac:picMkLst>
            <pc:docMk/>
            <pc:sldMk cId="3899211816" sldId="272"/>
            <ac:picMk id="11" creationId="{C3F760BF-A504-3095-E051-87A6803F8C03}"/>
          </ac:picMkLst>
        </pc:picChg>
        <pc:picChg chg="add del mod">
          <ac:chgData name="Nino Philip Ramones" userId="1068934f-e3b4-4e88-ba23-4cb57230c594" providerId="ADAL" clId="{8CB2B8AF-A82A-44C4-8ACE-B3900E30AC94}" dt="2023-03-10T09:27:01.692" v="10204" actId="478"/>
          <ac:picMkLst>
            <pc:docMk/>
            <pc:sldMk cId="3899211816" sldId="272"/>
            <ac:picMk id="17" creationId="{1F56E607-2382-DD3C-A28A-B07AF1DA10B4}"/>
          </ac:picMkLst>
        </pc:picChg>
      </pc:sldChg>
      <pc:sldChg chg="addSp delSp modSp add mod">
        <pc:chgData name="Nino Philip Ramones" userId="1068934f-e3b4-4e88-ba23-4cb57230c594" providerId="ADAL" clId="{8CB2B8AF-A82A-44C4-8ACE-B3900E30AC94}" dt="2023-03-10T09:14:26.267" v="10043" actId="1036"/>
        <pc:sldMkLst>
          <pc:docMk/>
          <pc:sldMk cId="3443818821" sldId="273"/>
        </pc:sldMkLst>
        <pc:spChg chg="mod">
          <ac:chgData name="Nino Philip Ramones" userId="1068934f-e3b4-4e88-ba23-4cb57230c594" providerId="ADAL" clId="{8CB2B8AF-A82A-44C4-8ACE-B3900E30AC94}" dt="2023-03-10T09:14:26.267" v="10043" actId="1036"/>
          <ac:spMkLst>
            <pc:docMk/>
            <pc:sldMk cId="3443818821" sldId="273"/>
            <ac:spMk id="6" creationId="{1C139C71-43D8-DA15-F46A-8598CDF1F78A}"/>
          </ac:spMkLst>
        </pc:spChg>
        <pc:spChg chg="del">
          <ac:chgData name="Nino Philip Ramones" userId="1068934f-e3b4-4e88-ba23-4cb57230c594" providerId="ADAL" clId="{8CB2B8AF-A82A-44C4-8ACE-B3900E30AC94}" dt="2023-03-10T09:03:23.153" v="9290" actId="478"/>
          <ac:spMkLst>
            <pc:docMk/>
            <pc:sldMk cId="3443818821" sldId="273"/>
            <ac:spMk id="15" creationId="{193EE4D7-15E9-5C31-3D06-03F1EAB927A2}"/>
          </ac:spMkLst>
        </pc:spChg>
        <pc:spChg chg="del">
          <ac:chgData name="Nino Philip Ramones" userId="1068934f-e3b4-4e88-ba23-4cb57230c594" providerId="ADAL" clId="{8CB2B8AF-A82A-44C4-8ACE-B3900E30AC94}" dt="2023-03-10T08:04:22.458" v="8197" actId="478"/>
          <ac:spMkLst>
            <pc:docMk/>
            <pc:sldMk cId="3443818821" sldId="273"/>
            <ac:spMk id="32" creationId="{BE0F2D78-7E52-801A-9364-1A86C289BFBB}"/>
          </ac:spMkLst>
        </pc:spChg>
        <pc:picChg chg="add mod">
          <ac:chgData name="Nino Philip Ramones" userId="1068934f-e3b4-4e88-ba23-4cb57230c594" providerId="ADAL" clId="{8CB2B8AF-A82A-44C4-8ACE-B3900E30AC94}" dt="2023-03-10T09:14:21.449" v="10040" actId="1035"/>
          <ac:picMkLst>
            <pc:docMk/>
            <pc:sldMk cId="3443818821" sldId="273"/>
            <ac:picMk id="7" creationId="{AD3D76C6-9111-53AC-40E9-02140444FC4C}"/>
          </ac:picMkLst>
        </pc:picChg>
        <pc:picChg chg="del">
          <ac:chgData name="Nino Philip Ramones" userId="1068934f-e3b4-4e88-ba23-4cb57230c594" providerId="ADAL" clId="{8CB2B8AF-A82A-44C4-8ACE-B3900E30AC94}" dt="2023-03-10T08:04:22.458" v="8197" actId="478"/>
          <ac:picMkLst>
            <pc:docMk/>
            <pc:sldMk cId="3443818821" sldId="273"/>
            <ac:picMk id="17" creationId="{8C386B1F-FA73-362E-7B94-37CDA4854262}"/>
          </ac:picMkLst>
        </pc:picChg>
        <pc:picChg chg="del">
          <ac:chgData name="Nino Philip Ramones" userId="1068934f-e3b4-4e88-ba23-4cb57230c594" providerId="ADAL" clId="{8CB2B8AF-A82A-44C4-8ACE-B3900E30AC94}" dt="2023-03-10T08:04:22.458" v="8197" actId="478"/>
          <ac:picMkLst>
            <pc:docMk/>
            <pc:sldMk cId="3443818821" sldId="273"/>
            <ac:picMk id="31" creationId="{7B4E433E-6B7F-E8E9-F0D7-5F0B7CD27CAE}"/>
          </ac:picMkLst>
        </pc:picChg>
      </pc:sldChg>
      <pc:sldChg chg="addSp delSp modSp add mod">
        <pc:chgData name="Nino Philip Ramones" userId="1068934f-e3b4-4e88-ba23-4cb57230c594" providerId="ADAL" clId="{8CB2B8AF-A82A-44C4-8ACE-B3900E30AC94}" dt="2023-03-10T12:52:03.499" v="16225" actId="2711"/>
        <pc:sldMkLst>
          <pc:docMk/>
          <pc:sldMk cId="2667507021" sldId="274"/>
        </pc:sldMkLst>
        <pc:spChg chg="mod">
          <ac:chgData name="Nino Philip Ramones" userId="1068934f-e3b4-4e88-ba23-4cb57230c594" providerId="ADAL" clId="{8CB2B8AF-A82A-44C4-8ACE-B3900E30AC94}" dt="2023-03-10T12:52:03.499" v="16225" actId="2711"/>
          <ac:spMkLst>
            <pc:docMk/>
            <pc:sldMk cId="2667507021" sldId="274"/>
            <ac:spMk id="6" creationId="{1C139C71-43D8-DA15-F46A-8598CDF1F78A}"/>
          </ac:spMkLst>
        </pc:spChg>
        <pc:spChg chg="del">
          <ac:chgData name="Nino Philip Ramones" userId="1068934f-e3b4-4e88-ba23-4cb57230c594" providerId="ADAL" clId="{8CB2B8AF-A82A-44C4-8ACE-B3900E30AC94}" dt="2023-03-10T09:35:39.480" v="10763" actId="478"/>
          <ac:spMkLst>
            <pc:docMk/>
            <pc:sldMk cId="2667507021" sldId="274"/>
            <ac:spMk id="8" creationId="{32B64BE8-E37B-9676-4EB5-17CAABB97627}"/>
          </ac:spMkLst>
        </pc:spChg>
        <pc:spChg chg="add mod">
          <ac:chgData name="Nino Philip Ramones" userId="1068934f-e3b4-4e88-ba23-4cb57230c594" providerId="ADAL" clId="{8CB2B8AF-A82A-44C4-8ACE-B3900E30AC94}" dt="2023-03-10T09:52:32.707" v="11404" actId="164"/>
          <ac:spMkLst>
            <pc:docMk/>
            <pc:sldMk cId="2667507021" sldId="274"/>
            <ac:spMk id="19" creationId="{B15A38C8-A65F-65D6-332D-9EFFBC6DCFD8}"/>
          </ac:spMkLst>
        </pc:spChg>
        <pc:spChg chg="add mod">
          <ac:chgData name="Nino Philip Ramones" userId="1068934f-e3b4-4e88-ba23-4cb57230c594" providerId="ADAL" clId="{8CB2B8AF-A82A-44C4-8ACE-B3900E30AC94}" dt="2023-03-10T09:52:32.707" v="11404" actId="164"/>
          <ac:spMkLst>
            <pc:docMk/>
            <pc:sldMk cId="2667507021" sldId="274"/>
            <ac:spMk id="20" creationId="{85806DA9-5C83-EC88-E43F-5DB6AE6FF2BA}"/>
          </ac:spMkLst>
        </pc:spChg>
        <pc:spChg chg="add mod">
          <ac:chgData name="Nino Philip Ramones" userId="1068934f-e3b4-4e88-ba23-4cb57230c594" providerId="ADAL" clId="{8CB2B8AF-A82A-44C4-8ACE-B3900E30AC94}" dt="2023-03-10T09:52:32.707" v="11404" actId="164"/>
          <ac:spMkLst>
            <pc:docMk/>
            <pc:sldMk cId="2667507021" sldId="274"/>
            <ac:spMk id="21" creationId="{CE94F37A-0EDA-4836-9838-2C23E3A7944C}"/>
          </ac:spMkLst>
        </pc:spChg>
        <pc:spChg chg="add mod">
          <ac:chgData name="Nino Philip Ramones" userId="1068934f-e3b4-4e88-ba23-4cb57230c594" providerId="ADAL" clId="{8CB2B8AF-A82A-44C4-8ACE-B3900E30AC94}" dt="2023-03-10T09:52:32.707" v="11404" actId="164"/>
          <ac:spMkLst>
            <pc:docMk/>
            <pc:sldMk cId="2667507021" sldId="274"/>
            <ac:spMk id="22" creationId="{94585FFC-6D2B-E65E-C96F-586156DF9CF5}"/>
          </ac:spMkLst>
        </pc:spChg>
        <pc:spChg chg="add mod">
          <ac:chgData name="Nino Philip Ramones" userId="1068934f-e3b4-4e88-ba23-4cb57230c594" providerId="ADAL" clId="{8CB2B8AF-A82A-44C4-8ACE-B3900E30AC94}" dt="2023-03-10T09:52:32.707" v="11404" actId="164"/>
          <ac:spMkLst>
            <pc:docMk/>
            <pc:sldMk cId="2667507021" sldId="274"/>
            <ac:spMk id="23" creationId="{2E56D393-C2F9-505D-CEDA-39117BC1B0B6}"/>
          </ac:spMkLst>
        </pc:spChg>
        <pc:spChg chg="add mod">
          <ac:chgData name="Nino Philip Ramones" userId="1068934f-e3b4-4e88-ba23-4cb57230c594" providerId="ADAL" clId="{8CB2B8AF-A82A-44C4-8ACE-B3900E30AC94}" dt="2023-03-10T09:52:32.707" v="11404" actId="164"/>
          <ac:spMkLst>
            <pc:docMk/>
            <pc:sldMk cId="2667507021" sldId="274"/>
            <ac:spMk id="24" creationId="{24AE1E7B-C88E-5CE4-E53E-32EB0A2F4CEF}"/>
          </ac:spMkLst>
        </pc:spChg>
        <pc:spChg chg="add mod">
          <ac:chgData name="Nino Philip Ramones" userId="1068934f-e3b4-4e88-ba23-4cb57230c594" providerId="ADAL" clId="{8CB2B8AF-A82A-44C4-8ACE-B3900E30AC94}" dt="2023-03-10T09:52:32.707" v="11404" actId="164"/>
          <ac:spMkLst>
            <pc:docMk/>
            <pc:sldMk cId="2667507021" sldId="274"/>
            <ac:spMk id="25" creationId="{8267DF8C-21E6-FB68-77FD-EFD19737A019}"/>
          </ac:spMkLst>
        </pc:spChg>
        <pc:spChg chg="add mod">
          <ac:chgData name="Nino Philip Ramones" userId="1068934f-e3b4-4e88-ba23-4cb57230c594" providerId="ADAL" clId="{8CB2B8AF-A82A-44C4-8ACE-B3900E30AC94}" dt="2023-03-10T09:52:32.707" v="11404" actId="164"/>
          <ac:spMkLst>
            <pc:docMk/>
            <pc:sldMk cId="2667507021" sldId="274"/>
            <ac:spMk id="26" creationId="{432B6802-D17F-D37F-463C-0092A34841F5}"/>
          </ac:spMkLst>
        </pc:spChg>
        <pc:grpChg chg="del">
          <ac:chgData name="Nino Philip Ramones" userId="1068934f-e3b4-4e88-ba23-4cb57230c594" providerId="ADAL" clId="{8CB2B8AF-A82A-44C4-8ACE-B3900E30AC94}" dt="2023-03-10T09:35:42.383" v="10764" actId="478"/>
          <ac:grpSpMkLst>
            <pc:docMk/>
            <pc:sldMk cId="2667507021" sldId="274"/>
            <ac:grpSpMk id="10" creationId="{EF7D32B1-2BE2-62C9-1639-CBA2317C664E}"/>
          </ac:grpSpMkLst>
        </pc:grpChg>
        <pc:grpChg chg="del">
          <ac:chgData name="Nino Philip Ramones" userId="1068934f-e3b4-4e88-ba23-4cb57230c594" providerId="ADAL" clId="{8CB2B8AF-A82A-44C4-8ACE-B3900E30AC94}" dt="2023-03-10T09:35:42.383" v="10764" actId="478"/>
          <ac:grpSpMkLst>
            <pc:docMk/>
            <pc:sldMk cId="2667507021" sldId="274"/>
            <ac:grpSpMk id="14" creationId="{0CDE1357-B503-27A5-2291-8FB4E183DE66}"/>
          </ac:grpSpMkLst>
        </pc:grpChg>
        <pc:grpChg chg="add mod">
          <ac:chgData name="Nino Philip Ramones" userId="1068934f-e3b4-4e88-ba23-4cb57230c594" providerId="ADAL" clId="{8CB2B8AF-A82A-44C4-8ACE-B3900E30AC94}" dt="2023-03-10T09:52:32.707" v="11404" actId="164"/>
          <ac:grpSpMkLst>
            <pc:docMk/>
            <pc:sldMk cId="2667507021" sldId="274"/>
            <ac:grpSpMk id="18" creationId="{7D0A2EEA-2CFC-F682-1F9E-2D17C68AB9F9}"/>
          </ac:grpSpMkLst>
        </pc:grpChg>
        <pc:grpChg chg="add mod">
          <ac:chgData name="Nino Philip Ramones" userId="1068934f-e3b4-4e88-ba23-4cb57230c594" providerId="ADAL" clId="{8CB2B8AF-A82A-44C4-8ACE-B3900E30AC94}" dt="2023-03-10T09:52:55.198" v="11410" actId="1036"/>
          <ac:grpSpMkLst>
            <pc:docMk/>
            <pc:sldMk cId="2667507021" sldId="274"/>
            <ac:grpSpMk id="27" creationId="{2526845E-0B01-D685-F863-58009154941E}"/>
          </ac:grpSpMkLst>
        </pc:grpChg>
        <pc:picChg chg="add mod modCrop">
          <ac:chgData name="Nino Philip Ramones" userId="1068934f-e3b4-4e88-ba23-4cb57230c594" providerId="ADAL" clId="{8CB2B8AF-A82A-44C4-8ACE-B3900E30AC94}" dt="2023-03-10T09:38:05.724" v="10802" actId="164"/>
          <ac:picMkLst>
            <pc:docMk/>
            <pc:sldMk cId="2667507021" sldId="274"/>
            <ac:picMk id="15" creationId="{24DA3179-8C0A-2F5F-13EE-1192022EB930}"/>
          </ac:picMkLst>
        </pc:picChg>
        <pc:picChg chg="add mod modCrop">
          <ac:chgData name="Nino Philip Ramones" userId="1068934f-e3b4-4e88-ba23-4cb57230c594" providerId="ADAL" clId="{8CB2B8AF-A82A-44C4-8ACE-B3900E30AC94}" dt="2023-03-10T09:38:05.724" v="10802" actId="164"/>
          <ac:picMkLst>
            <pc:docMk/>
            <pc:sldMk cId="2667507021" sldId="274"/>
            <ac:picMk id="17" creationId="{2BD66BC6-F8E9-B5A2-8CCB-6F110FA6E4D0}"/>
          </ac:picMkLst>
        </pc:picChg>
      </pc:sldChg>
      <pc:sldChg chg="addSp delSp modSp add mod ord">
        <pc:chgData name="Nino Philip Ramones" userId="1068934f-e3b4-4e88-ba23-4cb57230c594" providerId="ADAL" clId="{8CB2B8AF-A82A-44C4-8ACE-B3900E30AC94}" dt="2023-03-10T12:46:45.793" v="16214" actId="2711"/>
        <pc:sldMkLst>
          <pc:docMk/>
          <pc:sldMk cId="1177777954" sldId="275"/>
        </pc:sldMkLst>
        <pc:spChg chg="mod">
          <ac:chgData name="Nino Philip Ramones" userId="1068934f-e3b4-4e88-ba23-4cb57230c594" providerId="ADAL" clId="{8CB2B8AF-A82A-44C4-8ACE-B3900E30AC94}" dt="2023-03-10T12:46:45.793" v="16214" actId="2711"/>
          <ac:spMkLst>
            <pc:docMk/>
            <pc:sldMk cId="1177777954" sldId="275"/>
            <ac:spMk id="6" creationId="{1C139C71-43D8-DA15-F46A-8598CDF1F78A}"/>
          </ac:spMkLst>
        </pc:spChg>
        <pc:spChg chg="mod topLvl">
          <ac:chgData name="Nino Philip Ramones" userId="1068934f-e3b4-4e88-ba23-4cb57230c594" providerId="ADAL" clId="{8CB2B8AF-A82A-44C4-8ACE-B3900E30AC94}" dt="2023-03-10T10:08:05.992" v="12133" actId="20577"/>
          <ac:spMkLst>
            <pc:docMk/>
            <pc:sldMk cId="1177777954" sldId="275"/>
            <ac:spMk id="12" creationId="{AD7D5167-17EB-F762-000C-3D04B918107A}"/>
          </ac:spMkLst>
        </pc:spChg>
        <pc:spChg chg="mod topLvl">
          <ac:chgData name="Nino Philip Ramones" userId="1068934f-e3b4-4e88-ba23-4cb57230c594" providerId="ADAL" clId="{8CB2B8AF-A82A-44C4-8ACE-B3900E30AC94}" dt="2023-03-10T09:57:52.215" v="11455" actId="164"/>
          <ac:spMkLst>
            <pc:docMk/>
            <pc:sldMk cId="1177777954" sldId="275"/>
            <ac:spMk id="13" creationId="{E7B50B3A-133F-FA4D-C075-BA62ED3FA83D}"/>
          </ac:spMkLst>
        </pc:spChg>
        <pc:grpChg chg="del mod topLvl">
          <ac:chgData name="Nino Philip Ramones" userId="1068934f-e3b4-4e88-ba23-4cb57230c594" providerId="ADAL" clId="{8CB2B8AF-A82A-44C4-8ACE-B3900E30AC94}" dt="2023-03-10T09:54:25.760" v="11427" actId="165"/>
          <ac:grpSpMkLst>
            <pc:docMk/>
            <pc:sldMk cId="1177777954" sldId="275"/>
            <ac:grpSpMk id="10" creationId="{EF7D32B1-2BE2-62C9-1639-CBA2317C664E}"/>
          </ac:grpSpMkLst>
        </pc:grpChg>
        <pc:grpChg chg="del mod topLvl">
          <ac:chgData name="Nino Philip Ramones" userId="1068934f-e3b4-4e88-ba23-4cb57230c594" providerId="ADAL" clId="{8CB2B8AF-A82A-44C4-8ACE-B3900E30AC94}" dt="2023-03-10T09:54:30.193" v="11428" actId="165"/>
          <ac:grpSpMkLst>
            <pc:docMk/>
            <pc:sldMk cId="1177777954" sldId="275"/>
            <ac:grpSpMk id="14" creationId="{0CDE1357-B503-27A5-2291-8FB4E183DE66}"/>
          </ac:grpSpMkLst>
        </pc:grpChg>
        <pc:grpChg chg="add del mod">
          <ac:chgData name="Nino Philip Ramones" userId="1068934f-e3b4-4e88-ba23-4cb57230c594" providerId="ADAL" clId="{8CB2B8AF-A82A-44C4-8ACE-B3900E30AC94}" dt="2023-03-10T09:54:22.356" v="11426" actId="165"/>
          <ac:grpSpMkLst>
            <pc:docMk/>
            <pc:sldMk cId="1177777954" sldId="275"/>
            <ac:grpSpMk id="18" creationId="{3E2E4942-CCBF-44EE-91A5-7EC09DF6428B}"/>
          </ac:grpSpMkLst>
        </pc:grpChg>
        <pc:grpChg chg="add mod">
          <ac:chgData name="Nino Philip Ramones" userId="1068934f-e3b4-4e88-ba23-4cb57230c594" providerId="ADAL" clId="{8CB2B8AF-A82A-44C4-8ACE-B3900E30AC94}" dt="2023-03-10T10:10:12.851" v="12261" actId="1036"/>
          <ac:grpSpMkLst>
            <pc:docMk/>
            <pc:sldMk cId="1177777954" sldId="275"/>
            <ac:grpSpMk id="19" creationId="{FCB3A31E-2CF9-20C3-AFA9-D2FFCF8A723E}"/>
          </ac:grpSpMkLst>
        </pc:grpChg>
        <pc:picChg chg="del mod topLvl">
          <ac:chgData name="Nino Philip Ramones" userId="1068934f-e3b4-4e88-ba23-4cb57230c594" providerId="ADAL" clId="{8CB2B8AF-A82A-44C4-8ACE-B3900E30AC94}" dt="2023-03-10T09:54:35.439" v="11429" actId="478"/>
          <ac:picMkLst>
            <pc:docMk/>
            <pc:sldMk cId="1177777954" sldId="275"/>
            <ac:picMk id="9" creationId="{F01F766F-EF1F-068B-8B3D-A6405D4F5958}"/>
          </ac:picMkLst>
        </pc:picChg>
        <pc:picChg chg="del mod topLvl">
          <ac:chgData name="Nino Philip Ramones" userId="1068934f-e3b4-4e88-ba23-4cb57230c594" providerId="ADAL" clId="{8CB2B8AF-A82A-44C4-8ACE-B3900E30AC94}" dt="2023-03-10T09:54:35.439" v="11429" actId="478"/>
          <ac:picMkLst>
            <pc:docMk/>
            <pc:sldMk cId="1177777954" sldId="275"/>
            <ac:picMk id="11" creationId="{C3F760BF-A504-3095-E051-87A6803F8C03}"/>
          </ac:picMkLst>
        </pc:picChg>
        <pc:picChg chg="add mod ord">
          <ac:chgData name="Nino Philip Ramones" userId="1068934f-e3b4-4e88-ba23-4cb57230c594" providerId="ADAL" clId="{8CB2B8AF-A82A-44C4-8ACE-B3900E30AC94}" dt="2023-03-10T09:57:52.215" v="11455" actId="164"/>
          <ac:picMkLst>
            <pc:docMk/>
            <pc:sldMk cId="1177777954" sldId="275"/>
            <ac:picMk id="15" creationId="{4D4C0BBB-B035-C03F-1635-72E483087697}"/>
          </ac:picMkLst>
        </pc:picChg>
        <pc:picChg chg="add mod ord">
          <ac:chgData name="Nino Philip Ramones" userId="1068934f-e3b4-4e88-ba23-4cb57230c594" providerId="ADAL" clId="{8CB2B8AF-A82A-44C4-8ACE-B3900E30AC94}" dt="2023-03-10T09:57:52.215" v="11455" actId="164"/>
          <ac:picMkLst>
            <pc:docMk/>
            <pc:sldMk cId="1177777954" sldId="275"/>
            <ac:picMk id="17" creationId="{7AB7EA34-6FDB-6576-F865-085BFEFF8DB1}"/>
          </ac:picMkLst>
        </pc:picChg>
      </pc:sldChg>
      <pc:sldChg chg="addSp delSp modSp add mod ord">
        <pc:chgData name="Nino Philip Ramones" userId="1068934f-e3b4-4e88-ba23-4cb57230c594" providerId="ADAL" clId="{8CB2B8AF-A82A-44C4-8ACE-B3900E30AC94}" dt="2023-03-10T12:53:38.066" v="16233" actId="2711"/>
        <pc:sldMkLst>
          <pc:docMk/>
          <pc:sldMk cId="2937963568" sldId="276"/>
        </pc:sldMkLst>
        <pc:spChg chg="mod">
          <ac:chgData name="Nino Philip Ramones" userId="1068934f-e3b4-4e88-ba23-4cb57230c594" providerId="ADAL" clId="{8CB2B8AF-A82A-44C4-8ACE-B3900E30AC94}" dt="2023-03-10T12:53:38.066" v="16233" actId="2711"/>
          <ac:spMkLst>
            <pc:docMk/>
            <pc:sldMk cId="2937963568" sldId="276"/>
            <ac:spMk id="6" creationId="{1C139C71-43D8-DA15-F46A-8598CDF1F78A}"/>
          </ac:spMkLst>
        </pc:spChg>
        <pc:spChg chg="add mod">
          <ac:chgData name="Nino Philip Ramones" userId="1068934f-e3b4-4e88-ba23-4cb57230c594" providerId="ADAL" clId="{8CB2B8AF-A82A-44C4-8ACE-B3900E30AC94}" dt="2023-03-10T10:39:29.480" v="13042" actId="164"/>
          <ac:spMkLst>
            <pc:docMk/>
            <pc:sldMk cId="2937963568" sldId="276"/>
            <ac:spMk id="9" creationId="{D7B748DE-C7F9-4993-C68E-2D6176B9CF17}"/>
          </ac:spMkLst>
        </pc:spChg>
        <pc:spChg chg="add mod">
          <ac:chgData name="Nino Philip Ramones" userId="1068934f-e3b4-4e88-ba23-4cb57230c594" providerId="ADAL" clId="{8CB2B8AF-A82A-44C4-8ACE-B3900E30AC94}" dt="2023-03-10T10:39:29.480" v="13042" actId="164"/>
          <ac:spMkLst>
            <pc:docMk/>
            <pc:sldMk cId="2937963568" sldId="276"/>
            <ac:spMk id="10" creationId="{E37A7810-8182-90CC-4F4B-B9D824C2F463}"/>
          </ac:spMkLst>
        </pc:spChg>
        <pc:spChg chg="add del mod">
          <ac:chgData name="Nino Philip Ramones" userId="1068934f-e3b4-4e88-ba23-4cb57230c594" providerId="ADAL" clId="{8CB2B8AF-A82A-44C4-8ACE-B3900E30AC94}" dt="2023-03-10T10:22:30.222" v="12324" actId="478"/>
          <ac:spMkLst>
            <pc:docMk/>
            <pc:sldMk cId="2937963568" sldId="276"/>
            <ac:spMk id="11" creationId="{F4527C03-C180-1A96-9CC4-1E06AE470B12}"/>
          </ac:spMkLst>
        </pc:spChg>
        <pc:spChg chg="add del mod">
          <ac:chgData name="Nino Philip Ramones" userId="1068934f-e3b4-4e88-ba23-4cb57230c594" providerId="ADAL" clId="{8CB2B8AF-A82A-44C4-8ACE-B3900E30AC94}" dt="2023-03-10T10:22:30.222" v="12324" actId="478"/>
          <ac:spMkLst>
            <pc:docMk/>
            <pc:sldMk cId="2937963568" sldId="276"/>
            <ac:spMk id="12" creationId="{879A5533-5BF3-2180-39B0-4452DE6616D3}"/>
          </ac:spMkLst>
        </pc:spChg>
        <pc:grpChg chg="add mod">
          <ac:chgData name="Nino Philip Ramones" userId="1068934f-e3b4-4e88-ba23-4cb57230c594" providerId="ADAL" clId="{8CB2B8AF-A82A-44C4-8ACE-B3900E30AC94}" dt="2023-03-10T10:39:36.447" v="13044" actId="1036"/>
          <ac:grpSpMkLst>
            <pc:docMk/>
            <pc:sldMk cId="2937963568" sldId="276"/>
            <ac:grpSpMk id="14" creationId="{34CA52C8-C713-C249-050F-5B3E011AE13B}"/>
          </ac:grpSpMkLst>
        </pc:grpChg>
        <pc:grpChg chg="del">
          <ac:chgData name="Nino Philip Ramones" userId="1068934f-e3b4-4e88-ba23-4cb57230c594" providerId="ADAL" clId="{8CB2B8AF-A82A-44C4-8ACE-B3900E30AC94}" dt="2023-03-10T10:14:45.905" v="12303" actId="478"/>
          <ac:grpSpMkLst>
            <pc:docMk/>
            <pc:sldMk cId="2937963568" sldId="276"/>
            <ac:grpSpMk id="27" creationId="{2526845E-0B01-D685-F863-58009154941E}"/>
          </ac:grpSpMkLst>
        </pc:grpChg>
        <pc:picChg chg="add mod">
          <ac:chgData name="Nino Philip Ramones" userId="1068934f-e3b4-4e88-ba23-4cb57230c594" providerId="ADAL" clId="{8CB2B8AF-A82A-44C4-8ACE-B3900E30AC94}" dt="2023-03-10T10:39:29.480" v="13042" actId="164"/>
          <ac:picMkLst>
            <pc:docMk/>
            <pc:sldMk cId="2937963568" sldId="276"/>
            <ac:picMk id="8" creationId="{6F6654E2-0BBF-D465-6885-AB1C2FC7E28E}"/>
          </ac:picMkLst>
        </pc:picChg>
        <pc:cxnChg chg="add del mod">
          <ac:chgData name="Nino Philip Ramones" userId="1068934f-e3b4-4e88-ba23-4cb57230c594" providerId="ADAL" clId="{8CB2B8AF-A82A-44C4-8ACE-B3900E30AC94}" dt="2023-03-10T10:38:06.019" v="12928" actId="478"/>
          <ac:cxnSpMkLst>
            <pc:docMk/>
            <pc:sldMk cId="2937963568" sldId="276"/>
            <ac:cxnSpMk id="13" creationId="{82CB3590-AE72-4412-007C-EF3FD4585CE5}"/>
          </ac:cxnSpMkLst>
        </pc:cxnChg>
      </pc:sldChg>
      <pc:sldChg chg="addSp modSp add mod ord">
        <pc:chgData name="Nino Philip Ramones" userId="1068934f-e3b4-4e88-ba23-4cb57230c594" providerId="ADAL" clId="{8CB2B8AF-A82A-44C4-8ACE-B3900E30AC94}" dt="2023-03-10T12:46:26.167" v="16213" actId="2711"/>
        <pc:sldMkLst>
          <pc:docMk/>
          <pc:sldMk cId="3053214848" sldId="277"/>
        </pc:sldMkLst>
        <pc:spChg chg="mod">
          <ac:chgData name="Nino Philip Ramones" userId="1068934f-e3b4-4e88-ba23-4cb57230c594" providerId="ADAL" clId="{8CB2B8AF-A82A-44C4-8ACE-B3900E30AC94}" dt="2023-03-10T12:46:26.167" v="16213" actId="2711"/>
          <ac:spMkLst>
            <pc:docMk/>
            <pc:sldMk cId="3053214848" sldId="277"/>
            <ac:spMk id="6" creationId="{1C139C71-43D8-DA15-F46A-8598CDF1F78A}"/>
          </ac:spMkLst>
        </pc:spChg>
        <pc:spChg chg="mod">
          <ac:chgData name="Nino Philip Ramones" userId="1068934f-e3b4-4e88-ba23-4cb57230c594" providerId="ADAL" clId="{8CB2B8AF-A82A-44C4-8ACE-B3900E30AC94}" dt="2023-03-10T10:41:33.554" v="13067" actId="20577"/>
          <ac:spMkLst>
            <pc:docMk/>
            <pc:sldMk cId="3053214848" sldId="277"/>
            <ac:spMk id="8" creationId="{32B64BE8-E37B-9676-4EB5-17CAABB97627}"/>
          </ac:spMkLst>
        </pc:spChg>
        <pc:spChg chg="mod">
          <ac:chgData name="Nino Philip Ramones" userId="1068934f-e3b4-4e88-ba23-4cb57230c594" providerId="ADAL" clId="{8CB2B8AF-A82A-44C4-8ACE-B3900E30AC94}" dt="2023-03-10T10:45:29.322" v="13286" actId="20577"/>
          <ac:spMkLst>
            <pc:docMk/>
            <pc:sldMk cId="3053214848" sldId="277"/>
            <ac:spMk id="13" creationId="{E7B50B3A-133F-FA4D-C075-BA62ED3FA83D}"/>
          </ac:spMkLst>
        </pc:spChg>
        <pc:picChg chg="add mod">
          <ac:chgData name="Nino Philip Ramones" userId="1068934f-e3b4-4e88-ba23-4cb57230c594" providerId="ADAL" clId="{8CB2B8AF-A82A-44C4-8ACE-B3900E30AC94}" dt="2023-03-10T10:42:02.340" v="13072" actId="14100"/>
          <ac:picMkLst>
            <pc:docMk/>
            <pc:sldMk cId="3053214848" sldId="277"/>
            <ac:picMk id="15" creationId="{1EB88930-A639-691E-0FCA-B6C35CBC3F9D}"/>
          </ac:picMkLst>
        </pc:picChg>
      </pc:sldChg>
      <pc:sldChg chg="addSp delSp modSp add mod ord">
        <pc:chgData name="Nino Philip Ramones" userId="1068934f-e3b4-4e88-ba23-4cb57230c594" providerId="ADAL" clId="{8CB2B8AF-A82A-44C4-8ACE-B3900E30AC94}" dt="2023-03-10T12:54:05.880" v="16236" actId="2711"/>
        <pc:sldMkLst>
          <pc:docMk/>
          <pc:sldMk cId="589416536" sldId="278"/>
        </pc:sldMkLst>
        <pc:spChg chg="mod">
          <ac:chgData name="Nino Philip Ramones" userId="1068934f-e3b4-4e88-ba23-4cb57230c594" providerId="ADAL" clId="{8CB2B8AF-A82A-44C4-8ACE-B3900E30AC94}" dt="2023-03-10T12:54:05.880" v="16236" actId="2711"/>
          <ac:spMkLst>
            <pc:docMk/>
            <pc:sldMk cId="589416536" sldId="278"/>
            <ac:spMk id="6" creationId="{1C139C71-43D8-DA15-F46A-8598CDF1F78A}"/>
          </ac:spMkLst>
        </pc:spChg>
        <pc:spChg chg="del">
          <ac:chgData name="Nino Philip Ramones" userId="1068934f-e3b4-4e88-ba23-4cb57230c594" providerId="ADAL" clId="{8CB2B8AF-A82A-44C4-8ACE-B3900E30AC94}" dt="2023-03-10T11:07:11.743" v="14143" actId="478"/>
          <ac:spMkLst>
            <pc:docMk/>
            <pc:sldMk cId="589416536" sldId="278"/>
            <ac:spMk id="19" creationId="{B15A38C8-A65F-65D6-332D-9EFFBC6DCFD8}"/>
          </ac:spMkLst>
        </pc:spChg>
        <pc:spChg chg="del">
          <ac:chgData name="Nino Philip Ramones" userId="1068934f-e3b4-4e88-ba23-4cb57230c594" providerId="ADAL" clId="{8CB2B8AF-A82A-44C4-8ACE-B3900E30AC94}" dt="2023-03-10T11:07:11.743" v="14143" actId="478"/>
          <ac:spMkLst>
            <pc:docMk/>
            <pc:sldMk cId="589416536" sldId="278"/>
            <ac:spMk id="20" creationId="{85806DA9-5C83-EC88-E43F-5DB6AE6FF2BA}"/>
          </ac:spMkLst>
        </pc:spChg>
        <pc:spChg chg="del">
          <ac:chgData name="Nino Philip Ramones" userId="1068934f-e3b4-4e88-ba23-4cb57230c594" providerId="ADAL" clId="{8CB2B8AF-A82A-44C4-8ACE-B3900E30AC94}" dt="2023-03-10T11:07:11.743" v="14143" actId="478"/>
          <ac:spMkLst>
            <pc:docMk/>
            <pc:sldMk cId="589416536" sldId="278"/>
            <ac:spMk id="21" creationId="{CE94F37A-0EDA-4836-9838-2C23E3A7944C}"/>
          </ac:spMkLst>
        </pc:spChg>
        <pc:spChg chg="del">
          <ac:chgData name="Nino Philip Ramones" userId="1068934f-e3b4-4e88-ba23-4cb57230c594" providerId="ADAL" clId="{8CB2B8AF-A82A-44C4-8ACE-B3900E30AC94}" dt="2023-03-10T11:07:11.743" v="14143" actId="478"/>
          <ac:spMkLst>
            <pc:docMk/>
            <pc:sldMk cId="589416536" sldId="278"/>
            <ac:spMk id="22" creationId="{94585FFC-6D2B-E65E-C96F-586156DF9CF5}"/>
          </ac:spMkLst>
        </pc:spChg>
        <pc:spChg chg="del">
          <ac:chgData name="Nino Philip Ramones" userId="1068934f-e3b4-4e88-ba23-4cb57230c594" providerId="ADAL" clId="{8CB2B8AF-A82A-44C4-8ACE-B3900E30AC94}" dt="2023-03-10T11:07:11.743" v="14143" actId="478"/>
          <ac:spMkLst>
            <pc:docMk/>
            <pc:sldMk cId="589416536" sldId="278"/>
            <ac:spMk id="23" creationId="{2E56D393-C2F9-505D-CEDA-39117BC1B0B6}"/>
          </ac:spMkLst>
        </pc:spChg>
        <pc:spChg chg="del">
          <ac:chgData name="Nino Philip Ramones" userId="1068934f-e3b4-4e88-ba23-4cb57230c594" providerId="ADAL" clId="{8CB2B8AF-A82A-44C4-8ACE-B3900E30AC94}" dt="2023-03-10T11:07:11.743" v="14143" actId="478"/>
          <ac:spMkLst>
            <pc:docMk/>
            <pc:sldMk cId="589416536" sldId="278"/>
            <ac:spMk id="24" creationId="{24AE1E7B-C88E-5CE4-E53E-32EB0A2F4CEF}"/>
          </ac:spMkLst>
        </pc:spChg>
        <pc:spChg chg="del">
          <ac:chgData name="Nino Philip Ramones" userId="1068934f-e3b4-4e88-ba23-4cb57230c594" providerId="ADAL" clId="{8CB2B8AF-A82A-44C4-8ACE-B3900E30AC94}" dt="2023-03-10T11:07:11.743" v="14143" actId="478"/>
          <ac:spMkLst>
            <pc:docMk/>
            <pc:sldMk cId="589416536" sldId="278"/>
            <ac:spMk id="25" creationId="{8267DF8C-21E6-FB68-77FD-EFD19737A019}"/>
          </ac:spMkLst>
        </pc:spChg>
        <pc:spChg chg="del mod topLvl">
          <ac:chgData name="Nino Philip Ramones" userId="1068934f-e3b4-4e88-ba23-4cb57230c594" providerId="ADAL" clId="{8CB2B8AF-A82A-44C4-8ACE-B3900E30AC94}" dt="2023-03-10T11:23:09.033" v="14215" actId="478"/>
          <ac:spMkLst>
            <pc:docMk/>
            <pc:sldMk cId="589416536" sldId="278"/>
            <ac:spMk id="26" creationId="{432B6802-D17F-D37F-463C-0092A34841F5}"/>
          </ac:spMkLst>
        </pc:spChg>
        <pc:grpChg chg="add mod">
          <ac:chgData name="Nino Philip Ramones" userId="1068934f-e3b4-4e88-ba23-4cb57230c594" providerId="ADAL" clId="{8CB2B8AF-A82A-44C4-8ACE-B3900E30AC94}" dt="2023-03-10T11:34:30.386" v="15133" actId="1036"/>
          <ac:grpSpMkLst>
            <pc:docMk/>
            <pc:sldMk cId="589416536" sldId="278"/>
            <ac:grpSpMk id="9" creationId="{D8F08FAD-C798-7881-2F7F-E0E15A3C7974}"/>
          </ac:grpSpMkLst>
        </pc:grpChg>
        <pc:grpChg chg="del">
          <ac:chgData name="Nino Philip Ramones" userId="1068934f-e3b4-4e88-ba23-4cb57230c594" providerId="ADAL" clId="{8CB2B8AF-A82A-44C4-8ACE-B3900E30AC94}" dt="2023-03-10T11:07:14.689" v="14144" actId="478"/>
          <ac:grpSpMkLst>
            <pc:docMk/>
            <pc:sldMk cId="589416536" sldId="278"/>
            <ac:grpSpMk id="18" creationId="{7D0A2EEA-2CFC-F682-1F9E-2D17C68AB9F9}"/>
          </ac:grpSpMkLst>
        </pc:grpChg>
        <pc:grpChg chg="del">
          <ac:chgData name="Nino Philip Ramones" userId="1068934f-e3b4-4e88-ba23-4cb57230c594" providerId="ADAL" clId="{8CB2B8AF-A82A-44C4-8ACE-B3900E30AC94}" dt="2023-03-10T11:23:09.033" v="14215" actId="478"/>
          <ac:grpSpMkLst>
            <pc:docMk/>
            <pc:sldMk cId="589416536" sldId="278"/>
            <ac:grpSpMk id="27" creationId="{2526845E-0B01-D685-F863-58009154941E}"/>
          </ac:grpSpMkLst>
        </pc:grpChg>
        <pc:picChg chg="add mod modCrop">
          <ac:chgData name="Nino Philip Ramones" userId="1068934f-e3b4-4e88-ba23-4cb57230c594" providerId="ADAL" clId="{8CB2B8AF-A82A-44C4-8ACE-B3900E30AC94}" dt="2023-03-10T11:34:14.185" v="15122" actId="164"/>
          <ac:picMkLst>
            <pc:docMk/>
            <pc:sldMk cId="589416536" sldId="278"/>
            <ac:picMk id="8" creationId="{D8976520-B2EC-28B0-DDCD-5492B8FB697F}"/>
          </ac:picMkLst>
        </pc:picChg>
        <pc:picChg chg="mod topLvl modCrop">
          <ac:chgData name="Nino Philip Ramones" userId="1068934f-e3b4-4e88-ba23-4cb57230c594" providerId="ADAL" clId="{8CB2B8AF-A82A-44C4-8ACE-B3900E30AC94}" dt="2023-03-10T11:34:14.185" v="15122" actId="164"/>
          <ac:picMkLst>
            <pc:docMk/>
            <pc:sldMk cId="589416536" sldId="278"/>
            <ac:picMk id="15" creationId="{24DA3179-8C0A-2F5F-13EE-1192022EB930}"/>
          </ac:picMkLst>
        </pc:picChg>
        <pc:picChg chg="del">
          <ac:chgData name="Nino Philip Ramones" userId="1068934f-e3b4-4e88-ba23-4cb57230c594" providerId="ADAL" clId="{8CB2B8AF-A82A-44C4-8ACE-B3900E30AC94}" dt="2023-03-10T11:07:14.689" v="14144" actId="478"/>
          <ac:picMkLst>
            <pc:docMk/>
            <pc:sldMk cId="589416536" sldId="278"/>
            <ac:picMk id="17" creationId="{2BD66BC6-F8E9-B5A2-8CCB-6F110FA6E4D0}"/>
          </ac:picMkLst>
        </pc:picChg>
      </pc:sldChg>
      <pc:sldChg chg="addSp delSp modSp add mod ord">
        <pc:chgData name="Nino Philip Ramones" userId="1068934f-e3b4-4e88-ba23-4cb57230c594" providerId="ADAL" clId="{8CB2B8AF-A82A-44C4-8ACE-B3900E30AC94}" dt="2023-03-10T12:58:27.943" v="16430" actId="2711"/>
        <pc:sldMkLst>
          <pc:docMk/>
          <pc:sldMk cId="2668961407" sldId="279"/>
        </pc:sldMkLst>
        <pc:spChg chg="mod">
          <ac:chgData name="Nino Philip Ramones" userId="1068934f-e3b4-4e88-ba23-4cb57230c594" providerId="ADAL" clId="{8CB2B8AF-A82A-44C4-8ACE-B3900E30AC94}" dt="2023-03-10T12:57:49.213" v="16427" actId="2711"/>
          <ac:spMkLst>
            <pc:docMk/>
            <pc:sldMk cId="2668961407" sldId="279"/>
            <ac:spMk id="6" creationId="{1C139C71-43D8-DA15-F46A-8598CDF1F78A}"/>
          </ac:spMkLst>
        </pc:spChg>
        <pc:spChg chg="mod">
          <ac:chgData name="Nino Philip Ramones" userId="1068934f-e3b4-4e88-ba23-4cb57230c594" providerId="ADAL" clId="{8CB2B8AF-A82A-44C4-8ACE-B3900E30AC94}" dt="2023-03-10T11:36:55.330" v="15152" actId="20577"/>
          <ac:spMkLst>
            <pc:docMk/>
            <pc:sldMk cId="2668961407" sldId="279"/>
            <ac:spMk id="8" creationId="{32B64BE8-E37B-9676-4EB5-17CAABB97627}"/>
          </ac:spMkLst>
        </pc:spChg>
        <pc:spChg chg="mod">
          <ac:chgData name="Nino Philip Ramones" userId="1068934f-e3b4-4e88-ba23-4cb57230c594" providerId="ADAL" clId="{8CB2B8AF-A82A-44C4-8ACE-B3900E30AC94}" dt="2023-03-10T11:37:29.142" v="15164" actId="20577"/>
          <ac:spMkLst>
            <pc:docMk/>
            <pc:sldMk cId="2668961407" sldId="279"/>
            <ac:spMk id="13" creationId="{E7B50B3A-133F-FA4D-C075-BA62ED3FA83D}"/>
          </ac:spMkLst>
        </pc:spChg>
        <pc:spChg chg="add mod">
          <ac:chgData name="Nino Philip Ramones" userId="1068934f-e3b4-4e88-ba23-4cb57230c594" providerId="ADAL" clId="{8CB2B8AF-A82A-44C4-8ACE-B3900E30AC94}" dt="2023-03-10T12:58:07.637" v="16428" actId="1582"/>
          <ac:spMkLst>
            <pc:docMk/>
            <pc:sldMk cId="2668961407" sldId="279"/>
            <ac:spMk id="17" creationId="{D6CD9F27-3726-A4CE-B72A-5491ED86E631}"/>
          </ac:spMkLst>
        </pc:spChg>
        <pc:spChg chg="add mod">
          <ac:chgData name="Nino Philip Ramones" userId="1068934f-e3b4-4e88-ba23-4cb57230c594" providerId="ADAL" clId="{8CB2B8AF-A82A-44C4-8ACE-B3900E30AC94}" dt="2023-03-10T12:58:27.943" v="16430" actId="2711"/>
          <ac:spMkLst>
            <pc:docMk/>
            <pc:sldMk cId="2668961407" sldId="279"/>
            <ac:spMk id="18" creationId="{AF367E45-8898-6A0D-8E8D-3F31A44D3CA9}"/>
          </ac:spMkLst>
        </pc:spChg>
        <pc:picChg chg="del">
          <ac:chgData name="Nino Philip Ramones" userId="1068934f-e3b4-4e88-ba23-4cb57230c594" providerId="ADAL" clId="{8CB2B8AF-A82A-44C4-8ACE-B3900E30AC94}" dt="2023-03-10T11:36:58.363" v="15153" actId="478"/>
          <ac:picMkLst>
            <pc:docMk/>
            <pc:sldMk cId="2668961407" sldId="279"/>
            <ac:picMk id="15" creationId="{1EB88930-A639-691E-0FCA-B6C35CBC3F9D}"/>
          </ac:picMkLst>
        </pc:picChg>
        <pc:picChg chg="add mod">
          <ac:chgData name="Nino Philip Ramones" userId="1068934f-e3b4-4e88-ba23-4cb57230c594" providerId="ADAL" clId="{8CB2B8AF-A82A-44C4-8ACE-B3900E30AC94}" dt="2023-03-10T11:37:25.304" v="15158" actId="14100"/>
          <ac:picMkLst>
            <pc:docMk/>
            <pc:sldMk cId="2668961407" sldId="279"/>
            <ac:picMk id="16" creationId="{AC1DEE82-940E-2615-BE26-3E0B6618064F}"/>
          </ac:picMkLst>
        </pc:picChg>
      </pc:sldChg>
      <pc:sldChg chg="addSp delSp modSp add mod ord">
        <pc:chgData name="Nino Philip Ramones" userId="1068934f-e3b4-4e88-ba23-4cb57230c594" providerId="ADAL" clId="{8CB2B8AF-A82A-44C4-8ACE-B3900E30AC94}" dt="2023-03-10T13:16:43.734" v="17198" actId="255"/>
        <pc:sldMkLst>
          <pc:docMk/>
          <pc:sldMk cId="3713819476" sldId="280"/>
        </pc:sldMkLst>
        <pc:spChg chg="mod">
          <ac:chgData name="Nino Philip Ramones" userId="1068934f-e3b4-4e88-ba23-4cb57230c594" providerId="ADAL" clId="{8CB2B8AF-A82A-44C4-8ACE-B3900E30AC94}" dt="2023-03-10T13:16:43.734" v="17198" actId="255"/>
          <ac:spMkLst>
            <pc:docMk/>
            <pc:sldMk cId="3713819476" sldId="280"/>
            <ac:spMk id="6" creationId="{1C139C71-43D8-DA15-F46A-8598CDF1F78A}"/>
          </ac:spMkLst>
        </pc:spChg>
        <pc:grpChg chg="del">
          <ac:chgData name="Nino Philip Ramones" userId="1068934f-e3b4-4e88-ba23-4cb57230c594" providerId="ADAL" clId="{8CB2B8AF-A82A-44C4-8ACE-B3900E30AC94}" dt="2023-03-10T12:58:54.126" v="16434" actId="478"/>
          <ac:grpSpMkLst>
            <pc:docMk/>
            <pc:sldMk cId="3713819476" sldId="280"/>
            <ac:grpSpMk id="9" creationId="{D8F08FAD-C798-7881-2F7F-E0E15A3C7974}"/>
          </ac:grpSpMkLst>
        </pc:grpChg>
        <pc:picChg chg="del topLvl">
          <ac:chgData name="Nino Philip Ramones" userId="1068934f-e3b4-4e88-ba23-4cb57230c594" providerId="ADAL" clId="{8CB2B8AF-A82A-44C4-8ACE-B3900E30AC94}" dt="2023-03-10T12:58:54.126" v="16434" actId="478"/>
          <ac:picMkLst>
            <pc:docMk/>
            <pc:sldMk cId="3713819476" sldId="280"/>
            <ac:picMk id="8" creationId="{D8976520-B2EC-28B0-DDCD-5492B8FB697F}"/>
          </ac:picMkLst>
        </pc:picChg>
        <pc:picChg chg="add mod modCrop">
          <ac:chgData name="Nino Philip Ramones" userId="1068934f-e3b4-4e88-ba23-4cb57230c594" providerId="ADAL" clId="{8CB2B8AF-A82A-44C4-8ACE-B3900E30AC94}" dt="2023-03-10T13:06:19.063" v="16503" actId="1076"/>
          <ac:picMkLst>
            <pc:docMk/>
            <pc:sldMk cId="3713819476" sldId="280"/>
            <ac:picMk id="10" creationId="{2EAB68FA-8686-0460-F630-6BD6B0D44DE3}"/>
          </ac:picMkLst>
        </pc:picChg>
        <pc:picChg chg="topLvl">
          <ac:chgData name="Nino Philip Ramones" userId="1068934f-e3b4-4e88-ba23-4cb57230c594" providerId="ADAL" clId="{8CB2B8AF-A82A-44C4-8ACE-B3900E30AC94}" dt="2023-03-10T12:58:54.126" v="16434" actId="478"/>
          <ac:picMkLst>
            <pc:docMk/>
            <pc:sldMk cId="3713819476" sldId="280"/>
            <ac:picMk id="15" creationId="{24DA3179-8C0A-2F5F-13EE-1192022EB930}"/>
          </ac:picMkLst>
        </pc:picChg>
      </pc:sldChg>
      <pc:sldChg chg="addSp delSp modSp add mod ord">
        <pc:chgData name="Nino Philip Ramones" userId="1068934f-e3b4-4e88-ba23-4cb57230c594" providerId="ADAL" clId="{8CB2B8AF-A82A-44C4-8ACE-B3900E30AC94}" dt="2023-03-10T13:57:49.949" v="20018" actId="2711"/>
        <pc:sldMkLst>
          <pc:docMk/>
          <pc:sldMk cId="3042634148" sldId="281"/>
        </pc:sldMkLst>
        <pc:spChg chg="mod">
          <ac:chgData name="Nino Philip Ramones" userId="1068934f-e3b4-4e88-ba23-4cb57230c594" providerId="ADAL" clId="{8CB2B8AF-A82A-44C4-8ACE-B3900E30AC94}" dt="2023-03-10T13:57:49.949" v="20018" actId="2711"/>
          <ac:spMkLst>
            <pc:docMk/>
            <pc:sldMk cId="3042634148" sldId="281"/>
            <ac:spMk id="6" creationId="{1C139C71-43D8-DA15-F46A-8598CDF1F78A}"/>
          </ac:spMkLst>
        </pc:spChg>
        <pc:spChg chg="add del mod">
          <ac:chgData name="Nino Philip Ramones" userId="1068934f-e3b4-4e88-ba23-4cb57230c594" providerId="ADAL" clId="{8CB2B8AF-A82A-44C4-8ACE-B3900E30AC94}" dt="2023-03-10T13:37:20.150" v="18961" actId="478"/>
          <ac:spMkLst>
            <pc:docMk/>
            <pc:sldMk cId="3042634148" sldId="281"/>
            <ac:spMk id="7" creationId="{7110FBF5-AA77-08B7-6F54-8C1C6143277D}"/>
          </ac:spMkLst>
        </pc:spChg>
        <pc:spChg chg="mod">
          <ac:chgData name="Nino Philip Ramones" userId="1068934f-e3b4-4e88-ba23-4cb57230c594" providerId="ADAL" clId="{8CB2B8AF-A82A-44C4-8ACE-B3900E30AC94}" dt="2023-03-10T13:19:13.682" v="17212" actId="20577"/>
          <ac:spMkLst>
            <pc:docMk/>
            <pc:sldMk cId="3042634148" sldId="281"/>
            <ac:spMk id="8" creationId="{32B64BE8-E37B-9676-4EB5-17CAABB97627}"/>
          </ac:spMkLst>
        </pc:spChg>
        <pc:spChg chg="mod">
          <ac:chgData name="Nino Philip Ramones" userId="1068934f-e3b4-4e88-ba23-4cb57230c594" providerId="ADAL" clId="{8CB2B8AF-A82A-44C4-8ACE-B3900E30AC94}" dt="2023-03-10T13:38:56.699" v="18971"/>
          <ac:spMkLst>
            <pc:docMk/>
            <pc:sldMk cId="3042634148" sldId="281"/>
            <ac:spMk id="11" creationId="{989542B2-3AB0-8C8A-7BA3-D16F4CE19DA4}"/>
          </ac:spMkLst>
        </pc:spChg>
        <pc:spChg chg="mod">
          <ac:chgData name="Nino Philip Ramones" userId="1068934f-e3b4-4e88-ba23-4cb57230c594" providerId="ADAL" clId="{8CB2B8AF-A82A-44C4-8ACE-B3900E30AC94}" dt="2023-03-10T13:38:56.699" v="18971"/>
          <ac:spMkLst>
            <pc:docMk/>
            <pc:sldMk cId="3042634148" sldId="281"/>
            <ac:spMk id="12" creationId="{F60EFD14-C1EC-FEB6-750B-630972B10642}"/>
          </ac:spMkLst>
        </pc:spChg>
        <pc:spChg chg="mod">
          <ac:chgData name="Nino Philip Ramones" userId="1068934f-e3b4-4e88-ba23-4cb57230c594" providerId="ADAL" clId="{8CB2B8AF-A82A-44C4-8ACE-B3900E30AC94}" dt="2023-03-10T13:38:56.699" v="18971"/>
          <ac:spMkLst>
            <pc:docMk/>
            <pc:sldMk cId="3042634148" sldId="281"/>
            <ac:spMk id="13" creationId="{FBE9D28C-5B33-8ADD-EA30-BC5329219943}"/>
          </ac:spMkLst>
        </pc:spChg>
        <pc:spChg chg="mod">
          <ac:chgData name="Nino Philip Ramones" userId="1068934f-e3b4-4e88-ba23-4cb57230c594" providerId="ADAL" clId="{8CB2B8AF-A82A-44C4-8ACE-B3900E30AC94}" dt="2023-03-10T13:38:56.699" v="18971"/>
          <ac:spMkLst>
            <pc:docMk/>
            <pc:sldMk cId="3042634148" sldId="281"/>
            <ac:spMk id="14" creationId="{BC1A3F43-E439-C1CA-165F-1033777C0044}"/>
          </ac:spMkLst>
        </pc:spChg>
        <pc:grpChg chg="add mod">
          <ac:chgData name="Nino Philip Ramones" userId="1068934f-e3b4-4e88-ba23-4cb57230c594" providerId="ADAL" clId="{8CB2B8AF-A82A-44C4-8ACE-B3900E30AC94}" dt="2023-03-10T13:40:57.950" v="18982" actId="1076"/>
          <ac:grpSpMkLst>
            <pc:docMk/>
            <pc:sldMk cId="3042634148" sldId="281"/>
            <ac:grpSpMk id="10" creationId="{11036F8C-35FC-48A0-B58D-493ECF2FD630}"/>
          </ac:grpSpMkLst>
        </pc:grpChg>
        <pc:grpChg chg="del">
          <ac:chgData name="Nino Philip Ramones" userId="1068934f-e3b4-4e88-ba23-4cb57230c594" providerId="ADAL" clId="{8CB2B8AF-A82A-44C4-8ACE-B3900E30AC94}" dt="2023-03-10T13:19:08.115" v="17202" actId="478"/>
          <ac:grpSpMkLst>
            <pc:docMk/>
            <pc:sldMk cId="3042634148" sldId="281"/>
            <ac:grpSpMk id="33" creationId="{AD4707F5-6FE1-FEA7-D4DA-F7E1D4A0C644}"/>
          </ac:grpSpMkLst>
        </pc:grpChg>
        <pc:picChg chg="add del mod">
          <ac:chgData name="Nino Philip Ramones" userId="1068934f-e3b4-4e88-ba23-4cb57230c594" providerId="ADAL" clId="{8CB2B8AF-A82A-44C4-8ACE-B3900E30AC94}" dt="2023-03-10T13:38:44.807" v="18970" actId="478"/>
          <ac:picMkLst>
            <pc:docMk/>
            <pc:sldMk cId="3042634148" sldId="281"/>
            <ac:picMk id="9" creationId="{608A8B33-7E0B-BAE4-02D2-8084C0F842B9}"/>
          </ac:picMkLst>
        </pc:picChg>
      </pc:sldChg>
      <pc:sldChg chg="addSp modSp add mod">
        <pc:chgData name="Nino Philip Ramones" userId="1068934f-e3b4-4e88-ba23-4cb57230c594" providerId="ADAL" clId="{8CB2B8AF-A82A-44C4-8ACE-B3900E30AC94}" dt="2023-03-10T14:07:16.080" v="20121" actId="1076"/>
        <pc:sldMkLst>
          <pc:docMk/>
          <pc:sldMk cId="2124879564" sldId="282"/>
        </pc:sldMkLst>
        <pc:spChg chg="mod">
          <ac:chgData name="Nino Philip Ramones" userId="1068934f-e3b4-4e88-ba23-4cb57230c594" providerId="ADAL" clId="{8CB2B8AF-A82A-44C4-8ACE-B3900E30AC94}" dt="2023-03-10T14:06:29.859" v="20106" actId="1035"/>
          <ac:spMkLst>
            <pc:docMk/>
            <pc:sldMk cId="2124879564" sldId="282"/>
            <ac:spMk id="6" creationId="{1C139C71-43D8-DA15-F46A-8598CDF1F78A}"/>
          </ac:spMkLst>
        </pc:spChg>
        <pc:spChg chg="add mod">
          <ac:chgData name="Nino Philip Ramones" userId="1068934f-e3b4-4e88-ba23-4cb57230c594" providerId="ADAL" clId="{8CB2B8AF-A82A-44C4-8ACE-B3900E30AC94}" dt="2023-03-10T14:06:36.098" v="20114" actId="1036"/>
          <ac:spMkLst>
            <pc:docMk/>
            <pc:sldMk cId="2124879564" sldId="282"/>
            <ac:spMk id="7" creationId="{371E6B4D-82A7-5E51-F870-CD5CB44F69BE}"/>
          </ac:spMkLst>
        </pc:spChg>
        <pc:spChg chg="mod">
          <ac:chgData name="Nino Philip Ramones" userId="1068934f-e3b4-4e88-ba23-4cb57230c594" providerId="ADAL" clId="{8CB2B8AF-A82A-44C4-8ACE-B3900E30AC94}" dt="2023-03-10T13:41:58.907" v="19032" actId="20577"/>
          <ac:spMkLst>
            <pc:docMk/>
            <pc:sldMk cId="2124879564" sldId="282"/>
            <ac:spMk id="8" creationId="{32B64BE8-E37B-9676-4EB5-17CAABB97627}"/>
          </ac:spMkLst>
        </pc:spChg>
        <pc:spChg chg="add mod">
          <ac:chgData name="Nino Philip Ramones" userId="1068934f-e3b4-4e88-ba23-4cb57230c594" providerId="ADAL" clId="{8CB2B8AF-A82A-44C4-8ACE-B3900E30AC94}" dt="2023-03-10T14:06:36.098" v="20114" actId="1036"/>
          <ac:spMkLst>
            <pc:docMk/>
            <pc:sldMk cId="2124879564" sldId="282"/>
            <ac:spMk id="9" creationId="{5A8CE56E-616D-7AEA-3FD6-3C2C4ED2E77D}"/>
          </ac:spMkLst>
        </pc:spChg>
        <pc:spChg chg="add mod">
          <ac:chgData name="Nino Philip Ramones" userId="1068934f-e3b4-4e88-ba23-4cb57230c594" providerId="ADAL" clId="{8CB2B8AF-A82A-44C4-8ACE-B3900E30AC94}" dt="2023-03-10T14:06:53.523" v="20115" actId="1076"/>
          <ac:spMkLst>
            <pc:docMk/>
            <pc:sldMk cId="2124879564" sldId="282"/>
            <ac:spMk id="15" creationId="{B7016611-C19B-F981-0493-1C1AAFFC517B}"/>
          </ac:spMkLst>
        </pc:spChg>
        <pc:spChg chg="add mod">
          <ac:chgData name="Nino Philip Ramones" userId="1068934f-e3b4-4e88-ba23-4cb57230c594" providerId="ADAL" clId="{8CB2B8AF-A82A-44C4-8ACE-B3900E30AC94}" dt="2023-03-10T14:07:16.080" v="20121" actId="1076"/>
          <ac:spMkLst>
            <pc:docMk/>
            <pc:sldMk cId="2124879564" sldId="282"/>
            <ac:spMk id="16" creationId="{93640B3D-36FC-1768-2FB8-1BFEB1323F57}"/>
          </ac:spMkLst>
        </pc:spChg>
      </pc:sldChg>
    </pc:docChg>
  </pc:docChgLst>
  <pc:docChgLst>
    <pc:chgData name="Nino Philip Ramones" userId="1068934f-e3b4-4e88-ba23-4cb57230c594" providerId="ADAL" clId="{66231BCB-7A16-4F01-B867-AEB0A9CA5475}"/>
    <pc:docChg chg="undo custSel addSld delSld modSld">
      <pc:chgData name="Nino Philip Ramones" userId="1068934f-e3b4-4e88-ba23-4cb57230c594" providerId="ADAL" clId="{66231BCB-7A16-4F01-B867-AEB0A9CA5475}" dt="2024-01-13T14:54:47.385" v="3463" actId="20577"/>
      <pc:docMkLst>
        <pc:docMk/>
      </pc:docMkLst>
      <pc:sldChg chg="modSp mod">
        <pc:chgData name="Nino Philip Ramones" userId="1068934f-e3b4-4e88-ba23-4cb57230c594" providerId="ADAL" clId="{66231BCB-7A16-4F01-B867-AEB0A9CA5475}" dt="2024-01-13T08:44:28.893" v="71" actId="20577"/>
        <pc:sldMkLst>
          <pc:docMk/>
          <pc:sldMk cId="2902220017" sldId="260"/>
        </pc:sldMkLst>
        <pc:spChg chg="mod">
          <ac:chgData name="Nino Philip Ramones" userId="1068934f-e3b4-4e88-ba23-4cb57230c594" providerId="ADAL" clId="{66231BCB-7A16-4F01-B867-AEB0A9CA5475}" dt="2024-01-13T08:44:28.893" v="71" actId="20577"/>
          <ac:spMkLst>
            <pc:docMk/>
            <pc:sldMk cId="2902220017" sldId="260"/>
            <ac:spMk id="8" creationId="{E55C9784-2997-4509-E882-733A19888A3E}"/>
          </ac:spMkLst>
        </pc:spChg>
        <pc:spChg chg="mod">
          <ac:chgData name="Nino Philip Ramones" userId="1068934f-e3b4-4e88-ba23-4cb57230c594" providerId="ADAL" clId="{66231BCB-7A16-4F01-B867-AEB0A9CA5475}" dt="2024-01-13T08:42:53.498" v="9" actId="20577"/>
          <ac:spMkLst>
            <pc:docMk/>
            <pc:sldMk cId="2902220017" sldId="260"/>
            <ac:spMk id="14" creationId="{86CD694D-7914-A6C9-97B8-2823F7984CDE}"/>
          </ac:spMkLst>
        </pc:spChg>
        <pc:spChg chg="mod">
          <ac:chgData name="Nino Philip Ramones" userId="1068934f-e3b4-4e88-ba23-4cb57230c594" providerId="ADAL" clId="{66231BCB-7A16-4F01-B867-AEB0A9CA5475}" dt="2024-01-13T08:44:17.324" v="49" actId="20577"/>
          <ac:spMkLst>
            <pc:docMk/>
            <pc:sldMk cId="2902220017" sldId="260"/>
            <ac:spMk id="15" creationId="{CB5AF6EE-76A6-CA9D-0627-29C15279BDC6}"/>
          </ac:spMkLst>
        </pc:spChg>
      </pc:sldChg>
      <pc:sldChg chg="delSp modSp mod">
        <pc:chgData name="Nino Philip Ramones" userId="1068934f-e3b4-4e88-ba23-4cb57230c594" providerId="ADAL" clId="{66231BCB-7A16-4F01-B867-AEB0A9CA5475}" dt="2024-01-13T14:50:36.887" v="2944" actId="1037"/>
        <pc:sldMkLst>
          <pc:docMk/>
          <pc:sldMk cId="4215421811" sldId="261"/>
        </pc:sldMkLst>
        <pc:spChg chg="mod">
          <ac:chgData name="Nino Philip Ramones" userId="1068934f-e3b4-4e88-ba23-4cb57230c594" providerId="ADAL" clId="{66231BCB-7A16-4F01-B867-AEB0A9CA5475}" dt="2024-01-13T14:50:36.887" v="2944" actId="1037"/>
          <ac:spMkLst>
            <pc:docMk/>
            <pc:sldMk cId="4215421811" sldId="261"/>
            <ac:spMk id="5" creationId="{BC141F5B-906B-6265-DA38-F7E04A6C72A8}"/>
          </ac:spMkLst>
        </pc:spChg>
        <pc:spChg chg="mod">
          <ac:chgData name="Nino Philip Ramones" userId="1068934f-e3b4-4e88-ba23-4cb57230c594" providerId="ADAL" clId="{66231BCB-7A16-4F01-B867-AEB0A9CA5475}" dt="2024-01-13T11:10:59.788" v="477" actId="20577"/>
          <ac:spMkLst>
            <pc:docMk/>
            <pc:sldMk cId="4215421811" sldId="261"/>
            <ac:spMk id="6" creationId="{1C139C71-43D8-DA15-F46A-8598CDF1F78A}"/>
          </ac:spMkLst>
        </pc:spChg>
        <pc:spChg chg="mod">
          <ac:chgData name="Nino Philip Ramones" userId="1068934f-e3b4-4e88-ba23-4cb57230c594" providerId="ADAL" clId="{66231BCB-7A16-4F01-B867-AEB0A9CA5475}" dt="2024-01-13T11:12:47.589" v="675" actId="20577"/>
          <ac:spMkLst>
            <pc:docMk/>
            <pc:sldMk cId="4215421811" sldId="261"/>
            <ac:spMk id="7" creationId="{CB143D5A-4C51-CC45-02B5-43383CAA5C50}"/>
          </ac:spMkLst>
        </pc:spChg>
        <pc:grpChg chg="del">
          <ac:chgData name="Nino Philip Ramones" userId="1068934f-e3b4-4e88-ba23-4cb57230c594" providerId="ADAL" clId="{66231BCB-7A16-4F01-B867-AEB0A9CA5475}" dt="2024-01-13T11:09:40.731" v="270" actId="478"/>
          <ac:grpSpMkLst>
            <pc:docMk/>
            <pc:sldMk cId="4215421811" sldId="261"/>
            <ac:grpSpMk id="9" creationId="{86565025-D585-4FE0-F5D0-00D60DC63201}"/>
          </ac:grpSpMkLst>
        </pc:grpChg>
        <pc:grpChg chg="mod">
          <ac:chgData name="Nino Philip Ramones" userId="1068934f-e3b4-4e88-ba23-4cb57230c594" providerId="ADAL" clId="{66231BCB-7A16-4F01-B867-AEB0A9CA5475}" dt="2024-01-13T11:09:37.641" v="269" actId="1035"/>
          <ac:grpSpMkLst>
            <pc:docMk/>
            <pc:sldMk cId="4215421811" sldId="261"/>
            <ac:grpSpMk id="28" creationId="{1E2DCC1B-E94A-BBE8-ED0F-0C36BBB2851B}"/>
          </ac:grpSpMkLst>
        </pc:grpChg>
      </pc:sldChg>
      <pc:sldChg chg="addSp delSp modSp mod">
        <pc:chgData name="Nino Philip Ramones" userId="1068934f-e3b4-4e88-ba23-4cb57230c594" providerId="ADAL" clId="{66231BCB-7A16-4F01-B867-AEB0A9CA5475}" dt="2024-01-13T14:54:32.004" v="3448" actId="1035"/>
        <pc:sldMkLst>
          <pc:docMk/>
          <pc:sldMk cId="3042634148" sldId="281"/>
        </pc:sldMkLst>
        <pc:spChg chg="mod">
          <ac:chgData name="Nino Philip Ramones" userId="1068934f-e3b4-4e88-ba23-4cb57230c594" providerId="ADAL" clId="{66231BCB-7A16-4F01-B867-AEB0A9CA5475}" dt="2024-01-13T14:51:06.987" v="2953"/>
          <ac:spMkLst>
            <pc:docMk/>
            <pc:sldMk cId="3042634148" sldId="281"/>
            <ac:spMk id="4" creationId="{F013E4DD-751C-3198-C358-3245BA0FE8E9}"/>
          </ac:spMkLst>
        </pc:spChg>
        <pc:spChg chg="mod">
          <ac:chgData name="Nino Philip Ramones" userId="1068934f-e3b4-4e88-ba23-4cb57230c594" providerId="ADAL" clId="{66231BCB-7A16-4F01-B867-AEB0A9CA5475}" dt="2024-01-13T14:51:06.987" v="2953"/>
          <ac:spMkLst>
            <pc:docMk/>
            <pc:sldMk cId="3042634148" sldId="281"/>
            <ac:spMk id="5" creationId="{F18B7CD4-DE4B-B866-D274-7D6ADCFBA1A0}"/>
          </ac:spMkLst>
        </pc:spChg>
        <pc:spChg chg="mod">
          <ac:chgData name="Nino Philip Ramones" userId="1068934f-e3b4-4e88-ba23-4cb57230c594" providerId="ADAL" clId="{66231BCB-7A16-4F01-B867-AEB0A9CA5475}" dt="2024-01-13T14:54:26.891" v="3439" actId="20577"/>
          <ac:spMkLst>
            <pc:docMk/>
            <pc:sldMk cId="3042634148" sldId="281"/>
            <ac:spMk id="6" creationId="{1C139C71-43D8-DA15-F46A-8598CDF1F78A}"/>
          </ac:spMkLst>
        </pc:spChg>
        <pc:spChg chg="mod">
          <ac:chgData name="Nino Philip Ramones" userId="1068934f-e3b4-4e88-ba23-4cb57230c594" providerId="ADAL" clId="{66231BCB-7A16-4F01-B867-AEB0A9CA5475}" dt="2024-01-13T14:54:32.004" v="3448" actId="1035"/>
          <ac:spMkLst>
            <pc:docMk/>
            <pc:sldMk cId="3042634148" sldId="281"/>
            <ac:spMk id="9" creationId="{A4C4677F-45AE-36EE-ABCE-397302091C1F}"/>
          </ac:spMkLst>
        </pc:spChg>
        <pc:spChg chg="mod">
          <ac:chgData name="Nino Philip Ramones" userId="1068934f-e3b4-4e88-ba23-4cb57230c594" providerId="ADAL" clId="{66231BCB-7A16-4F01-B867-AEB0A9CA5475}" dt="2024-01-13T14:54:32.004" v="3448" actId="1035"/>
          <ac:spMkLst>
            <pc:docMk/>
            <pc:sldMk cId="3042634148" sldId="281"/>
            <ac:spMk id="15" creationId="{3DE590E7-D5BC-0018-437A-AE6E15E396B6}"/>
          </ac:spMkLst>
        </pc:spChg>
        <pc:grpChg chg="add mod">
          <ac:chgData name="Nino Philip Ramones" userId="1068934f-e3b4-4e88-ba23-4cb57230c594" providerId="ADAL" clId="{66231BCB-7A16-4F01-B867-AEB0A9CA5475}" dt="2024-01-13T14:51:06.987" v="2953"/>
          <ac:grpSpMkLst>
            <pc:docMk/>
            <pc:sldMk cId="3042634148" sldId="281"/>
            <ac:grpSpMk id="2" creationId="{C992EB71-40FF-E4C1-9DCE-AF9274F961D0}"/>
          </ac:grpSpMkLst>
        </pc:grpChg>
        <pc:grpChg chg="del">
          <ac:chgData name="Nino Philip Ramones" userId="1068934f-e3b4-4e88-ba23-4cb57230c594" providerId="ADAL" clId="{66231BCB-7A16-4F01-B867-AEB0A9CA5475}" dt="2024-01-13T14:51:06.572" v="2952" actId="478"/>
          <ac:grpSpMkLst>
            <pc:docMk/>
            <pc:sldMk cId="3042634148" sldId="281"/>
            <ac:grpSpMk id="7" creationId="{754662D9-873F-1A1C-E869-675FE658FC21}"/>
          </ac:grpSpMkLst>
        </pc:grpChg>
        <pc:cxnChg chg="mod">
          <ac:chgData name="Nino Philip Ramones" userId="1068934f-e3b4-4e88-ba23-4cb57230c594" providerId="ADAL" clId="{66231BCB-7A16-4F01-B867-AEB0A9CA5475}" dt="2024-01-13T14:51:06.987" v="2953"/>
          <ac:cxnSpMkLst>
            <pc:docMk/>
            <pc:sldMk cId="3042634148" sldId="281"/>
            <ac:cxnSpMk id="3" creationId="{CDC44387-0E4F-1430-5D1C-D83077778AB0}"/>
          </ac:cxnSpMkLst>
        </pc:cxnChg>
      </pc:sldChg>
      <pc:sldChg chg="addSp delSp modSp mod">
        <pc:chgData name="Nino Philip Ramones" userId="1068934f-e3b4-4e88-ba23-4cb57230c594" providerId="ADAL" clId="{66231BCB-7A16-4F01-B867-AEB0A9CA5475}" dt="2024-01-13T14:50:42.449" v="2946"/>
        <pc:sldMkLst>
          <pc:docMk/>
          <pc:sldMk cId="2474797160" sldId="288"/>
        </pc:sldMkLst>
        <pc:spChg chg="mod">
          <ac:chgData name="Nino Philip Ramones" userId="1068934f-e3b4-4e88-ba23-4cb57230c594" providerId="ADAL" clId="{66231BCB-7A16-4F01-B867-AEB0A9CA5475}" dt="2024-01-13T11:19:31.436" v="807" actId="20577"/>
          <ac:spMkLst>
            <pc:docMk/>
            <pc:sldMk cId="2474797160" sldId="288"/>
            <ac:spMk id="2" creationId="{05373617-D585-BAF0-0B5B-D2CF324A4D6B}"/>
          </ac:spMkLst>
        </pc:spChg>
        <pc:spChg chg="del">
          <ac:chgData name="Nino Philip Ramones" userId="1068934f-e3b4-4e88-ba23-4cb57230c594" providerId="ADAL" clId="{66231BCB-7A16-4F01-B867-AEB0A9CA5475}" dt="2024-01-13T11:15:43.710" v="688" actId="478"/>
          <ac:spMkLst>
            <pc:docMk/>
            <pc:sldMk cId="2474797160" sldId="288"/>
            <ac:spMk id="6" creationId="{1C139C71-43D8-DA15-F46A-8598CDF1F78A}"/>
          </ac:spMkLst>
        </pc:spChg>
        <pc:spChg chg="del">
          <ac:chgData name="Nino Philip Ramones" userId="1068934f-e3b4-4e88-ba23-4cb57230c594" providerId="ADAL" clId="{66231BCB-7A16-4F01-B867-AEB0A9CA5475}" dt="2024-01-13T11:15:40.282" v="687" actId="478"/>
          <ac:spMkLst>
            <pc:docMk/>
            <pc:sldMk cId="2474797160" sldId="288"/>
            <ac:spMk id="12" creationId="{A03D9DDB-0911-CCC6-289E-FE03CE9C7E57}"/>
          </ac:spMkLst>
        </pc:spChg>
        <pc:spChg chg="add mod">
          <ac:chgData name="Nino Philip Ramones" userId="1068934f-e3b4-4e88-ba23-4cb57230c594" providerId="ADAL" clId="{66231BCB-7A16-4F01-B867-AEB0A9CA5475}" dt="2024-01-13T11:18:12.502" v="794" actId="1036"/>
          <ac:spMkLst>
            <pc:docMk/>
            <pc:sldMk cId="2474797160" sldId="288"/>
            <ac:spMk id="13" creationId="{8A6254A9-683F-5687-D1BE-5C1B1AF4AD45}"/>
          </ac:spMkLst>
        </pc:spChg>
        <pc:spChg chg="mod">
          <ac:chgData name="Nino Philip Ramones" userId="1068934f-e3b4-4e88-ba23-4cb57230c594" providerId="ADAL" clId="{66231BCB-7A16-4F01-B867-AEB0A9CA5475}" dt="2024-01-13T14:50:42.449" v="2946"/>
          <ac:spMkLst>
            <pc:docMk/>
            <pc:sldMk cId="2474797160" sldId="288"/>
            <ac:spMk id="16" creationId="{BC7FA47B-262A-6E73-2744-3C718903FDF9}"/>
          </ac:spMkLst>
        </pc:spChg>
        <pc:spChg chg="mod">
          <ac:chgData name="Nino Philip Ramones" userId="1068934f-e3b4-4e88-ba23-4cb57230c594" providerId="ADAL" clId="{66231BCB-7A16-4F01-B867-AEB0A9CA5475}" dt="2024-01-13T14:50:42.449" v="2946"/>
          <ac:spMkLst>
            <pc:docMk/>
            <pc:sldMk cId="2474797160" sldId="288"/>
            <ac:spMk id="21" creationId="{AA82C2B1-63CA-A927-AD3E-BD5FC06D982B}"/>
          </ac:spMkLst>
        </pc:spChg>
        <pc:spChg chg="del">
          <ac:chgData name="Nino Philip Ramones" userId="1068934f-e3b4-4e88-ba23-4cb57230c594" providerId="ADAL" clId="{66231BCB-7A16-4F01-B867-AEB0A9CA5475}" dt="2024-01-13T11:15:43.710" v="688" actId="478"/>
          <ac:spMkLst>
            <pc:docMk/>
            <pc:sldMk cId="2474797160" sldId="288"/>
            <ac:spMk id="56" creationId="{850A26B1-0D8E-9E78-FC49-E239336FF23D}"/>
          </ac:spMkLst>
        </pc:spChg>
        <pc:spChg chg="del">
          <ac:chgData name="Nino Philip Ramones" userId="1068934f-e3b4-4e88-ba23-4cb57230c594" providerId="ADAL" clId="{66231BCB-7A16-4F01-B867-AEB0A9CA5475}" dt="2024-01-13T11:15:43.710" v="688" actId="478"/>
          <ac:spMkLst>
            <pc:docMk/>
            <pc:sldMk cId="2474797160" sldId="288"/>
            <ac:spMk id="57" creationId="{BA53E063-7E5F-ED8E-B441-B8E738B69BCA}"/>
          </ac:spMkLst>
        </pc:spChg>
        <pc:spChg chg="del">
          <ac:chgData name="Nino Philip Ramones" userId="1068934f-e3b4-4e88-ba23-4cb57230c594" providerId="ADAL" clId="{66231BCB-7A16-4F01-B867-AEB0A9CA5475}" dt="2024-01-13T11:15:43.710" v="688" actId="478"/>
          <ac:spMkLst>
            <pc:docMk/>
            <pc:sldMk cId="2474797160" sldId="288"/>
            <ac:spMk id="58" creationId="{8CDDEDC8-E6B4-0A67-58A5-7D926CA919D2}"/>
          </ac:spMkLst>
        </pc:spChg>
        <pc:spChg chg="del">
          <ac:chgData name="Nino Philip Ramones" userId="1068934f-e3b4-4e88-ba23-4cb57230c594" providerId="ADAL" clId="{66231BCB-7A16-4F01-B867-AEB0A9CA5475}" dt="2024-01-13T11:15:43.710" v="688" actId="478"/>
          <ac:spMkLst>
            <pc:docMk/>
            <pc:sldMk cId="2474797160" sldId="288"/>
            <ac:spMk id="59" creationId="{46D383A5-B075-D640-3A10-17FA2F1DDA11}"/>
          </ac:spMkLst>
        </pc:spChg>
        <pc:spChg chg="del">
          <ac:chgData name="Nino Philip Ramones" userId="1068934f-e3b4-4e88-ba23-4cb57230c594" providerId="ADAL" clId="{66231BCB-7A16-4F01-B867-AEB0A9CA5475}" dt="2024-01-13T11:15:43.710" v="688" actId="478"/>
          <ac:spMkLst>
            <pc:docMk/>
            <pc:sldMk cId="2474797160" sldId="288"/>
            <ac:spMk id="60" creationId="{5731052F-26E3-A221-7819-645162D376DE}"/>
          </ac:spMkLst>
        </pc:spChg>
        <pc:spChg chg="del">
          <ac:chgData name="Nino Philip Ramones" userId="1068934f-e3b4-4e88-ba23-4cb57230c594" providerId="ADAL" clId="{66231BCB-7A16-4F01-B867-AEB0A9CA5475}" dt="2024-01-13T11:15:43.710" v="688" actId="478"/>
          <ac:spMkLst>
            <pc:docMk/>
            <pc:sldMk cId="2474797160" sldId="288"/>
            <ac:spMk id="61" creationId="{CF610734-9D3B-BE25-0B65-94FA98E7CBD3}"/>
          </ac:spMkLst>
        </pc:spChg>
        <pc:spChg chg="del">
          <ac:chgData name="Nino Philip Ramones" userId="1068934f-e3b4-4e88-ba23-4cb57230c594" providerId="ADAL" clId="{66231BCB-7A16-4F01-B867-AEB0A9CA5475}" dt="2024-01-13T11:15:43.710" v="688" actId="478"/>
          <ac:spMkLst>
            <pc:docMk/>
            <pc:sldMk cId="2474797160" sldId="288"/>
            <ac:spMk id="62" creationId="{4836CA80-91AC-D0F0-61EF-28D05E33B565}"/>
          </ac:spMkLst>
        </pc:spChg>
        <pc:spChg chg="del">
          <ac:chgData name="Nino Philip Ramones" userId="1068934f-e3b4-4e88-ba23-4cb57230c594" providerId="ADAL" clId="{66231BCB-7A16-4F01-B867-AEB0A9CA5475}" dt="2024-01-13T11:15:43.710" v="688" actId="478"/>
          <ac:spMkLst>
            <pc:docMk/>
            <pc:sldMk cId="2474797160" sldId="288"/>
            <ac:spMk id="63" creationId="{23DD8CDF-0464-4B4D-6C74-88138E91F643}"/>
          </ac:spMkLst>
        </pc:spChg>
        <pc:spChg chg="mod">
          <ac:chgData name="Nino Philip Ramones" userId="1068934f-e3b4-4e88-ba23-4cb57230c594" providerId="ADAL" clId="{66231BCB-7A16-4F01-B867-AEB0A9CA5475}" dt="2024-01-13T13:08:09.128" v="1543" actId="13926"/>
          <ac:spMkLst>
            <pc:docMk/>
            <pc:sldMk cId="2474797160" sldId="288"/>
            <ac:spMk id="64" creationId="{EEE75E20-5D09-E477-85FC-5852E6D224F1}"/>
          </ac:spMkLst>
        </pc:spChg>
        <pc:grpChg chg="add mod">
          <ac:chgData name="Nino Philip Ramones" userId="1068934f-e3b4-4e88-ba23-4cb57230c594" providerId="ADAL" clId="{66231BCB-7A16-4F01-B867-AEB0A9CA5475}" dt="2024-01-13T14:50:42.449" v="2946"/>
          <ac:grpSpMkLst>
            <pc:docMk/>
            <pc:sldMk cId="2474797160" sldId="288"/>
            <ac:grpSpMk id="14" creationId="{30DC50B8-3675-ABF8-2133-733CC7A67F01}"/>
          </ac:grpSpMkLst>
        </pc:grpChg>
        <pc:grpChg chg="del">
          <ac:chgData name="Nino Philip Ramones" userId="1068934f-e3b4-4e88-ba23-4cb57230c594" providerId="ADAL" clId="{66231BCB-7A16-4F01-B867-AEB0A9CA5475}" dt="2024-01-13T14:50:42.072" v="2945" actId="478"/>
          <ac:grpSpMkLst>
            <pc:docMk/>
            <pc:sldMk cId="2474797160" sldId="288"/>
            <ac:grpSpMk id="17" creationId="{EA614BC4-8C7E-5603-042D-38BB60998B02}"/>
          </ac:grpSpMkLst>
        </pc:grpChg>
        <pc:grpChg chg="del">
          <ac:chgData name="Nino Philip Ramones" userId="1068934f-e3b4-4e88-ba23-4cb57230c594" providerId="ADAL" clId="{66231BCB-7A16-4F01-B867-AEB0A9CA5475}" dt="2024-01-13T11:15:37.608" v="686" actId="478"/>
          <ac:grpSpMkLst>
            <pc:docMk/>
            <pc:sldMk cId="2474797160" sldId="288"/>
            <ac:grpSpMk id="55" creationId="{B939466D-9C2B-4BD3-B3CB-E303E87A4B24}"/>
          </ac:grpSpMkLst>
        </pc:grpChg>
        <pc:picChg chg="add mod">
          <ac:chgData name="Nino Philip Ramones" userId="1068934f-e3b4-4e88-ba23-4cb57230c594" providerId="ADAL" clId="{66231BCB-7A16-4F01-B867-AEB0A9CA5475}" dt="2024-01-13T11:16:36.779" v="710" actId="1036"/>
          <ac:picMkLst>
            <pc:docMk/>
            <pc:sldMk cId="2474797160" sldId="288"/>
            <ac:picMk id="11" creationId="{A66F0E41-9370-D9B5-CCBE-9757C7718B82}"/>
          </ac:picMkLst>
        </pc:picChg>
        <pc:cxnChg chg="mod">
          <ac:chgData name="Nino Philip Ramones" userId="1068934f-e3b4-4e88-ba23-4cb57230c594" providerId="ADAL" clId="{66231BCB-7A16-4F01-B867-AEB0A9CA5475}" dt="2024-01-13T14:50:42.449" v="2946"/>
          <ac:cxnSpMkLst>
            <pc:docMk/>
            <pc:sldMk cId="2474797160" sldId="288"/>
            <ac:cxnSpMk id="15" creationId="{DA491698-86EE-3E4D-2B28-85CEFC8C275E}"/>
          </ac:cxnSpMkLst>
        </pc:cxnChg>
      </pc:sldChg>
      <pc:sldChg chg="addSp delSp modSp add mod">
        <pc:chgData name="Nino Philip Ramones" userId="1068934f-e3b4-4e88-ba23-4cb57230c594" providerId="ADAL" clId="{66231BCB-7A16-4F01-B867-AEB0A9CA5475}" dt="2024-01-13T14:50:55.337" v="2949" actId="33524"/>
        <pc:sldMkLst>
          <pc:docMk/>
          <pc:sldMk cId="3667793194" sldId="289"/>
        </pc:sldMkLst>
        <pc:spChg chg="mod">
          <ac:chgData name="Nino Philip Ramones" userId="1068934f-e3b4-4e88-ba23-4cb57230c594" providerId="ADAL" clId="{66231BCB-7A16-4F01-B867-AEB0A9CA5475}" dt="2024-01-13T13:09:40.585" v="1551" actId="20577"/>
          <ac:spMkLst>
            <pc:docMk/>
            <pc:sldMk cId="3667793194" sldId="289"/>
            <ac:spMk id="2" creationId="{05373617-D585-BAF0-0B5B-D2CF324A4D6B}"/>
          </ac:spMkLst>
        </pc:spChg>
        <pc:spChg chg="add mod">
          <ac:chgData name="Nino Philip Ramones" userId="1068934f-e3b4-4e88-ba23-4cb57230c594" providerId="ADAL" clId="{66231BCB-7A16-4F01-B867-AEB0A9CA5475}" dt="2024-01-13T13:10:21.810" v="1622" actId="122"/>
          <ac:spMkLst>
            <pc:docMk/>
            <pc:sldMk cId="3667793194" sldId="289"/>
            <ac:spMk id="6" creationId="{0FB8AB7A-8D3B-1788-48D4-AA91838B057F}"/>
          </ac:spMkLst>
        </pc:spChg>
        <pc:spChg chg="del">
          <ac:chgData name="Nino Philip Ramones" userId="1068934f-e3b4-4e88-ba23-4cb57230c594" providerId="ADAL" clId="{66231BCB-7A16-4F01-B867-AEB0A9CA5475}" dt="2024-01-13T13:09:42.436" v="1552" actId="478"/>
          <ac:spMkLst>
            <pc:docMk/>
            <pc:sldMk cId="3667793194" sldId="289"/>
            <ac:spMk id="13" creationId="{8A6254A9-683F-5687-D1BE-5C1B1AF4AD45}"/>
          </ac:spMkLst>
        </pc:spChg>
        <pc:spChg chg="mod">
          <ac:chgData name="Nino Philip Ramones" userId="1068934f-e3b4-4e88-ba23-4cb57230c594" providerId="ADAL" clId="{66231BCB-7A16-4F01-B867-AEB0A9CA5475}" dt="2024-01-13T14:50:46.320" v="2948"/>
          <ac:spMkLst>
            <pc:docMk/>
            <pc:sldMk cId="3667793194" sldId="289"/>
            <ac:spMk id="15" creationId="{FCF0BF08-4632-2F3C-C28C-64265B1CEAD3}"/>
          </ac:spMkLst>
        </pc:spChg>
        <pc:spChg chg="mod">
          <ac:chgData name="Nino Philip Ramones" userId="1068934f-e3b4-4e88-ba23-4cb57230c594" providerId="ADAL" clId="{66231BCB-7A16-4F01-B867-AEB0A9CA5475}" dt="2024-01-13T14:50:46.320" v="2948"/>
          <ac:spMkLst>
            <pc:docMk/>
            <pc:sldMk cId="3667793194" sldId="289"/>
            <ac:spMk id="16" creationId="{866F9FE8-FA23-6F16-098B-B2FB189D39B9}"/>
          </ac:spMkLst>
        </pc:spChg>
        <pc:spChg chg="mod">
          <ac:chgData name="Nino Philip Ramones" userId="1068934f-e3b4-4e88-ba23-4cb57230c594" providerId="ADAL" clId="{66231BCB-7A16-4F01-B867-AEB0A9CA5475}" dt="2024-01-13T14:50:55.337" v="2949" actId="33524"/>
          <ac:spMkLst>
            <pc:docMk/>
            <pc:sldMk cId="3667793194" sldId="289"/>
            <ac:spMk id="64" creationId="{EEE75E20-5D09-E477-85FC-5852E6D224F1}"/>
          </ac:spMkLst>
        </pc:spChg>
        <pc:grpChg chg="add mod">
          <ac:chgData name="Nino Philip Ramones" userId="1068934f-e3b4-4e88-ba23-4cb57230c594" providerId="ADAL" clId="{66231BCB-7A16-4F01-B867-AEB0A9CA5475}" dt="2024-01-13T14:50:46.320" v="2948"/>
          <ac:grpSpMkLst>
            <pc:docMk/>
            <pc:sldMk cId="3667793194" sldId="289"/>
            <ac:grpSpMk id="12" creationId="{CFC541A7-3D05-FC02-8429-22BB2FB3EECD}"/>
          </ac:grpSpMkLst>
        </pc:grpChg>
        <pc:grpChg chg="del">
          <ac:chgData name="Nino Philip Ramones" userId="1068934f-e3b4-4e88-ba23-4cb57230c594" providerId="ADAL" clId="{66231BCB-7A16-4F01-B867-AEB0A9CA5475}" dt="2024-01-13T14:50:45.689" v="2947" actId="478"/>
          <ac:grpSpMkLst>
            <pc:docMk/>
            <pc:sldMk cId="3667793194" sldId="289"/>
            <ac:grpSpMk id="17" creationId="{EA614BC4-8C7E-5603-042D-38BB60998B02}"/>
          </ac:grpSpMkLst>
        </pc:grpChg>
        <pc:picChg chg="add mod">
          <ac:chgData name="Nino Philip Ramones" userId="1068934f-e3b4-4e88-ba23-4cb57230c594" providerId="ADAL" clId="{66231BCB-7A16-4F01-B867-AEB0A9CA5475}" dt="2024-01-13T13:09:57.385" v="1556" actId="1076"/>
          <ac:picMkLst>
            <pc:docMk/>
            <pc:sldMk cId="3667793194" sldId="289"/>
            <ac:picMk id="5" creationId="{37B3A2CD-DB9E-5F5D-B7DB-C824767410CE}"/>
          </ac:picMkLst>
        </pc:picChg>
        <pc:picChg chg="del">
          <ac:chgData name="Nino Philip Ramones" userId="1068934f-e3b4-4e88-ba23-4cb57230c594" providerId="ADAL" clId="{66231BCB-7A16-4F01-B867-AEB0A9CA5475}" dt="2024-01-13T13:09:42.436" v="1552" actId="478"/>
          <ac:picMkLst>
            <pc:docMk/>
            <pc:sldMk cId="3667793194" sldId="289"/>
            <ac:picMk id="11" creationId="{A66F0E41-9370-D9B5-CCBE-9757C7718B82}"/>
          </ac:picMkLst>
        </pc:picChg>
        <pc:cxnChg chg="mod">
          <ac:chgData name="Nino Philip Ramones" userId="1068934f-e3b4-4e88-ba23-4cb57230c594" providerId="ADAL" clId="{66231BCB-7A16-4F01-B867-AEB0A9CA5475}" dt="2024-01-13T14:50:46.320" v="2948"/>
          <ac:cxnSpMkLst>
            <pc:docMk/>
            <pc:sldMk cId="3667793194" sldId="289"/>
            <ac:cxnSpMk id="14" creationId="{6C84A74C-F273-89B0-C27A-C52514C7F99F}"/>
          </ac:cxnSpMkLst>
        </pc:cxnChg>
      </pc:sldChg>
      <pc:sldChg chg="addSp delSp modSp add mod">
        <pc:chgData name="Nino Philip Ramones" userId="1068934f-e3b4-4e88-ba23-4cb57230c594" providerId="ADAL" clId="{66231BCB-7A16-4F01-B867-AEB0A9CA5475}" dt="2024-01-13T14:54:47.385" v="3463" actId="20577"/>
        <pc:sldMkLst>
          <pc:docMk/>
          <pc:sldMk cId="2759242689" sldId="290"/>
        </pc:sldMkLst>
        <pc:spChg chg="mod">
          <ac:chgData name="Nino Philip Ramones" userId="1068934f-e3b4-4e88-ba23-4cb57230c594" providerId="ADAL" clId="{66231BCB-7A16-4F01-B867-AEB0A9CA5475}" dt="2024-01-13T14:54:47.385" v="3463" actId="20577"/>
          <ac:spMkLst>
            <pc:docMk/>
            <pc:sldMk cId="2759242689" sldId="290"/>
            <ac:spMk id="2" creationId="{05373617-D585-BAF0-0B5B-D2CF324A4D6B}"/>
          </ac:spMkLst>
        </pc:spChg>
        <pc:spChg chg="mod">
          <ac:chgData name="Nino Philip Ramones" userId="1068934f-e3b4-4e88-ba23-4cb57230c594" providerId="ADAL" clId="{66231BCB-7A16-4F01-B867-AEB0A9CA5475}" dt="2024-01-13T14:46:21.001" v="2419" actId="14100"/>
          <ac:spMkLst>
            <pc:docMk/>
            <pc:sldMk cId="2759242689" sldId="290"/>
            <ac:spMk id="6" creationId="{0FB8AB7A-8D3B-1788-48D4-AA91838B057F}"/>
          </ac:spMkLst>
        </pc:spChg>
        <pc:spChg chg="mod">
          <ac:chgData name="Nino Philip Ramones" userId="1068934f-e3b4-4e88-ba23-4cb57230c594" providerId="ADAL" clId="{66231BCB-7A16-4F01-B867-AEB0A9CA5475}" dt="2024-01-13T14:51:02.537" v="2951"/>
          <ac:spMkLst>
            <pc:docMk/>
            <pc:sldMk cId="2759242689" sldId="290"/>
            <ac:spMk id="14" creationId="{62C50BBC-B26E-E120-00F7-FD4E28A50FFE}"/>
          </ac:spMkLst>
        </pc:spChg>
        <pc:spChg chg="mod">
          <ac:chgData name="Nino Philip Ramones" userId="1068934f-e3b4-4e88-ba23-4cb57230c594" providerId="ADAL" clId="{66231BCB-7A16-4F01-B867-AEB0A9CA5475}" dt="2024-01-13T14:51:02.537" v="2951"/>
          <ac:spMkLst>
            <pc:docMk/>
            <pc:sldMk cId="2759242689" sldId="290"/>
            <ac:spMk id="15" creationId="{3ECFBB23-3BF0-1072-7B4A-8A603599BF0A}"/>
          </ac:spMkLst>
        </pc:spChg>
        <pc:spChg chg="mod">
          <ac:chgData name="Nino Philip Ramones" userId="1068934f-e3b4-4e88-ba23-4cb57230c594" providerId="ADAL" clId="{66231BCB-7A16-4F01-B867-AEB0A9CA5475}" dt="2024-01-13T14:48:59.142" v="2909" actId="20577"/>
          <ac:spMkLst>
            <pc:docMk/>
            <pc:sldMk cId="2759242689" sldId="290"/>
            <ac:spMk id="64" creationId="{EEE75E20-5D09-E477-85FC-5852E6D224F1}"/>
          </ac:spMkLst>
        </pc:spChg>
        <pc:grpChg chg="add mod">
          <ac:chgData name="Nino Philip Ramones" userId="1068934f-e3b4-4e88-ba23-4cb57230c594" providerId="ADAL" clId="{66231BCB-7A16-4F01-B867-AEB0A9CA5475}" dt="2024-01-13T14:51:02.537" v="2951"/>
          <ac:grpSpMkLst>
            <pc:docMk/>
            <pc:sldMk cId="2759242689" sldId="290"/>
            <ac:grpSpMk id="12" creationId="{B70FCAB5-2A93-9EFF-332B-2372465291EF}"/>
          </ac:grpSpMkLst>
        </pc:grpChg>
        <pc:grpChg chg="del">
          <ac:chgData name="Nino Philip Ramones" userId="1068934f-e3b4-4e88-ba23-4cb57230c594" providerId="ADAL" clId="{66231BCB-7A16-4F01-B867-AEB0A9CA5475}" dt="2024-01-13T14:51:02.158" v="2950" actId="478"/>
          <ac:grpSpMkLst>
            <pc:docMk/>
            <pc:sldMk cId="2759242689" sldId="290"/>
            <ac:grpSpMk id="17" creationId="{EA614BC4-8C7E-5603-042D-38BB60998B02}"/>
          </ac:grpSpMkLst>
        </pc:grpChg>
        <pc:picChg chg="del">
          <ac:chgData name="Nino Philip Ramones" userId="1068934f-e3b4-4e88-ba23-4cb57230c594" providerId="ADAL" clId="{66231BCB-7A16-4F01-B867-AEB0A9CA5475}" dt="2024-01-13T14:05:14.220" v="2186" actId="478"/>
          <ac:picMkLst>
            <pc:docMk/>
            <pc:sldMk cId="2759242689" sldId="290"/>
            <ac:picMk id="5" creationId="{37B3A2CD-DB9E-5F5D-B7DB-C824767410CE}"/>
          </ac:picMkLst>
        </pc:picChg>
        <pc:picChg chg="add mod">
          <ac:chgData name="Nino Philip Ramones" userId="1068934f-e3b4-4e88-ba23-4cb57230c594" providerId="ADAL" clId="{66231BCB-7A16-4F01-B867-AEB0A9CA5475}" dt="2024-01-13T14:05:27.661" v="2196" actId="1035"/>
          <ac:picMkLst>
            <pc:docMk/>
            <pc:sldMk cId="2759242689" sldId="290"/>
            <ac:picMk id="11" creationId="{606D0497-9310-BDFD-8788-A6050FCF66A1}"/>
          </ac:picMkLst>
        </pc:picChg>
        <pc:cxnChg chg="mod">
          <ac:chgData name="Nino Philip Ramones" userId="1068934f-e3b4-4e88-ba23-4cb57230c594" providerId="ADAL" clId="{66231BCB-7A16-4F01-B867-AEB0A9CA5475}" dt="2024-01-13T14:51:02.537" v="2951"/>
          <ac:cxnSpMkLst>
            <pc:docMk/>
            <pc:sldMk cId="2759242689" sldId="290"/>
            <ac:cxnSpMk id="13" creationId="{544A6690-F93A-8C82-FE87-0697E9263329}"/>
          </ac:cxnSpMkLst>
        </pc:cxnChg>
      </pc:sldChg>
      <pc:sldChg chg="add del">
        <pc:chgData name="Nino Philip Ramones" userId="1068934f-e3b4-4e88-ba23-4cb57230c594" providerId="ADAL" clId="{66231BCB-7A16-4F01-B867-AEB0A9CA5475}" dt="2024-01-13T13:07:28.347" v="1539" actId="47"/>
        <pc:sldMkLst>
          <pc:docMk/>
          <pc:sldMk cId="4222436996" sldId="316"/>
        </pc:sldMkLst>
      </pc:sldChg>
      <pc:sldChg chg="add del">
        <pc:chgData name="Nino Philip Ramones" userId="1068934f-e3b4-4e88-ba23-4cb57230c594" providerId="ADAL" clId="{66231BCB-7A16-4F01-B867-AEB0A9CA5475}" dt="2024-01-13T13:07:28.347" v="1539" actId="47"/>
        <pc:sldMkLst>
          <pc:docMk/>
          <pc:sldMk cId="1945863823" sldId="317"/>
        </pc:sldMkLst>
      </pc:sldChg>
      <pc:sldChg chg="add del">
        <pc:chgData name="Nino Philip Ramones" userId="1068934f-e3b4-4e88-ba23-4cb57230c594" providerId="ADAL" clId="{66231BCB-7A16-4F01-B867-AEB0A9CA5475}" dt="2024-01-13T13:07:28.347" v="1539" actId="47"/>
        <pc:sldMkLst>
          <pc:docMk/>
          <pc:sldMk cId="3023629022" sldId="318"/>
        </pc:sldMkLst>
      </pc:sldChg>
      <pc:sldChg chg="add del">
        <pc:chgData name="Nino Philip Ramones" userId="1068934f-e3b4-4e88-ba23-4cb57230c594" providerId="ADAL" clId="{66231BCB-7A16-4F01-B867-AEB0A9CA5475}" dt="2024-01-13T13:07:28.347" v="1539" actId="47"/>
        <pc:sldMkLst>
          <pc:docMk/>
          <pc:sldMk cId="3717690154" sldId="319"/>
        </pc:sldMkLst>
      </pc:sldChg>
      <pc:sldChg chg="add del">
        <pc:chgData name="Nino Philip Ramones" userId="1068934f-e3b4-4e88-ba23-4cb57230c594" providerId="ADAL" clId="{66231BCB-7A16-4F01-B867-AEB0A9CA5475}" dt="2024-01-13T13:07:28.347" v="1539" actId="47"/>
        <pc:sldMkLst>
          <pc:docMk/>
          <pc:sldMk cId="3751409186" sldId="320"/>
        </pc:sldMkLst>
      </pc:sldChg>
      <pc:sldChg chg="add del">
        <pc:chgData name="Nino Philip Ramones" userId="1068934f-e3b4-4e88-ba23-4cb57230c594" providerId="ADAL" clId="{66231BCB-7A16-4F01-B867-AEB0A9CA5475}" dt="2024-01-13T13:07:28.347" v="1539" actId="47"/>
        <pc:sldMkLst>
          <pc:docMk/>
          <pc:sldMk cId="230403480" sldId="321"/>
        </pc:sldMkLst>
      </pc:sldChg>
      <pc:sldChg chg="add del">
        <pc:chgData name="Nino Philip Ramones" userId="1068934f-e3b4-4e88-ba23-4cb57230c594" providerId="ADAL" clId="{66231BCB-7A16-4F01-B867-AEB0A9CA5475}" dt="2024-01-13T13:07:28.347" v="1539" actId="47"/>
        <pc:sldMkLst>
          <pc:docMk/>
          <pc:sldMk cId="511360806" sldId="322"/>
        </pc:sldMkLst>
      </pc:sldChg>
      <pc:sldChg chg="add del">
        <pc:chgData name="Nino Philip Ramones" userId="1068934f-e3b4-4e88-ba23-4cb57230c594" providerId="ADAL" clId="{66231BCB-7A16-4F01-B867-AEB0A9CA5475}" dt="2024-01-13T13:07:28.347" v="1539" actId="47"/>
        <pc:sldMkLst>
          <pc:docMk/>
          <pc:sldMk cId="3012728765" sldId="323"/>
        </pc:sldMkLst>
      </pc:sldChg>
    </pc:docChg>
  </pc:docChgLst>
  <pc:docChgLst>
    <pc:chgData name="Nino Philip Ramones" userId="1068934f-e3b4-4e88-ba23-4cb57230c594" providerId="ADAL" clId="{DA43502D-6843-46E4-84F3-6183129FD404}"/>
    <pc:docChg chg="undo custSel addSld delSld modSld">
      <pc:chgData name="Nino Philip Ramones" userId="1068934f-e3b4-4e88-ba23-4cb57230c594" providerId="ADAL" clId="{DA43502D-6843-46E4-84F3-6183129FD404}" dt="2023-04-28T09:00:15.027" v="8535" actId="2711"/>
      <pc:docMkLst>
        <pc:docMk/>
      </pc:docMkLst>
      <pc:sldChg chg="addSp delSp modSp mod">
        <pc:chgData name="Nino Philip Ramones" userId="1068934f-e3b4-4e88-ba23-4cb57230c594" providerId="ADAL" clId="{DA43502D-6843-46E4-84F3-6183129FD404}" dt="2023-04-28T05:00:59.080" v="77" actId="14100"/>
        <pc:sldMkLst>
          <pc:docMk/>
          <pc:sldMk cId="2902220017" sldId="260"/>
        </pc:sldMkLst>
        <pc:spChg chg="mod">
          <ac:chgData name="Nino Philip Ramones" userId="1068934f-e3b4-4e88-ba23-4cb57230c594" providerId="ADAL" clId="{DA43502D-6843-46E4-84F3-6183129FD404}" dt="2023-04-28T04:53:29.644" v="40" actId="1076"/>
          <ac:spMkLst>
            <pc:docMk/>
            <pc:sldMk cId="2902220017" sldId="260"/>
            <ac:spMk id="14" creationId="{86CD694D-7914-A6C9-97B8-2823F7984CDE}"/>
          </ac:spMkLst>
        </pc:spChg>
        <pc:spChg chg="mod">
          <ac:chgData name="Nino Philip Ramones" userId="1068934f-e3b4-4e88-ba23-4cb57230c594" providerId="ADAL" clId="{DA43502D-6843-46E4-84F3-6183129FD404}" dt="2023-04-28T04:53:34.284" v="41" actId="1076"/>
          <ac:spMkLst>
            <pc:docMk/>
            <pc:sldMk cId="2902220017" sldId="260"/>
            <ac:spMk id="15" creationId="{CB5AF6EE-76A6-CA9D-0627-29C15279BDC6}"/>
          </ac:spMkLst>
        </pc:spChg>
        <pc:spChg chg="add mod">
          <ac:chgData name="Nino Philip Ramones" userId="1068934f-e3b4-4e88-ba23-4cb57230c594" providerId="ADAL" clId="{DA43502D-6843-46E4-84F3-6183129FD404}" dt="2023-04-28T04:58:31.800" v="53" actId="1076"/>
          <ac:spMkLst>
            <pc:docMk/>
            <pc:sldMk cId="2902220017" sldId="260"/>
            <ac:spMk id="25" creationId="{6EFD1E6E-80FA-0CC5-D7E2-78CB69BE3693}"/>
          </ac:spMkLst>
        </pc:spChg>
        <pc:spChg chg="add del">
          <ac:chgData name="Nino Philip Ramones" userId="1068934f-e3b4-4e88-ba23-4cb57230c594" providerId="ADAL" clId="{DA43502D-6843-46E4-84F3-6183129FD404}" dt="2023-04-28T04:58:59.430" v="61" actId="478"/>
          <ac:spMkLst>
            <pc:docMk/>
            <pc:sldMk cId="2902220017" sldId="260"/>
            <ac:spMk id="29" creationId="{D3477DD6-20F8-B844-531F-A4D45B04E6BF}"/>
          </ac:spMkLst>
        </pc:spChg>
        <pc:picChg chg="add mod">
          <ac:chgData name="Nino Philip Ramones" userId="1068934f-e3b4-4e88-ba23-4cb57230c594" providerId="ADAL" clId="{DA43502D-6843-46E4-84F3-6183129FD404}" dt="2023-04-28T05:00:59.080" v="77" actId="14100"/>
          <ac:picMkLst>
            <pc:docMk/>
            <pc:sldMk cId="2902220017" sldId="260"/>
            <ac:picMk id="3" creationId="{29BE9BA6-DEAB-60E1-F172-4E84FA66461D}"/>
          </ac:picMkLst>
        </pc:picChg>
        <pc:picChg chg="add del">
          <ac:chgData name="Nino Philip Ramones" userId="1068934f-e3b4-4e88-ba23-4cb57230c594" providerId="ADAL" clId="{DA43502D-6843-46E4-84F3-6183129FD404}" dt="2023-04-28T04:55:19.427" v="43" actId="478"/>
          <ac:picMkLst>
            <pc:docMk/>
            <pc:sldMk cId="2902220017" sldId="260"/>
            <ac:picMk id="11" creationId="{94AB2FB8-E06C-C5DA-5702-4F166E1B0AD4}"/>
          </ac:picMkLst>
        </pc:picChg>
        <pc:picChg chg="add mod">
          <ac:chgData name="Nino Philip Ramones" userId="1068934f-e3b4-4e88-ba23-4cb57230c594" providerId="ADAL" clId="{DA43502D-6843-46E4-84F3-6183129FD404}" dt="2023-04-28T05:00:51.927" v="76" actId="14100"/>
          <ac:picMkLst>
            <pc:docMk/>
            <pc:sldMk cId="2902220017" sldId="260"/>
            <ac:picMk id="16" creationId="{939A4C42-98DA-D2B8-4197-BE29DC484B9B}"/>
          </ac:picMkLst>
        </pc:picChg>
        <pc:picChg chg="add del">
          <ac:chgData name="Nino Philip Ramones" userId="1068934f-e3b4-4e88-ba23-4cb57230c594" providerId="ADAL" clId="{DA43502D-6843-46E4-84F3-6183129FD404}" dt="2023-04-28T04:55:19.427" v="43" actId="478"/>
          <ac:picMkLst>
            <pc:docMk/>
            <pc:sldMk cId="2902220017" sldId="260"/>
            <ac:picMk id="22" creationId="{78BD71C9-8DBA-4643-5373-D7DE98BFDA6C}"/>
          </ac:picMkLst>
        </pc:picChg>
        <pc:picChg chg="add mod">
          <ac:chgData name="Nino Philip Ramones" userId="1068934f-e3b4-4e88-ba23-4cb57230c594" providerId="ADAL" clId="{DA43502D-6843-46E4-84F3-6183129FD404}" dt="2023-04-28T05:00:40.055" v="74"/>
          <ac:picMkLst>
            <pc:docMk/>
            <pc:sldMk cId="2902220017" sldId="260"/>
            <ac:picMk id="24" creationId="{FC4EF1AF-287F-2622-8085-D07093A48C9E}"/>
          </ac:picMkLst>
        </pc:picChg>
        <pc:picChg chg="add del">
          <ac:chgData name="Nino Philip Ramones" userId="1068934f-e3b4-4e88-ba23-4cb57230c594" providerId="ADAL" clId="{DA43502D-6843-46E4-84F3-6183129FD404}" dt="2023-04-28T04:58:59.430" v="61" actId="478"/>
          <ac:picMkLst>
            <pc:docMk/>
            <pc:sldMk cId="2902220017" sldId="260"/>
            <ac:picMk id="28" creationId="{81AFE020-EE52-028A-F1B3-5B309C216182}"/>
          </ac:picMkLst>
        </pc:picChg>
      </pc:sldChg>
      <pc:sldChg chg="modSp mod modShow">
        <pc:chgData name="Nino Philip Ramones" userId="1068934f-e3b4-4e88-ba23-4cb57230c594" providerId="ADAL" clId="{DA43502D-6843-46E4-84F3-6183129FD404}" dt="2023-04-28T08:57:27.382" v="8511" actId="1036"/>
        <pc:sldMkLst>
          <pc:docMk/>
          <pc:sldMk cId="4215421811" sldId="261"/>
        </pc:sldMkLst>
        <pc:spChg chg="mod">
          <ac:chgData name="Nino Philip Ramones" userId="1068934f-e3b4-4e88-ba23-4cb57230c594" providerId="ADAL" clId="{DA43502D-6843-46E4-84F3-6183129FD404}" dt="2023-04-28T08:54:53.941" v="7973" actId="20577"/>
          <ac:spMkLst>
            <pc:docMk/>
            <pc:sldMk cId="4215421811" sldId="261"/>
            <ac:spMk id="6" creationId="{1C139C71-43D8-DA15-F46A-8598CDF1F78A}"/>
          </ac:spMkLst>
        </pc:spChg>
        <pc:spChg chg="mod">
          <ac:chgData name="Nino Philip Ramones" userId="1068934f-e3b4-4e88-ba23-4cb57230c594" providerId="ADAL" clId="{DA43502D-6843-46E4-84F3-6183129FD404}" dt="2023-04-28T08:56:16.692" v="8250" actId="20577"/>
          <ac:spMkLst>
            <pc:docMk/>
            <pc:sldMk cId="4215421811" sldId="261"/>
            <ac:spMk id="7" creationId="{CB143D5A-4C51-CC45-02B5-43383CAA5C50}"/>
          </ac:spMkLst>
        </pc:spChg>
        <pc:spChg chg="mod">
          <ac:chgData name="Nino Philip Ramones" userId="1068934f-e3b4-4e88-ba23-4cb57230c594" providerId="ADAL" clId="{DA43502D-6843-46E4-84F3-6183129FD404}" dt="2023-04-28T08:57:08.751" v="8508" actId="20577"/>
          <ac:spMkLst>
            <pc:docMk/>
            <pc:sldMk cId="4215421811" sldId="261"/>
            <ac:spMk id="10" creationId="{AA624370-42F0-82DE-228F-BC78C798D723}"/>
          </ac:spMkLst>
        </pc:spChg>
        <pc:grpChg chg="mod">
          <ac:chgData name="Nino Philip Ramones" userId="1068934f-e3b4-4e88-ba23-4cb57230c594" providerId="ADAL" clId="{DA43502D-6843-46E4-84F3-6183129FD404}" dt="2023-04-28T08:57:27.382" v="8511" actId="1036"/>
          <ac:grpSpMkLst>
            <pc:docMk/>
            <pc:sldMk cId="4215421811" sldId="261"/>
            <ac:grpSpMk id="9" creationId="{86565025-D585-4FE0-F5D0-00D60DC63201}"/>
          </ac:grpSpMkLst>
        </pc:grpChg>
        <pc:grpChg chg="mod">
          <ac:chgData name="Nino Philip Ramones" userId="1068934f-e3b4-4e88-ba23-4cb57230c594" providerId="ADAL" clId="{DA43502D-6843-46E4-84F3-6183129FD404}" dt="2023-04-28T08:57:21.597" v="8510" actId="1036"/>
          <ac:grpSpMkLst>
            <pc:docMk/>
            <pc:sldMk cId="4215421811" sldId="261"/>
            <ac:grpSpMk id="28" creationId="{1E2DCC1B-E94A-BBE8-ED0F-0C36BBB2851B}"/>
          </ac:grpSpMkLst>
        </pc:grpChg>
      </pc:sldChg>
      <pc:sldChg chg="modSp mod">
        <pc:chgData name="Nino Philip Ramones" userId="1068934f-e3b4-4e88-ba23-4cb57230c594" providerId="ADAL" clId="{DA43502D-6843-46E4-84F3-6183129FD404}" dt="2023-04-28T09:00:15.027" v="8535" actId="2711"/>
        <pc:sldMkLst>
          <pc:docMk/>
          <pc:sldMk cId="3042634148" sldId="281"/>
        </pc:sldMkLst>
        <pc:spChg chg="mod">
          <ac:chgData name="Nino Philip Ramones" userId="1068934f-e3b4-4e88-ba23-4cb57230c594" providerId="ADAL" clId="{DA43502D-6843-46E4-84F3-6183129FD404}" dt="2023-04-28T08:53:56.066" v="7736" actId="20577"/>
          <ac:spMkLst>
            <pc:docMk/>
            <pc:sldMk cId="3042634148" sldId="281"/>
            <ac:spMk id="6" creationId="{1C139C71-43D8-DA15-F46A-8598CDF1F78A}"/>
          </ac:spMkLst>
        </pc:spChg>
        <pc:spChg chg="mod">
          <ac:chgData name="Nino Philip Ramones" userId="1068934f-e3b4-4e88-ba23-4cb57230c594" providerId="ADAL" clId="{DA43502D-6843-46E4-84F3-6183129FD404}" dt="2023-04-28T08:54:03.706" v="7758" actId="1036"/>
          <ac:spMkLst>
            <pc:docMk/>
            <pc:sldMk cId="3042634148" sldId="281"/>
            <ac:spMk id="9" creationId="{A4C4677F-45AE-36EE-ABCE-397302091C1F}"/>
          </ac:spMkLst>
        </pc:spChg>
        <pc:spChg chg="mod">
          <ac:chgData name="Nino Philip Ramones" userId="1068934f-e3b4-4e88-ba23-4cb57230c594" providerId="ADAL" clId="{DA43502D-6843-46E4-84F3-6183129FD404}" dt="2023-04-28T09:00:15.027" v="8535" actId="2711"/>
          <ac:spMkLst>
            <pc:docMk/>
            <pc:sldMk cId="3042634148" sldId="281"/>
            <ac:spMk id="15" creationId="{3DE590E7-D5BC-0018-437A-AE6E15E396B6}"/>
          </ac:spMkLst>
        </pc:spChg>
      </pc:sldChg>
      <pc:sldChg chg="addSp delSp modSp mod">
        <pc:chgData name="Nino Philip Ramones" userId="1068934f-e3b4-4e88-ba23-4cb57230c594" providerId="ADAL" clId="{DA43502D-6843-46E4-84F3-6183129FD404}" dt="2023-04-28T06:25:08.941" v="3278" actId="2711"/>
        <pc:sldMkLst>
          <pc:docMk/>
          <pc:sldMk cId="2474797160" sldId="288"/>
        </pc:sldMkLst>
        <pc:spChg chg="mod">
          <ac:chgData name="Nino Philip Ramones" userId="1068934f-e3b4-4e88-ba23-4cb57230c594" providerId="ADAL" clId="{DA43502D-6843-46E4-84F3-6183129FD404}" dt="2023-04-28T05:05:23.602" v="102" actId="20577"/>
          <ac:spMkLst>
            <pc:docMk/>
            <pc:sldMk cId="2474797160" sldId="288"/>
            <ac:spMk id="2" creationId="{05373617-D585-BAF0-0B5B-D2CF324A4D6B}"/>
          </ac:spMkLst>
        </pc:spChg>
        <pc:spChg chg="add mod">
          <ac:chgData name="Nino Philip Ramones" userId="1068934f-e3b4-4e88-ba23-4cb57230c594" providerId="ADAL" clId="{DA43502D-6843-46E4-84F3-6183129FD404}" dt="2023-04-28T05:28:39.508" v="1390" actId="1036"/>
          <ac:spMkLst>
            <pc:docMk/>
            <pc:sldMk cId="2474797160" sldId="288"/>
            <ac:spMk id="3" creationId="{E301EF81-B90F-36A7-A828-06EDA6FBF5E5}"/>
          </ac:spMkLst>
        </pc:spChg>
        <pc:spChg chg="mod">
          <ac:chgData name="Nino Philip Ramones" userId="1068934f-e3b4-4e88-ba23-4cb57230c594" providerId="ADAL" clId="{DA43502D-6843-46E4-84F3-6183129FD404}" dt="2023-04-28T06:25:08.941" v="3278" actId="2711"/>
          <ac:spMkLst>
            <pc:docMk/>
            <pc:sldMk cId="2474797160" sldId="288"/>
            <ac:spMk id="6" creationId="{1C139C71-43D8-DA15-F46A-8598CDF1F78A}"/>
          </ac:spMkLst>
        </pc:spChg>
        <pc:spChg chg="mod">
          <ac:chgData name="Nino Philip Ramones" userId="1068934f-e3b4-4e88-ba23-4cb57230c594" providerId="ADAL" clId="{DA43502D-6843-46E4-84F3-6183129FD404}" dt="2023-04-28T05:10:53.533" v="195" actId="1038"/>
          <ac:spMkLst>
            <pc:docMk/>
            <pc:sldMk cId="2474797160" sldId="288"/>
            <ac:spMk id="10" creationId="{0D535829-F972-5CF5-20EA-345A515508E8}"/>
          </ac:spMkLst>
        </pc:spChg>
        <pc:spChg chg="mod">
          <ac:chgData name="Nino Philip Ramones" userId="1068934f-e3b4-4e88-ba23-4cb57230c594" providerId="ADAL" clId="{DA43502D-6843-46E4-84F3-6183129FD404}" dt="2023-04-28T05:28:58.872" v="1399" actId="1036"/>
          <ac:spMkLst>
            <pc:docMk/>
            <pc:sldMk cId="2474797160" sldId="288"/>
            <ac:spMk id="12" creationId="{A03D9DDB-0911-CCC6-289E-FE03CE9C7E57}"/>
          </ac:spMkLst>
        </pc:spChg>
        <pc:spChg chg="add mod">
          <ac:chgData name="Nino Philip Ramones" userId="1068934f-e3b4-4e88-ba23-4cb57230c594" providerId="ADAL" clId="{DA43502D-6843-46E4-84F3-6183129FD404}" dt="2023-04-28T05:28:58.872" v="1399" actId="1036"/>
          <ac:spMkLst>
            <pc:docMk/>
            <pc:sldMk cId="2474797160" sldId="288"/>
            <ac:spMk id="13" creationId="{CCA33C50-5359-C8E0-A0A8-645350BA97FE}"/>
          </ac:spMkLst>
        </pc:spChg>
        <pc:picChg chg="del">
          <ac:chgData name="Nino Philip Ramones" userId="1068934f-e3b4-4e88-ba23-4cb57230c594" providerId="ADAL" clId="{DA43502D-6843-46E4-84F3-6183129FD404}" dt="2023-04-28T05:05:25.536" v="103" actId="478"/>
          <ac:picMkLst>
            <pc:docMk/>
            <pc:sldMk cId="2474797160" sldId="288"/>
            <ac:picMk id="5" creationId="{1F581BCA-212C-D41B-BD29-D649B6CF3976}"/>
          </ac:picMkLst>
        </pc:picChg>
        <pc:picChg chg="add mod">
          <ac:chgData name="Nino Philip Ramones" userId="1068934f-e3b4-4e88-ba23-4cb57230c594" providerId="ADAL" clId="{DA43502D-6843-46E4-84F3-6183129FD404}" dt="2023-04-28T05:28:58.872" v="1399" actId="1036"/>
          <ac:picMkLst>
            <pc:docMk/>
            <pc:sldMk cId="2474797160" sldId="288"/>
            <ac:picMk id="11" creationId="{3DB84044-6F0C-EB78-CC1C-5C26073F2AC0}"/>
          </ac:picMkLst>
        </pc:picChg>
        <pc:picChg chg="add mod">
          <ac:chgData name="Nino Philip Ramones" userId="1068934f-e3b4-4e88-ba23-4cb57230c594" providerId="ADAL" clId="{DA43502D-6843-46E4-84F3-6183129FD404}" dt="2023-04-28T05:28:58.872" v="1399" actId="1036"/>
          <ac:picMkLst>
            <pc:docMk/>
            <pc:sldMk cId="2474797160" sldId="288"/>
            <ac:picMk id="1026" creationId="{284D62D0-C20A-41B9-852D-90343B5CD1A8}"/>
          </ac:picMkLst>
        </pc:picChg>
      </pc:sldChg>
      <pc:sldChg chg="del">
        <pc:chgData name="Nino Philip Ramones" userId="1068934f-e3b4-4e88-ba23-4cb57230c594" providerId="ADAL" clId="{DA43502D-6843-46E4-84F3-6183129FD404}" dt="2023-04-28T05:02:16.822" v="79" actId="47"/>
        <pc:sldMkLst>
          <pc:docMk/>
          <pc:sldMk cId="2888063651" sldId="289"/>
        </pc:sldMkLst>
      </pc:sldChg>
      <pc:sldChg chg="del">
        <pc:chgData name="Nino Philip Ramones" userId="1068934f-e3b4-4e88-ba23-4cb57230c594" providerId="ADAL" clId="{DA43502D-6843-46E4-84F3-6183129FD404}" dt="2023-04-28T05:02:16.822" v="79" actId="47"/>
        <pc:sldMkLst>
          <pc:docMk/>
          <pc:sldMk cId="3428063982" sldId="290"/>
        </pc:sldMkLst>
      </pc:sldChg>
      <pc:sldChg chg="del">
        <pc:chgData name="Nino Philip Ramones" userId="1068934f-e3b4-4e88-ba23-4cb57230c594" providerId="ADAL" clId="{DA43502D-6843-46E4-84F3-6183129FD404}" dt="2023-04-28T05:02:16.822" v="79" actId="47"/>
        <pc:sldMkLst>
          <pc:docMk/>
          <pc:sldMk cId="2145874465" sldId="291"/>
        </pc:sldMkLst>
      </pc:sldChg>
      <pc:sldChg chg="del">
        <pc:chgData name="Nino Philip Ramones" userId="1068934f-e3b4-4e88-ba23-4cb57230c594" providerId="ADAL" clId="{DA43502D-6843-46E4-84F3-6183129FD404}" dt="2023-04-28T05:02:16.822" v="79" actId="47"/>
        <pc:sldMkLst>
          <pc:docMk/>
          <pc:sldMk cId="1490428217" sldId="292"/>
        </pc:sldMkLst>
      </pc:sldChg>
      <pc:sldChg chg="del">
        <pc:chgData name="Nino Philip Ramones" userId="1068934f-e3b4-4e88-ba23-4cb57230c594" providerId="ADAL" clId="{DA43502D-6843-46E4-84F3-6183129FD404}" dt="2023-04-28T05:02:16.822" v="79" actId="47"/>
        <pc:sldMkLst>
          <pc:docMk/>
          <pc:sldMk cId="1278780278" sldId="293"/>
        </pc:sldMkLst>
      </pc:sldChg>
      <pc:sldChg chg="del">
        <pc:chgData name="Nino Philip Ramones" userId="1068934f-e3b4-4e88-ba23-4cb57230c594" providerId="ADAL" clId="{DA43502D-6843-46E4-84F3-6183129FD404}" dt="2023-04-28T05:02:16.822" v="79" actId="47"/>
        <pc:sldMkLst>
          <pc:docMk/>
          <pc:sldMk cId="2619007221" sldId="294"/>
        </pc:sldMkLst>
      </pc:sldChg>
      <pc:sldChg chg="del">
        <pc:chgData name="Nino Philip Ramones" userId="1068934f-e3b4-4e88-ba23-4cb57230c594" providerId="ADAL" clId="{DA43502D-6843-46E4-84F3-6183129FD404}" dt="2023-04-28T05:02:16.822" v="79" actId="47"/>
        <pc:sldMkLst>
          <pc:docMk/>
          <pc:sldMk cId="449201442" sldId="295"/>
        </pc:sldMkLst>
      </pc:sldChg>
      <pc:sldChg chg="del">
        <pc:chgData name="Nino Philip Ramones" userId="1068934f-e3b4-4e88-ba23-4cb57230c594" providerId="ADAL" clId="{DA43502D-6843-46E4-84F3-6183129FD404}" dt="2023-04-28T05:02:16.822" v="79" actId="47"/>
        <pc:sldMkLst>
          <pc:docMk/>
          <pc:sldMk cId="2537259196" sldId="296"/>
        </pc:sldMkLst>
      </pc:sldChg>
      <pc:sldChg chg="del">
        <pc:chgData name="Nino Philip Ramones" userId="1068934f-e3b4-4e88-ba23-4cb57230c594" providerId="ADAL" clId="{DA43502D-6843-46E4-84F3-6183129FD404}" dt="2023-04-28T05:02:16.822" v="79" actId="47"/>
        <pc:sldMkLst>
          <pc:docMk/>
          <pc:sldMk cId="1744944240" sldId="297"/>
        </pc:sldMkLst>
      </pc:sldChg>
      <pc:sldChg chg="del">
        <pc:chgData name="Nino Philip Ramones" userId="1068934f-e3b4-4e88-ba23-4cb57230c594" providerId="ADAL" clId="{DA43502D-6843-46E4-84F3-6183129FD404}" dt="2023-04-28T05:02:16.822" v="79" actId="47"/>
        <pc:sldMkLst>
          <pc:docMk/>
          <pc:sldMk cId="640533113" sldId="298"/>
        </pc:sldMkLst>
      </pc:sldChg>
      <pc:sldChg chg="del">
        <pc:chgData name="Nino Philip Ramones" userId="1068934f-e3b4-4e88-ba23-4cb57230c594" providerId="ADAL" clId="{DA43502D-6843-46E4-84F3-6183129FD404}" dt="2023-04-28T05:02:16.822" v="79" actId="47"/>
        <pc:sldMkLst>
          <pc:docMk/>
          <pc:sldMk cId="2925294506" sldId="299"/>
        </pc:sldMkLst>
      </pc:sldChg>
      <pc:sldChg chg="del">
        <pc:chgData name="Nino Philip Ramones" userId="1068934f-e3b4-4e88-ba23-4cb57230c594" providerId="ADAL" clId="{DA43502D-6843-46E4-84F3-6183129FD404}" dt="2023-04-28T05:02:16.822" v="79" actId="47"/>
        <pc:sldMkLst>
          <pc:docMk/>
          <pc:sldMk cId="3960663401" sldId="300"/>
        </pc:sldMkLst>
      </pc:sldChg>
      <pc:sldChg chg="del">
        <pc:chgData name="Nino Philip Ramones" userId="1068934f-e3b4-4e88-ba23-4cb57230c594" providerId="ADAL" clId="{DA43502D-6843-46E4-84F3-6183129FD404}" dt="2023-04-28T05:02:16.822" v="79" actId="47"/>
        <pc:sldMkLst>
          <pc:docMk/>
          <pc:sldMk cId="1430614379" sldId="301"/>
        </pc:sldMkLst>
      </pc:sldChg>
      <pc:sldChg chg="del">
        <pc:chgData name="Nino Philip Ramones" userId="1068934f-e3b4-4e88-ba23-4cb57230c594" providerId="ADAL" clId="{DA43502D-6843-46E4-84F3-6183129FD404}" dt="2023-04-28T05:02:16.822" v="79" actId="47"/>
        <pc:sldMkLst>
          <pc:docMk/>
          <pc:sldMk cId="4053801358" sldId="302"/>
        </pc:sldMkLst>
      </pc:sldChg>
      <pc:sldChg chg="del">
        <pc:chgData name="Nino Philip Ramones" userId="1068934f-e3b4-4e88-ba23-4cb57230c594" providerId="ADAL" clId="{DA43502D-6843-46E4-84F3-6183129FD404}" dt="2023-04-28T05:02:16.822" v="79" actId="47"/>
        <pc:sldMkLst>
          <pc:docMk/>
          <pc:sldMk cId="3735152311" sldId="303"/>
        </pc:sldMkLst>
      </pc:sldChg>
      <pc:sldChg chg="del">
        <pc:chgData name="Nino Philip Ramones" userId="1068934f-e3b4-4e88-ba23-4cb57230c594" providerId="ADAL" clId="{DA43502D-6843-46E4-84F3-6183129FD404}" dt="2023-04-28T05:02:16.822" v="79" actId="47"/>
        <pc:sldMkLst>
          <pc:docMk/>
          <pc:sldMk cId="981813218" sldId="304"/>
        </pc:sldMkLst>
      </pc:sldChg>
      <pc:sldChg chg="del">
        <pc:chgData name="Nino Philip Ramones" userId="1068934f-e3b4-4e88-ba23-4cb57230c594" providerId="ADAL" clId="{DA43502D-6843-46E4-84F3-6183129FD404}" dt="2023-04-28T05:02:16.822" v="79" actId="47"/>
        <pc:sldMkLst>
          <pc:docMk/>
          <pc:sldMk cId="123605150" sldId="305"/>
        </pc:sldMkLst>
      </pc:sldChg>
      <pc:sldChg chg="del">
        <pc:chgData name="Nino Philip Ramones" userId="1068934f-e3b4-4e88-ba23-4cb57230c594" providerId="ADAL" clId="{DA43502D-6843-46E4-84F3-6183129FD404}" dt="2023-04-28T05:02:16.822" v="79" actId="47"/>
        <pc:sldMkLst>
          <pc:docMk/>
          <pc:sldMk cId="112553766" sldId="306"/>
        </pc:sldMkLst>
      </pc:sldChg>
      <pc:sldChg chg="del">
        <pc:chgData name="Nino Philip Ramones" userId="1068934f-e3b4-4e88-ba23-4cb57230c594" providerId="ADAL" clId="{DA43502D-6843-46E4-84F3-6183129FD404}" dt="2023-04-28T07:00:54.682" v="5215" actId="47"/>
        <pc:sldMkLst>
          <pc:docMk/>
          <pc:sldMk cId="2442924426" sldId="307"/>
        </pc:sldMkLst>
      </pc:sldChg>
      <pc:sldChg chg="addSp delSp modSp add mod">
        <pc:chgData name="Nino Philip Ramones" userId="1068934f-e3b4-4e88-ba23-4cb57230c594" providerId="ADAL" clId="{DA43502D-6843-46E4-84F3-6183129FD404}" dt="2023-04-28T06:24:32.511" v="3275" actId="2711"/>
        <pc:sldMkLst>
          <pc:docMk/>
          <pc:sldMk cId="2661369311" sldId="308"/>
        </pc:sldMkLst>
        <pc:spChg chg="mod">
          <ac:chgData name="Nino Philip Ramones" userId="1068934f-e3b4-4e88-ba23-4cb57230c594" providerId="ADAL" clId="{DA43502D-6843-46E4-84F3-6183129FD404}" dt="2023-04-28T05:31:23.185" v="1480" actId="20577"/>
          <ac:spMkLst>
            <pc:docMk/>
            <pc:sldMk cId="2661369311" sldId="308"/>
            <ac:spMk id="2" creationId="{05373617-D585-BAF0-0B5B-D2CF324A4D6B}"/>
          </ac:spMkLst>
        </pc:spChg>
        <pc:spChg chg="mod">
          <ac:chgData name="Nino Philip Ramones" userId="1068934f-e3b4-4e88-ba23-4cb57230c594" providerId="ADAL" clId="{DA43502D-6843-46E4-84F3-6183129FD404}" dt="2023-04-28T05:32:11.519" v="1575" actId="1035"/>
          <ac:spMkLst>
            <pc:docMk/>
            <pc:sldMk cId="2661369311" sldId="308"/>
            <ac:spMk id="3" creationId="{E301EF81-B90F-36A7-A828-06EDA6FBF5E5}"/>
          </ac:spMkLst>
        </pc:spChg>
        <pc:spChg chg="mod">
          <ac:chgData name="Nino Philip Ramones" userId="1068934f-e3b4-4e88-ba23-4cb57230c594" providerId="ADAL" clId="{DA43502D-6843-46E4-84F3-6183129FD404}" dt="2023-04-28T06:24:32.511" v="3275" actId="2711"/>
          <ac:spMkLst>
            <pc:docMk/>
            <pc:sldMk cId="2661369311" sldId="308"/>
            <ac:spMk id="6" creationId="{1C139C71-43D8-DA15-F46A-8598CDF1F78A}"/>
          </ac:spMkLst>
        </pc:spChg>
        <pc:spChg chg="mod">
          <ac:chgData name="Nino Philip Ramones" userId="1068934f-e3b4-4e88-ba23-4cb57230c594" providerId="ADAL" clId="{DA43502D-6843-46E4-84F3-6183129FD404}" dt="2023-04-28T05:36:10.567" v="1670" actId="14100"/>
          <ac:spMkLst>
            <pc:docMk/>
            <pc:sldMk cId="2661369311" sldId="308"/>
            <ac:spMk id="12" creationId="{A03D9DDB-0911-CCC6-289E-FE03CE9C7E57}"/>
          </ac:spMkLst>
        </pc:spChg>
        <pc:spChg chg="del">
          <ac:chgData name="Nino Philip Ramones" userId="1068934f-e3b4-4e88-ba23-4cb57230c594" providerId="ADAL" clId="{DA43502D-6843-46E4-84F3-6183129FD404}" dt="2023-04-28T05:30:23.435" v="1401" actId="478"/>
          <ac:spMkLst>
            <pc:docMk/>
            <pc:sldMk cId="2661369311" sldId="308"/>
            <ac:spMk id="13" creationId="{CCA33C50-5359-C8E0-A0A8-645350BA97FE}"/>
          </ac:spMkLst>
        </pc:spChg>
        <pc:picChg chg="add mod">
          <ac:chgData name="Nino Philip Ramones" userId="1068934f-e3b4-4e88-ba23-4cb57230c594" providerId="ADAL" clId="{DA43502D-6843-46E4-84F3-6183129FD404}" dt="2023-04-28T05:34:41.574" v="1594" actId="14100"/>
          <ac:picMkLst>
            <pc:docMk/>
            <pc:sldMk cId="2661369311" sldId="308"/>
            <ac:picMk id="5" creationId="{BEF3C374-30E3-8A15-DF14-50AFE7BFDF87}"/>
          </ac:picMkLst>
        </pc:picChg>
        <pc:picChg chg="del">
          <ac:chgData name="Nino Philip Ramones" userId="1068934f-e3b4-4e88-ba23-4cb57230c594" providerId="ADAL" clId="{DA43502D-6843-46E4-84F3-6183129FD404}" dt="2023-04-28T05:30:23.435" v="1401" actId="478"/>
          <ac:picMkLst>
            <pc:docMk/>
            <pc:sldMk cId="2661369311" sldId="308"/>
            <ac:picMk id="11" creationId="{3DB84044-6F0C-EB78-CC1C-5C26073F2AC0}"/>
          </ac:picMkLst>
        </pc:picChg>
        <pc:picChg chg="del mod">
          <ac:chgData name="Nino Philip Ramones" userId="1068934f-e3b4-4e88-ba23-4cb57230c594" providerId="ADAL" clId="{DA43502D-6843-46E4-84F3-6183129FD404}" dt="2023-04-28T05:34:44.547" v="1595" actId="478"/>
          <ac:picMkLst>
            <pc:docMk/>
            <pc:sldMk cId="2661369311" sldId="308"/>
            <ac:picMk id="1026" creationId="{284D62D0-C20A-41B9-852D-90343B5CD1A8}"/>
          </ac:picMkLst>
        </pc:picChg>
      </pc:sldChg>
      <pc:sldChg chg="addSp delSp modSp add mod">
        <pc:chgData name="Nino Philip Ramones" userId="1068934f-e3b4-4e88-ba23-4cb57230c594" providerId="ADAL" clId="{DA43502D-6843-46E4-84F3-6183129FD404}" dt="2023-04-28T06:25:48.265" v="3287" actId="20577"/>
        <pc:sldMkLst>
          <pc:docMk/>
          <pc:sldMk cId="2969037122" sldId="309"/>
        </pc:sldMkLst>
        <pc:spChg chg="mod">
          <ac:chgData name="Nino Philip Ramones" userId="1068934f-e3b4-4e88-ba23-4cb57230c594" providerId="ADAL" clId="{DA43502D-6843-46E4-84F3-6183129FD404}" dt="2023-04-28T06:06:13.697" v="2431" actId="20577"/>
          <ac:spMkLst>
            <pc:docMk/>
            <pc:sldMk cId="2969037122" sldId="309"/>
            <ac:spMk id="2" creationId="{05373617-D585-BAF0-0B5B-D2CF324A4D6B}"/>
          </ac:spMkLst>
        </pc:spChg>
        <pc:spChg chg="del">
          <ac:chgData name="Nino Philip Ramones" userId="1068934f-e3b4-4e88-ba23-4cb57230c594" providerId="ADAL" clId="{DA43502D-6843-46E4-84F3-6183129FD404}" dt="2023-04-28T06:02:22.315" v="2403" actId="478"/>
          <ac:spMkLst>
            <pc:docMk/>
            <pc:sldMk cId="2969037122" sldId="309"/>
            <ac:spMk id="3" creationId="{E301EF81-B90F-36A7-A828-06EDA6FBF5E5}"/>
          </ac:spMkLst>
        </pc:spChg>
        <pc:spChg chg="mod">
          <ac:chgData name="Nino Philip Ramones" userId="1068934f-e3b4-4e88-ba23-4cb57230c594" providerId="ADAL" clId="{DA43502D-6843-46E4-84F3-6183129FD404}" dt="2023-04-28T06:25:48.265" v="3287" actId="20577"/>
          <ac:spMkLst>
            <pc:docMk/>
            <pc:sldMk cId="2969037122" sldId="309"/>
            <ac:spMk id="6" creationId="{1C139C71-43D8-DA15-F46A-8598CDF1F78A}"/>
          </ac:spMkLst>
        </pc:spChg>
        <pc:spChg chg="mod">
          <ac:chgData name="Nino Philip Ramones" userId="1068934f-e3b4-4e88-ba23-4cb57230c594" providerId="ADAL" clId="{DA43502D-6843-46E4-84F3-6183129FD404}" dt="2023-04-28T06:15:05.900" v="2513" actId="20577"/>
          <ac:spMkLst>
            <pc:docMk/>
            <pc:sldMk cId="2969037122" sldId="309"/>
            <ac:spMk id="12" creationId="{A03D9DDB-0911-CCC6-289E-FE03CE9C7E57}"/>
          </ac:spMkLst>
        </pc:spChg>
        <pc:spChg chg="add mod">
          <ac:chgData name="Nino Philip Ramones" userId="1068934f-e3b4-4e88-ba23-4cb57230c594" providerId="ADAL" clId="{DA43502D-6843-46E4-84F3-6183129FD404}" dt="2023-04-28T06:15:51.490" v="2554" actId="20577"/>
          <ac:spMkLst>
            <pc:docMk/>
            <pc:sldMk cId="2969037122" sldId="309"/>
            <ac:spMk id="18" creationId="{3541D7E5-4224-4C63-5DDD-BA6F6F83F475}"/>
          </ac:spMkLst>
        </pc:spChg>
        <pc:spChg chg="add mod">
          <ac:chgData name="Nino Philip Ramones" userId="1068934f-e3b4-4e88-ba23-4cb57230c594" providerId="ADAL" clId="{DA43502D-6843-46E4-84F3-6183129FD404}" dt="2023-04-28T06:16:22.230" v="2598" actId="14100"/>
          <ac:spMkLst>
            <pc:docMk/>
            <pc:sldMk cId="2969037122" sldId="309"/>
            <ac:spMk id="19" creationId="{727A2137-FC9F-D6F6-B304-60E173B027F2}"/>
          </ac:spMkLst>
        </pc:spChg>
        <pc:spChg chg="add mod">
          <ac:chgData name="Nino Philip Ramones" userId="1068934f-e3b4-4e88-ba23-4cb57230c594" providerId="ADAL" clId="{DA43502D-6843-46E4-84F3-6183129FD404}" dt="2023-04-28T06:17:30.817" v="2665" actId="1076"/>
          <ac:spMkLst>
            <pc:docMk/>
            <pc:sldMk cId="2969037122" sldId="309"/>
            <ac:spMk id="20" creationId="{99094F09-480B-BC12-6268-5E55DC8820B2}"/>
          </ac:spMkLst>
        </pc:spChg>
        <pc:grpChg chg="add mod">
          <ac:chgData name="Nino Philip Ramones" userId="1068934f-e3b4-4e88-ba23-4cb57230c594" providerId="ADAL" clId="{DA43502D-6843-46E4-84F3-6183129FD404}" dt="2023-04-28T06:14:27.606" v="2465" actId="12788"/>
          <ac:grpSpMkLst>
            <pc:docMk/>
            <pc:sldMk cId="2969037122" sldId="309"/>
            <ac:grpSpMk id="17" creationId="{7425DD19-40DC-E7A7-65E1-92F932101E58}"/>
          </ac:grpSpMkLst>
        </pc:grpChg>
        <pc:picChg chg="del">
          <ac:chgData name="Nino Philip Ramones" userId="1068934f-e3b4-4e88-ba23-4cb57230c594" providerId="ADAL" clId="{DA43502D-6843-46E4-84F3-6183129FD404}" dt="2023-04-28T06:06:16.427" v="2432" actId="478"/>
          <ac:picMkLst>
            <pc:docMk/>
            <pc:sldMk cId="2969037122" sldId="309"/>
            <ac:picMk id="5" creationId="{BEF3C374-30E3-8A15-DF14-50AFE7BFDF87}"/>
          </ac:picMkLst>
        </pc:picChg>
        <pc:picChg chg="add mod">
          <ac:chgData name="Nino Philip Ramones" userId="1068934f-e3b4-4e88-ba23-4cb57230c594" providerId="ADAL" clId="{DA43502D-6843-46E4-84F3-6183129FD404}" dt="2023-04-28T06:14:23.447" v="2464" actId="164"/>
          <ac:picMkLst>
            <pc:docMk/>
            <pc:sldMk cId="2969037122" sldId="309"/>
            <ac:picMk id="11" creationId="{E61A0B84-84C2-AE89-A9D2-FB83A456D464}"/>
          </ac:picMkLst>
        </pc:picChg>
        <pc:picChg chg="add mod">
          <ac:chgData name="Nino Philip Ramones" userId="1068934f-e3b4-4e88-ba23-4cb57230c594" providerId="ADAL" clId="{DA43502D-6843-46E4-84F3-6183129FD404}" dt="2023-04-28T06:14:23.447" v="2464" actId="164"/>
          <ac:picMkLst>
            <pc:docMk/>
            <pc:sldMk cId="2969037122" sldId="309"/>
            <ac:picMk id="14" creationId="{83D647CC-22D5-69F3-C8CB-C8E754736A59}"/>
          </ac:picMkLst>
        </pc:picChg>
        <pc:picChg chg="add mod">
          <ac:chgData name="Nino Philip Ramones" userId="1068934f-e3b4-4e88-ba23-4cb57230c594" providerId="ADAL" clId="{DA43502D-6843-46E4-84F3-6183129FD404}" dt="2023-04-28T06:14:23.447" v="2464" actId="164"/>
          <ac:picMkLst>
            <pc:docMk/>
            <pc:sldMk cId="2969037122" sldId="309"/>
            <ac:picMk id="16" creationId="{8D23B2C4-E307-B98D-6724-CC2C50CC5A31}"/>
          </ac:picMkLst>
        </pc:picChg>
      </pc:sldChg>
      <pc:sldChg chg="addSp delSp modSp add mod">
        <pc:chgData name="Nino Philip Ramones" userId="1068934f-e3b4-4e88-ba23-4cb57230c594" providerId="ADAL" clId="{DA43502D-6843-46E4-84F3-6183129FD404}" dt="2023-04-28T06:34:44.549" v="3907" actId="2711"/>
        <pc:sldMkLst>
          <pc:docMk/>
          <pc:sldMk cId="2723899760" sldId="310"/>
        </pc:sldMkLst>
        <pc:spChg chg="mod">
          <ac:chgData name="Nino Philip Ramones" userId="1068934f-e3b4-4e88-ba23-4cb57230c594" providerId="ADAL" clId="{DA43502D-6843-46E4-84F3-6183129FD404}" dt="2023-04-28T06:28:54.935" v="3308" actId="20577"/>
          <ac:spMkLst>
            <pc:docMk/>
            <pc:sldMk cId="2723899760" sldId="310"/>
            <ac:spMk id="2" creationId="{05373617-D585-BAF0-0B5B-D2CF324A4D6B}"/>
          </ac:spMkLst>
        </pc:spChg>
        <pc:spChg chg="mod">
          <ac:chgData name="Nino Philip Ramones" userId="1068934f-e3b4-4e88-ba23-4cb57230c594" providerId="ADAL" clId="{DA43502D-6843-46E4-84F3-6183129FD404}" dt="2023-04-28T06:34:44.549" v="3907" actId="2711"/>
          <ac:spMkLst>
            <pc:docMk/>
            <pc:sldMk cId="2723899760" sldId="310"/>
            <ac:spMk id="6" creationId="{1C139C71-43D8-DA15-F46A-8598CDF1F78A}"/>
          </ac:spMkLst>
        </pc:spChg>
        <pc:spChg chg="del">
          <ac:chgData name="Nino Philip Ramones" userId="1068934f-e3b4-4e88-ba23-4cb57230c594" providerId="ADAL" clId="{DA43502D-6843-46E4-84F3-6183129FD404}" dt="2023-04-28T06:30:27.899" v="3316" actId="478"/>
          <ac:spMkLst>
            <pc:docMk/>
            <pc:sldMk cId="2723899760" sldId="310"/>
            <ac:spMk id="12" creationId="{A03D9DDB-0911-CCC6-289E-FE03CE9C7E57}"/>
          </ac:spMkLst>
        </pc:spChg>
        <pc:spChg chg="del">
          <ac:chgData name="Nino Philip Ramones" userId="1068934f-e3b4-4e88-ba23-4cb57230c594" providerId="ADAL" clId="{DA43502D-6843-46E4-84F3-6183129FD404}" dt="2023-04-28T06:30:27.899" v="3316" actId="478"/>
          <ac:spMkLst>
            <pc:docMk/>
            <pc:sldMk cId="2723899760" sldId="310"/>
            <ac:spMk id="18" creationId="{3541D7E5-4224-4C63-5DDD-BA6F6F83F475}"/>
          </ac:spMkLst>
        </pc:spChg>
        <pc:spChg chg="del">
          <ac:chgData name="Nino Philip Ramones" userId="1068934f-e3b4-4e88-ba23-4cb57230c594" providerId="ADAL" clId="{DA43502D-6843-46E4-84F3-6183129FD404}" dt="2023-04-28T06:30:27.899" v="3316" actId="478"/>
          <ac:spMkLst>
            <pc:docMk/>
            <pc:sldMk cId="2723899760" sldId="310"/>
            <ac:spMk id="19" creationId="{727A2137-FC9F-D6F6-B304-60E173B027F2}"/>
          </ac:spMkLst>
        </pc:spChg>
        <pc:spChg chg="mod">
          <ac:chgData name="Nino Philip Ramones" userId="1068934f-e3b4-4e88-ba23-4cb57230c594" providerId="ADAL" clId="{DA43502D-6843-46E4-84F3-6183129FD404}" dt="2023-04-28T06:31:25.609" v="3383" actId="20577"/>
          <ac:spMkLst>
            <pc:docMk/>
            <pc:sldMk cId="2723899760" sldId="310"/>
            <ac:spMk id="20" creationId="{99094F09-480B-BC12-6268-5E55DC8820B2}"/>
          </ac:spMkLst>
        </pc:spChg>
        <pc:grpChg chg="del">
          <ac:chgData name="Nino Philip Ramones" userId="1068934f-e3b4-4e88-ba23-4cb57230c594" providerId="ADAL" clId="{DA43502D-6843-46E4-84F3-6183129FD404}" dt="2023-04-28T06:29:00.486" v="3309" actId="478"/>
          <ac:grpSpMkLst>
            <pc:docMk/>
            <pc:sldMk cId="2723899760" sldId="310"/>
            <ac:grpSpMk id="17" creationId="{7425DD19-40DC-E7A7-65E1-92F932101E58}"/>
          </ac:grpSpMkLst>
        </pc:grpChg>
        <pc:picChg chg="add mod">
          <ac:chgData name="Nino Philip Ramones" userId="1068934f-e3b4-4e88-ba23-4cb57230c594" providerId="ADAL" clId="{DA43502D-6843-46E4-84F3-6183129FD404}" dt="2023-04-28T06:30:49.486" v="3321" actId="14100"/>
          <ac:picMkLst>
            <pc:docMk/>
            <pc:sldMk cId="2723899760" sldId="310"/>
            <ac:picMk id="4" creationId="{E8959673-A002-D1F0-E05F-74942BBB05B5}"/>
          </ac:picMkLst>
        </pc:picChg>
      </pc:sldChg>
      <pc:sldChg chg="addSp delSp modSp add mod">
        <pc:chgData name="Nino Philip Ramones" userId="1068934f-e3b4-4e88-ba23-4cb57230c594" providerId="ADAL" clId="{DA43502D-6843-46E4-84F3-6183129FD404}" dt="2023-04-28T06:49:28.410" v="4547" actId="1036"/>
        <pc:sldMkLst>
          <pc:docMk/>
          <pc:sldMk cId="3239527936" sldId="311"/>
        </pc:sldMkLst>
        <pc:spChg chg="mod">
          <ac:chgData name="Nino Philip Ramones" userId="1068934f-e3b4-4e88-ba23-4cb57230c594" providerId="ADAL" clId="{DA43502D-6843-46E4-84F3-6183129FD404}" dt="2023-04-28T06:38:28.182" v="3931" actId="20577"/>
          <ac:spMkLst>
            <pc:docMk/>
            <pc:sldMk cId="3239527936" sldId="311"/>
            <ac:spMk id="2" creationId="{05373617-D585-BAF0-0B5B-D2CF324A4D6B}"/>
          </ac:spMkLst>
        </pc:spChg>
        <pc:spChg chg="mod">
          <ac:chgData name="Nino Philip Ramones" userId="1068934f-e3b4-4e88-ba23-4cb57230c594" providerId="ADAL" clId="{DA43502D-6843-46E4-84F3-6183129FD404}" dt="2023-04-28T06:49:28.410" v="4547" actId="1036"/>
          <ac:spMkLst>
            <pc:docMk/>
            <pc:sldMk cId="3239527936" sldId="311"/>
            <ac:spMk id="6" creationId="{1C139C71-43D8-DA15-F46A-8598CDF1F78A}"/>
          </ac:spMkLst>
        </pc:spChg>
        <pc:spChg chg="add mod">
          <ac:chgData name="Nino Philip Ramones" userId="1068934f-e3b4-4e88-ba23-4cb57230c594" providerId="ADAL" clId="{DA43502D-6843-46E4-84F3-6183129FD404}" dt="2023-04-28T06:48:55.500" v="4501" actId="20577"/>
          <ac:spMkLst>
            <pc:docMk/>
            <pc:sldMk cId="3239527936" sldId="311"/>
            <ac:spMk id="13" creationId="{18CB4294-AC8A-2D2F-1D84-C900719CCCF0}"/>
          </ac:spMkLst>
        </pc:spChg>
        <pc:spChg chg="mod">
          <ac:chgData name="Nino Philip Ramones" userId="1068934f-e3b4-4e88-ba23-4cb57230c594" providerId="ADAL" clId="{DA43502D-6843-46E4-84F3-6183129FD404}" dt="2023-04-28T06:39:36.466" v="3986" actId="20577"/>
          <ac:spMkLst>
            <pc:docMk/>
            <pc:sldMk cId="3239527936" sldId="311"/>
            <ac:spMk id="20" creationId="{99094F09-480B-BC12-6268-5E55DC8820B2}"/>
          </ac:spMkLst>
        </pc:spChg>
        <pc:picChg chg="del">
          <ac:chgData name="Nino Philip Ramones" userId="1068934f-e3b4-4e88-ba23-4cb57230c594" providerId="ADAL" clId="{DA43502D-6843-46E4-84F3-6183129FD404}" dt="2023-04-28T06:38:34.421" v="3932" actId="478"/>
          <ac:picMkLst>
            <pc:docMk/>
            <pc:sldMk cId="3239527936" sldId="311"/>
            <ac:picMk id="4" creationId="{E8959673-A002-D1F0-E05F-74942BBB05B5}"/>
          </ac:picMkLst>
        </pc:picChg>
        <pc:picChg chg="add mod">
          <ac:chgData name="Nino Philip Ramones" userId="1068934f-e3b4-4e88-ba23-4cb57230c594" providerId="ADAL" clId="{DA43502D-6843-46E4-84F3-6183129FD404}" dt="2023-04-28T06:39:12.182" v="3937" actId="14100"/>
          <ac:picMkLst>
            <pc:docMk/>
            <pc:sldMk cId="3239527936" sldId="311"/>
            <ac:picMk id="5" creationId="{8173CCBD-9289-292F-8F88-99D50989761F}"/>
          </ac:picMkLst>
        </pc:picChg>
        <pc:picChg chg="add mod">
          <ac:chgData name="Nino Philip Ramones" userId="1068934f-e3b4-4e88-ba23-4cb57230c594" providerId="ADAL" clId="{DA43502D-6843-46E4-84F3-6183129FD404}" dt="2023-04-28T06:48:28.285" v="4449" actId="14100"/>
          <ac:picMkLst>
            <pc:docMk/>
            <pc:sldMk cId="3239527936" sldId="311"/>
            <ac:picMk id="12" creationId="{EAC0C5BE-30E4-6A91-5AD2-F08F25D9F128}"/>
          </ac:picMkLst>
        </pc:picChg>
      </pc:sldChg>
      <pc:sldChg chg="addSp delSp modSp add mod">
        <pc:chgData name="Nino Philip Ramones" userId="1068934f-e3b4-4e88-ba23-4cb57230c594" providerId="ADAL" clId="{DA43502D-6843-46E4-84F3-6183129FD404}" dt="2023-04-28T07:21:00.755" v="5259" actId="20577"/>
        <pc:sldMkLst>
          <pc:docMk/>
          <pc:sldMk cId="3823646011" sldId="312"/>
        </pc:sldMkLst>
        <pc:spChg chg="mod">
          <ac:chgData name="Nino Philip Ramones" userId="1068934f-e3b4-4e88-ba23-4cb57230c594" providerId="ADAL" clId="{DA43502D-6843-46E4-84F3-6183129FD404}" dt="2023-04-28T07:21:00.755" v="5259" actId="20577"/>
          <ac:spMkLst>
            <pc:docMk/>
            <pc:sldMk cId="3823646011" sldId="312"/>
            <ac:spMk id="6" creationId="{1C139C71-43D8-DA15-F46A-8598CDF1F78A}"/>
          </ac:spMkLst>
        </pc:spChg>
        <pc:spChg chg="del">
          <ac:chgData name="Nino Philip Ramones" userId="1068934f-e3b4-4e88-ba23-4cb57230c594" providerId="ADAL" clId="{DA43502D-6843-46E4-84F3-6183129FD404}" dt="2023-04-28T06:49:37.508" v="4549" actId="478"/>
          <ac:spMkLst>
            <pc:docMk/>
            <pc:sldMk cId="3823646011" sldId="312"/>
            <ac:spMk id="13" creationId="{18CB4294-AC8A-2D2F-1D84-C900719CCCF0}"/>
          </ac:spMkLst>
        </pc:spChg>
        <pc:spChg chg="mod">
          <ac:chgData name="Nino Philip Ramones" userId="1068934f-e3b4-4e88-ba23-4cb57230c594" providerId="ADAL" clId="{DA43502D-6843-46E4-84F3-6183129FD404}" dt="2023-04-28T06:52:12.997" v="4642" actId="14100"/>
          <ac:spMkLst>
            <pc:docMk/>
            <pc:sldMk cId="3823646011" sldId="312"/>
            <ac:spMk id="20" creationId="{99094F09-480B-BC12-6268-5E55DC8820B2}"/>
          </ac:spMkLst>
        </pc:spChg>
        <pc:picChg chg="add mod">
          <ac:chgData name="Nino Philip Ramones" userId="1068934f-e3b4-4e88-ba23-4cb57230c594" providerId="ADAL" clId="{DA43502D-6843-46E4-84F3-6183129FD404}" dt="2023-04-28T06:52:21.961" v="4644" actId="1076"/>
          <ac:picMkLst>
            <pc:docMk/>
            <pc:sldMk cId="3823646011" sldId="312"/>
            <ac:picMk id="4" creationId="{27830053-3638-4D3A-0881-FC28C5E232DA}"/>
          </ac:picMkLst>
        </pc:picChg>
        <pc:picChg chg="del">
          <ac:chgData name="Nino Philip Ramones" userId="1068934f-e3b4-4e88-ba23-4cb57230c594" providerId="ADAL" clId="{DA43502D-6843-46E4-84F3-6183129FD404}" dt="2023-04-28T06:49:37.508" v="4549" actId="478"/>
          <ac:picMkLst>
            <pc:docMk/>
            <pc:sldMk cId="3823646011" sldId="312"/>
            <ac:picMk id="5" creationId="{8173CCBD-9289-292F-8F88-99D50989761F}"/>
          </ac:picMkLst>
        </pc:picChg>
        <pc:picChg chg="del">
          <ac:chgData name="Nino Philip Ramones" userId="1068934f-e3b4-4e88-ba23-4cb57230c594" providerId="ADAL" clId="{DA43502D-6843-46E4-84F3-6183129FD404}" dt="2023-04-28T06:49:37.508" v="4549" actId="478"/>
          <ac:picMkLst>
            <pc:docMk/>
            <pc:sldMk cId="3823646011" sldId="312"/>
            <ac:picMk id="12" creationId="{EAC0C5BE-30E4-6A91-5AD2-F08F25D9F128}"/>
          </ac:picMkLst>
        </pc:picChg>
        <pc:picChg chg="add del mod">
          <ac:chgData name="Nino Philip Ramones" userId="1068934f-e3b4-4e88-ba23-4cb57230c594" providerId="ADAL" clId="{DA43502D-6843-46E4-84F3-6183129FD404}" dt="2023-04-28T06:50:21.979" v="4561" actId="478"/>
          <ac:picMkLst>
            <pc:docMk/>
            <pc:sldMk cId="3823646011" sldId="312"/>
            <ac:picMk id="14" creationId="{D16246E4-9331-801F-5651-685243039986}"/>
          </ac:picMkLst>
        </pc:picChg>
      </pc:sldChg>
      <pc:sldChg chg="addSp delSp modSp add mod">
        <pc:chgData name="Nino Philip Ramones" userId="1068934f-e3b4-4e88-ba23-4cb57230c594" providerId="ADAL" clId="{DA43502D-6843-46E4-84F3-6183129FD404}" dt="2023-04-28T08:59:11.154" v="8526" actId="20577"/>
        <pc:sldMkLst>
          <pc:docMk/>
          <pc:sldMk cId="2343572440" sldId="313"/>
        </pc:sldMkLst>
        <pc:spChg chg="mod">
          <ac:chgData name="Nino Philip Ramones" userId="1068934f-e3b4-4e88-ba23-4cb57230c594" providerId="ADAL" clId="{DA43502D-6843-46E4-84F3-6183129FD404}" dt="2023-04-28T08:11:40.694" v="5295" actId="20577"/>
          <ac:spMkLst>
            <pc:docMk/>
            <pc:sldMk cId="2343572440" sldId="313"/>
            <ac:spMk id="2" creationId="{05373617-D585-BAF0-0B5B-D2CF324A4D6B}"/>
          </ac:spMkLst>
        </pc:spChg>
        <pc:spChg chg="mod">
          <ac:chgData name="Nino Philip Ramones" userId="1068934f-e3b4-4e88-ba23-4cb57230c594" providerId="ADAL" clId="{DA43502D-6843-46E4-84F3-6183129FD404}" dt="2023-04-28T08:28:24.274" v="6033" actId="20577"/>
          <ac:spMkLst>
            <pc:docMk/>
            <pc:sldMk cId="2343572440" sldId="313"/>
            <ac:spMk id="6" creationId="{1C139C71-43D8-DA15-F46A-8598CDF1F78A}"/>
          </ac:spMkLst>
        </pc:spChg>
        <pc:spChg chg="add mod">
          <ac:chgData name="Nino Philip Ramones" userId="1068934f-e3b4-4e88-ba23-4cb57230c594" providerId="ADAL" clId="{DA43502D-6843-46E4-84F3-6183129FD404}" dt="2023-04-28T08:19:22.505" v="5395" actId="20577"/>
          <ac:spMkLst>
            <pc:docMk/>
            <pc:sldMk cId="2343572440" sldId="313"/>
            <ac:spMk id="16" creationId="{F26C401D-517A-7F00-B0A5-B053F98F392F}"/>
          </ac:spMkLst>
        </pc:spChg>
        <pc:spChg chg="add mod">
          <ac:chgData name="Nino Philip Ramones" userId="1068934f-e3b4-4e88-ba23-4cb57230c594" providerId="ADAL" clId="{DA43502D-6843-46E4-84F3-6183129FD404}" dt="2023-04-28T08:19:53.154" v="5473" actId="20577"/>
          <ac:spMkLst>
            <pc:docMk/>
            <pc:sldMk cId="2343572440" sldId="313"/>
            <ac:spMk id="17" creationId="{DB0C0972-EB44-3614-E2BD-3838B27DB8C9}"/>
          </ac:spMkLst>
        </pc:spChg>
        <pc:spChg chg="add mod">
          <ac:chgData name="Nino Philip Ramones" userId="1068934f-e3b4-4e88-ba23-4cb57230c594" providerId="ADAL" clId="{DA43502D-6843-46E4-84F3-6183129FD404}" dt="2023-04-28T08:27:08.253" v="5832" actId="1035"/>
          <ac:spMkLst>
            <pc:docMk/>
            <pc:sldMk cId="2343572440" sldId="313"/>
            <ac:spMk id="18" creationId="{43F1E15F-9BB2-CD25-5196-D9C3631392D8}"/>
          </ac:spMkLst>
        </pc:spChg>
        <pc:spChg chg="mod">
          <ac:chgData name="Nino Philip Ramones" userId="1068934f-e3b4-4e88-ba23-4cb57230c594" providerId="ADAL" clId="{DA43502D-6843-46E4-84F3-6183129FD404}" dt="2023-04-28T08:59:11.154" v="8526" actId="20577"/>
          <ac:spMkLst>
            <pc:docMk/>
            <pc:sldMk cId="2343572440" sldId="313"/>
            <ac:spMk id="20" creationId="{99094F09-480B-BC12-6268-5E55DC8820B2}"/>
          </ac:spMkLst>
        </pc:spChg>
        <pc:grpChg chg="add mod">
          <ac:chgData name="Nino Philip Ramones" userId="1068934f-e3b4-4e88-ba23-4cb57230c594" providerId="ADAL" clId="{DA43502D-6843-46E4-84F3-6183129FD404}" dt="2023-04-28T08:17:42.765" v="5333" actId="1036"/>
          <ac:grpSpMkLst>
            <pc:docMk/>
            <pc:sldMk cId="2343572440" sldId="313"/>
            <ac:grpSpMk id="15" creationId="{FF9D61F7-8F43-E732-FC4E-9CFA4EF6D18A}"/>
          </ac:grpSpMkLst>
        </pc:grpChg>
        <pc:picChg chg="del">
          <ac:chgData name="Nino Philip Ramones" userId="1068934f-e3b4-4e88-ba23-4cb57230c594" providerId="ADAL" clId="{DA43502D-6843-46E4-84F3-6183129FD404}" dt="2023-04-28T08:11:42.524" v="5296" actId="478"/>
          <ac:picMkLst>
            <pc:docMk/>
            <pc:sldMk cId="2343572440" sldId="313"/>
            <ac:picMk id="4" creationId="{27830053-3638-4D3A-0881-FC28C5E232DA}"/>
          </ac:picMkLst>
        </pc:picChg>
        <pc:picChg chg="add mod">
          <ac:chgData name="Nino Philip Ramones" userId="1068934f-e3b4-4e88-ba23-4cb57230c594" providerId="ADAL" clId="{DA43502D-6843-46E4-84F3-6183129FD404}" dt="2023-04-28T08:17:32.041" v="5331" actId="164"/>
          <ac:picMkLst>
            <pc:docMk/>
            <pc:sldMk cId="2343572440" sldId="313"/>
            <ac:picMk id="5" creationId="{670940FF-FFF9-4739-DE35-C04D808FBD75}"/>
          </ac:picMkLst>
        </pc:picChg>
        <pc:picChg chg="add mod">
          <ac:chgData name="Nino Philip Ramones" userId="1068934f-e3b4-4e88-ba23-4cb57230c594" providerId="ADAL" clId="{DA43502D-6843-46E4-84F3-6183129FD404}" dt="2023-04-28T08:31:04.381" v="6034" actId="14100"/>
          <ac:picMkLst>
            <pc:docMk/>
            <pc:sldMk cId="2343572440" sldId="313"/>
            <ac:picMk id="12" creationId="{BE4CC6B2-2F28-5038-F88B-6F5857F68F79}"/>
          </ac:picMkLst>
        </pc:picChg>
        <pc:picChg chg="add mod">
          <ac:chgData name="Nino Philip Ramones" userId="1068934f-e3b4-4e88-ba23-4cb57230c594" providerId="ADAL" clId="{DA43502D-6843-46E4-84F3-6183129FD404}" dt="2023-04-28T08:17:32.041" v="5331" actId="164"/>
          <ac:picMkLst>
            <pc:docMk/>
            <pc:sldMk cId="2343572440" sldId="313"/>
            <ac:picMk id="14" creationId="{1A44F848-CCEE-6EBF-BB54-AF3D8D6CBA39}"/>
          </ac:picMkLst>
        </pc:picChg>
      </pc:sldChg>
      <pc:sldChg chg="addSp delSp modSp add mod">
        <pc:chgData name="Nino Philip Ramones" userId="1068934f-e3b4-4e88-ba23-4cb57230c594" providerId="ADAL" clId="{DA43502D-6843-46E4-84F3-6183129FD404}" dt="2023-04-28T08:59:47.764" v="8532" actId="20577"/>
        <pc:sldMkLst>
          <pc:docMk/>
          <pc:sldMk cId="1452955581" sldId="314"/>
        </pc:sldMkLst>
        <pc:spChg chg="mod">
          <ac:chgData name="Nino Philip Ramones" userId="1068934f-e3b4-4e88-ba23-4cb57230c594" providerId="ADAL" clId="{DA43502D-6843-46E4-84F3-6183129FD404}" dt="2023-04-28T08:59:47.764" v="8532" actId="20577"/>
          <ac:spMkLst>
            <pc:docMk/>
            <pc:sldMk cId="1452955581" sldId="314"/>
            <ac:spMk id="6" creationId="{1C139C71-43D8-DA15-F46A-8598CDF1F78A}"/>
          </ac:spMkLst>
        </pc:spChg>
        <pc:spChg chg="del">
          <ac:chgData name="Nino Philip Ramones" userId="1068934f-e3b4-4e88-ba23-4cb57230c594" providerId="ADAL" clId="{DA43502D-6843-46E4-84F3-6183129FD404}" dt="2023-04-28T08:31:31.984" v="6037" actId="478"/>
          <ac:spMkLst>
            <pc:docMk/>
            <pc:sldMk cId="1452955581" sldId="314"/>
            <ac:spMk id="16" creationId="{F26C401D-517A-7F00-B0A5-B053F98F392F}"/>
          </ac:spMkLst>
        </pc:spChg>
        <pc:spChg chg="del">
          <ac:chgData name="Nino Philip Ramones" userId="1068934f-e3b4-4e88-ba23-4cb57230c594" providerId="ADAL" clId="{DA43502D-6843-46E4-84F3-6183129FD404}" dt="2023-04-28T08:31:31.984" v="6037" actId="478"/>
          <ac:spMkLst>
            <pc:docMk/>
            <pc:sldMk cId="1452955581" sldId="314"/>
            <ac:spMk id="17" creationId="{DB0C0972-EB44-3614-E2BD-3838B27DB8C9}"/>
          </ac:spMkLst>
        </pc:spChg>
        <pc:spChg chg="mod">
          <ac:chgData name="Nino Philip Ramones" userId="1068934f-e3b4-4e88-ba23-4cb57230c594" providerId="ADAL" clId="{DA43502D-6843-46E4-84F3-6183129FD404}" dt="2023-04-28T08:52:21.559" v="7484" actId="1036"/>
          <ac:spMkLst>
            <pc:docMk/>
            <pc:sldMk cId="1452955581" sldId="314"/>
            <ac:spMk id="18" creationId="{43F1E15F-9BB2-CD25-5196-D9C3631392D8}"/>
          </ac:spMkLst>
        </pc:spChg>
        <pc:spChg chg="del mod">
          <ac:chgData name="Nino Philip Ramones" userId="1068934f-e3b4-4e88-ba23-4cb57230c594" providerId="ADAL" clId="{DA43502D-6843-46E4-84F3-6183129FD404}" dt="2023-04-28T08:31:38.716" v="6039" actId="478"/>
          <ac:spMkLst>
            <pc:docMk/>
            <pc:sldMk cId="1452955581" sldId="314"/>
            <ac:spMk id="20" creationId="{99094F09-480B-BC12-6268-5E55DC8820B2}"/>
          </ac:spMkLst>
        </pc:spChg>
        <pc:grpChg chg="del">
          <ac:chgData name="Nino Philip Ramones" userId="1068934f-e3b4-4e88-ba23-4cb57230c594" providerId="ADAL" clId="{DA43502D-6843-46E4-84F3-6183129FD404}" dt="2023-04-28T08:31:28.705" v="6036" actId="478"/>
          <ac:grpSpMkLst>
            <pc:docMk/>
            <pc:sldMk cId="1452955581" sldId="314"/>
            <ac:grpSpMk id="15" creationId="{FF9D61F7-8F43-E732-FC4E-9CFA4EF6D18A}"/>
          </ac:grpSpMkLst>
        </pc:grpChg>
        <pc:graphicFrameChg chg="add del">
          <ac:chgData name="Nino Philip Ramones" userId="1068934f-e3b4-4e88-ba23-4cb57230c594" providerId="ADAL" clId="{DA43502D-6843-46E4-84F3-6183129FD404}" dt="2023-04-28T08:32:59.499" v="6041" actId="478"/>
          <ac:graphicFrameMkLst>
            <pc:docMk/>
            <pc:sldMk cId="1452955581" sldId="314"/>
            <ac:graphicFrameMk id="3" creationId="{C6807988-4F4B-8F07-E1BA-4754A032B813}"/>
          </ac:graphicFrameMkLst>
        </pc:graphicFrameChg>
        <pc:graphicFrameChg chg="add mod modGraphic">
          <ac:chgData name="Nino Philip Ramones" userId="1068934f-e3b4-4e88-ba23-4cb57230c594" providerId="ADAL" clId="{DA43502D-6843-46E4-84F3-6183129FD404}" dt="2023-04-28T08:48:12.798" v="6560" actId="20577"/>
          <ac:graphicFrameMkLst>
            <pc:docMk/>
            <pc:sldMk cId="1452955581" sldId="314"/>
            <ac:graphicFrameMk id="4" creationId="{A0D8E578-8168-EA3D-E516-D0237EBB3EDC}"/>
          </ac:graphicFrameMkLst>
        </pc:graphicFrameChg>
      </pc:sldChg>
      <pc:sldChg chg="add del">
        <pc:chgData name="Nino Philip Ramones" userId="1068934f-e3b4-4e88-ba23-4cb57230c594" providerId="ADAL" clId="{DA43502D-6843-46E4-84F3-6183129FD404}" dt="2023-04-28T08:11:20.025" v="5262" actId="47"/>
        <pc:sldMkLst>
          <pc:docMk/>
          <pc:sldMk cId="3428751996" sldId="314"/>
        </pc:sldMkLst>
      </pc:sldChg>
    </pc:docChg>
  </pc:docChgLst>
  <pc:docChgLst>
    <pc:chgData name="Nino Philip Ramones" userId="1068934f-e3b4-4e88-ba23-4cb57230c594" providerId="ADAL" clId="{E022470B-91A1-4E81-943A-E04B27CD6A3E}"/>
    <pc:docChg chg="undo custSel addSld delSld modSld">
      <pc:chgData name="Nino Philip Ramones" userId="1068934f-e3b4-4e88-ba23-4cb57230c594" providerId="ADAL" clId="{E022470B-91A1-4E81-943A-E04B27CD6A3E}" dt="2023-09-21T08:07:46.753" v="8810" actId="20577"/>
      <pc:docMkLst>
        <pc:docMk/>
      </pc:docMkLst>
      <pc:sldChg chg="addSp delSp modSp mod">
        <pc:chgData name="Nino Philip Ramones" userId="1068934f-e3b4-4e88-ba23-4cb57230c594" providerId="ADAL" clId="{E022470B-91A1-4E81-943A-E04B27CD6A3E}" dt="2023-09-21T05:03:14.880" v="147" actId="1038"/>
        <pc:sldMkLst>
          <pc:docMk/>
          <pc:sldMk cId="2902220017" sldId="260"/>
        </pc:sldMkLst>
        <pc:spChg chg="mod">
          <ac:chgData name="Nino Philip Ramones" userId="1068934f-e3b4-4e88-ba23-4cb57230c594" providerId="ADAL" clId="{E022470B-91A1-4E81-943A-E04B27CD6A3E}" dt="2023-09-21T02:55:27.744" v="61" actId="20577"/>
          <ac:spMkLst>
            <pc:docMk/>
            <pc:sldMk cId="2902220017" sldId="260"/>
            <ac:spMk id="8" creationId="{E55C9784-2997-4509-E882-733A19888A3E}"/>
          </ac:spMkLst>
        </pc:spChg>
        <pc:spChg chg="mod">
          <ac:chgData name="Nino Philip Ramones" userId="1068934f-e3b4-4e88-ba23-4cb57230c594" providerId="ADAL" clId="{E022470B-91A1-4E81-943A-E04B27CD6A3E}" dt="2023-09-21T05:02:28.387" v="106" actId="20577"/>
          <ac:spMkLst>
            <pc:docMk/>
            <pc:sldMk cId="2902220017" sldId="260"/>
            <ac:spMk id="9" creationId="{5D32E140-99B1-66F0-387B-DA3F1BEB36F2}"/>
          </ac:spMkLst>
        </pc:spChg>
        <pc:spChg chg="mod">
          <ac:chgData name="Nino Philip Ramones" userId="1068934f-e3b4-4e88-ba23-4cb57230c594" providerId="ADAL" clId="{E022470B-91A1-4E81-943A-E04B27CD6A3E}" dt="2023-09-21T05:03:14.880" v="147" actId="1038"/>
          <ac:spMkLst>
            <pc:docMk/>
            <pc:sldMk cId="2902220017" sldId="260"/>
            <ac:spMk id="10" creationId="{C3CE4A8C-C748-4278-6175-7B615D2C5720}"/>
          </ac:spMkLst>
        </pc:spChg>
        <pc:spChg chg="mod">
          <ac:chgData name="Nino Philip Ramones" userId="1068934f-e3b4-4e88-ba23-4cb57230c594" providerId="ADAL" clId="{E022470B-91A1-4E81-943A-E04B27CD6A3E}" dt="2023-09-21T02:50:26.928" v="21" actId="403"/>
          <ac:spMkLst>
            <pc:docMk/>
            <pc:sldMk cId="2902220017" sldId="260"/>
            <ac:spMk id="14" creationId="{86CD694D-7914-A6C9-97B8-2823F7984CDE}"/>
          </ac:spMkLst>
        </pc:spChg>
        <pc:spChg chg="mod">
          <ac:chgData name="Nino Philip Ramones" userId="1068934f-e3b4-4e88-ba23-4cb57230c594" providerId="ADAL" clId="{E022470B-91A1-4E81-943A-E04B27CD6A3E}" dt="2023-09-21T02:55:53.734" v="97" actId="20577"/>
          <ac:spMkLst>
            <pc:docMk/>
            <pc:sldMk cId="2902220017" sldId="260"/>
            <ac:spMk id="15" creationId="{CB5AF6EE-76A6-CA9D-0627-29C15279BDC6}"/>
          </ac:spMkLst>
        </pc:spChg>
        <pc:spChg chg="del">
          <ac:chgData name="Nino Philip Ramones" userId="1068934f-e3b4-4e88-ba23-4cb57230c594" providerId="ADAL" clId="{E022470B-91A1-4E81-943A-E04B27CD6A3E}" dt="2023-09-21T02:50:34.159" v="22" actId="478"/>
          <ac:spMkLst>
            <pc:docMk/>
            <pc:sldMk cId="2902220017" sldId="260"/>
            <ac:spMk id="25" creationId="{6EFD1E6E-80FA-0CC5-D7E2-78CB69BE3693}"/>
          </ac:spMkLst>
        </pc:spChg>
        <pc:spChg chg="del">
          <ac:chgData name="Nino Philip Ramones" userId="1068934f-e3b4-4e88-ba23-4cb57230c594" providerId="ADAL" clId="{E022470B-91A1-4E81-943A-E04B27CD6A3E}" dt="2023-09-21T02:54:40.422" v="45" actId="478"/>
          <ac:spMkLst>
            <pc:docMk/>
            <pc:sldMk cId="2902220017" sldId="260"/>
            <ac:spMk id="29" creationId="{D3477DD6-20F8-B844-531F-A4D45B04E6BF}"/>
          </ac:spMkLst>
        </pc:spChg>
        <pc:picChg chg="del">
          <ac:chgData name="Nino Philip Ramones" userId="1068934f-e3b4-4e88-ba23-4cb57230c594" providerId="ADAL" clId="{E022470B-91A1-4E81-943A-E04B27CD6A3E}" dt="2023-09-21T02:50:34.159" v="22" actId="478"/>
          <ac:picMkLst>
            <pc:docMk/>
            <pc:sldMk cId="2902220017" sldId="260"/>
            <ac:picMk id="3" creationId="{29BE9BA6-DEAB-60E1-F172-4E84FA66461D}"/>
          </ac:picMkLst>
        </pc:picChg>
        <pc:picChg chg="add mod ord">
          <ac:chgData name="Nino Philip Ramones" userId="1068934f-e3b4-4e88-ba23-4cb57230c594" providerId="ADAL" clId="{E022470B-91A1-4E81-943A-E04B27CD6A3E}" dt="2023-09-21T02:54:37.529" v="44" actId="167"/>
          <ac:picMkLst>
            <pc:docMk/>
            <pc:sldMk cId="2902220017" sldId="260"/>
            <ac:picMk id="4" creationId="{CF8B82FD-9CE9-CA11-1398-E6B4564B2FD1}"/>
          </ac:picMkLst>
        </pc:picChg>
        <pc:picChg chg="del">
          <ac:chgData name="Nino Philip Ramones" userId="1068934f-e3b4-4e88-ba23-4cb57230c594" providerId="ADAL" clId="{E022470B-91A1-4E81-943A-E04B27CD6A3E}" dt="2023-09-21T02:54:40.422" v="45" actId="478"/>
          <ac:picMkLst>
            <pc:docMk/>
            <pc:sldMk cId="2902220017" sldId="260"/>
            <ac:picMk id="11" creationId="{94AB2FB8-E06C-C5DA-5702-4F166E1B0AD4}"/>
          </ac:picMkLst>
        </pc:picChg>
        <pc:picChg chg="del">
          <ac:chgData name="Nino Philip Ramones" userId="1068934f-e3b4-4e88-ba23-4cb57230c594" providerId="ADAL" clId="{E022470B-91A1-4E81-943A-E04B27CD6A3E}" dt="2023-09-21T02:50:34.159" v="22" actId="478"/>
          <ac:picMkLst>
            <pc:docMk/>
            <pc:sldMk cId="2902220017" sldId="260"/>
            <ac:picMk id="16" creationId="{939A4C42-98DA-D2B8-4197-BE29DC484B9B}"/>
          </ac:picMkLst>
        </pc:picChg>
        <pc:picChg chg="del">
          <ac:chgData name="Nino Philip Ramones" userId="1068934f-e3b4-4e88-ba23-4cb57230c594" providerId="ADAL" clId="{E022470B-91A1-4E81-943A-E04B27CD6A3E}" dt="2023-09-21T02:54:40.422" v="45" actId="478"/>
          <ac:picMkLst>
            <pc:docMk/>
            <pc:sldMk cId="2902220017" sldId="260"/>
            <ac:picMk id="22" creationId="{78BD71C9-8DBA-4643-5373-D7DE98BFDA6C}"/>
          </ac:picMkLst>
        </pc:picChg>
        <pc:picChg chg="del">
          <ac:chgData name="Nino Philip Ramones" userId="1068934f-e3b4-4e88-ba23-4cb57230c594" providerId="ADAL" clId="{E022470B-91A1-4E81-943A-E04B27CD6A3E}" dt="2023-09-21T02:50:34.159" v="22" actId="478"/>
          <ac:picMkLst>
            <pc:docMk/>
            <pc:sldMk cId="2902220017" sldId="260"/>
            <ac:picMk id="24" creationId="{FC4EF1AF-287F-2622-8085-D07093A48C9E}"/>
          </ac:picMkLst>
        </pc:picChg>
        <pc:picChg chg="add mod ord">
          <ac:chgData name="Nino Philip Ramones" userId="1068934f-e3b4-4e88-ba23-4cb57230c594" providerId="ADAL" clId="{E022470B-91A1-4E81-943A-E04B27CD6A3E}" dt="2023-09-21T02:54:37.529" v="44" actId="167"/>
          <ac:picMkLst>
            <pc:docMk/>
            <pc:sldMk cId="2902220017" sldId="260"/>
            <ac:picMk id="26" creationId="{67934830-BD9A-4E5B-4876-7B26DF3AE171}"/>
          </ac:picMkLst>
        </pc:picChg>
        <pc:picChg chg="del">
          <ac:chgData name="Nino Philip Ramones" userId="1068934f-e3b4-4e88-ba23-4cb57230c594" providerId="ADAL" clId="{E022470B-91A1-4E81-943A-E04B27CD6A3E}" dt="2023-09-21T02:54:40.422" v="45" actId="478"/>
          <ac:picMkLst>
            <pc:docMk/>
            <pc:sldMk cId="2902220017" sldId="260"/>
            <ac:picMk id="28" creationId="{81AFE020-EE52-028A-F1B3-5B309C216182}"/>
          </ac:picMkLst>
        </pc:picChg>
        <pc:picChg chg="add mod ord">
          <ac:chgData name="Nino Philip Ramones" userId="1068934f-e3b4-4e88-ba23-4cb57230c594" providerId="ADAL" clId="{E022470B-91A1-4E81-943A-E04B27CD6A3E}" dt="2023-09-21T02:54:37.529" v="44" actId="167"/>
          <ac:picMkLst>
            <pc:docMk/>
            <pc:sldMk cId="2902220017" sldId="260"/>
            <ac:picMk id="30" creationId="{5FF5E5BF-12F6-6BF0-DDCA-08B624C4635B}"/>
          </ac:picMkLst>
        </pc:picChg>
      </pc:sldChg>
      <pc:sldChg chg="modSp mod">
        <pc:chgData name="Nino Philip Ramones" userId="1068934f-e3b4-4e88-ba23-4cb57230c594" providerId="ADAL" clId="{E022470B-91A1-4E81-943A-E04B27CD6A3E}" dt="2023-09-21T07:11:33.301" v="4432" actId="20577"/>
        <pc:sldMkLst>
          <pc:docMk/>
          <pc:sldMk cId="4215421811" sldId="261"/>
        </pc:sldMkLst>
        <pc:spChg chg="mod">
          <ac:chgData name="Nino Philip Ramones" userId="1068934f-e3b4-4e88-ba23-4cb57230c594" providerId="ADAL" clId="{E022470B-91A1-4E81-943A-E04B27CD6A3E}" dt="2023-09-21T05:27:57.733" v="1183" actId="20577"/>
          <ac:spMkLst>
            <pc:docMk/>
            <pc:sldMk cId="4215421811" sldId="261"/>
            <ac:spMk id="4" creationId="{2351CECF-4925-C9C2-8218-3DCDDD125713}"/>
          </ac:spMkLst>
        </pc:spChg>
        <pc:spChg chg="mod">
          <ac:chgData name="Nino Philip Ramones" userId="1068934f-e3b4-4e88-ba23-4cb57230c594" providerId="ADAL" clId="{E022470B-91A1-4E81-943A-E04B27CD6A3E}" dt="2023-09-21T05:07:41.937" v="284" actId="1038"/>
          <ac:spMkLst>
            <pc:docMk/>
            <pc:sldMk cId="4215421811" sldId="261"/>
            <ac:spMk id="5" creationId="{BC141F5B-906B-6265-DA38-F7E04A6C72A8}"/>
          </ac:spMkLst>
        </pc:spChg>
        <pc:spChg chg="mod">
          <ac:chgData name="Nino Philip Ramones" userId="1068934f-e3b4-4e88-ba23-4cb57230c594" providerId="ADAL" clId="{E022470B-91A1-4E81-943A-E04B27CD6A3E}" dt="2023-09-21T05:26:25.009" v="1123" actId="20577"/>
          <ac:spMkLst>
            <pc:docMk/>
            <pc:sldMk cId="4215421811" sldId="261"/>
            <ac:spMk id="6" creationId="{1C139C71-43D8-DA15-F46A-8598CDF1F78A}"/>
          </ac:spMkLst>
        </pc:spChg>
        <pc:spChg chg="mod">
          <ac:chgData name="Nino Philip Ramones" userId="1068934f-e3b4-4e88-ba23-4cb57230c594" providerId="ADAL" clId="{E022470B-91A1-4E81-943A-E04B27CD6A3E}" dt="2023-09-21T05:18:20.221" v="651" actId="20577"/>
          <ac:spMkLst>
            <pc:docMk/>
            <pc:sldMk cId="4215421811" sldId="261"/>
            <ac:spMk id="7" creationId="{CB143D5A-4C51-CC45-02B5-43383CAA5C50}"/>
          </ac:spMkLst>
        </pc:spChg>
        <pc:spChg chg="mod">
          <ac:chgData name="Nino Philip Ramones" userId="1068934f-e3b4-4e88-ba23-4cb57230c594" providerId="ADAL" clId="{E022470B-91A1-4E81-943A-E04B27CD6A3E}" dt="2023-09-21T07:11:33.301" v="4432" actId="20577"/>
          <ac:spMkLst>
            <pc:docMk/>
            <pc:sldMk cId="4215421811" sldId="261"/>
            <ac:spMk id="10" creationId="{AA624370-42F0-82DE-228F-BC78C798D723}"/>
          </ac:spMkLst>
        </pc:spChg>
        <pc:grpChg chg="mod">
          <ac:chgData name="Nino Philip Ramones" userId="1068934f-e3b4-4e88-ba23-4cb57230c594" providerId="ADAL" clId="{E022470B-91A1-4E81-943A-E04B27CD6A3E}" dt="2023-09-21T05:26:31.787" v="1135" actId="1036"/>
          <ac:grpSpMkLst>
            <pc:docMk/>
            <pc:sldMk cId="4215421811" sldId="261"/>
            <ac:grpSpMk id="9" creationId="{86565025-D585-4FE0-F5D0-00D60DC63201}"/>
          </ac:grpSpMkLst>
        </pc:grpChg>
        <pc:grpChg chg="mod">
          <ac:chgData name="Nino Philip Ramones" userId="1068934f-e3b4-4e88-ba23-4cb57230c594" providerId="ADAL" clId="{E022470B-91A1-4E81-943A-E04B27CD6A3E}" dt="2023-09-21T05:26:31.787" v="1135" actId="1036"/>
          <ac:grpSpMkLst>
            <pc:docMk/>
            <pc:sldMk cId="4215421811" sldId="261"/>
            <ac:grpSpMk id="28" creationId="{1E2DCC1B-E94A-BBE8-ED0F-0C36BBB2851B}"/>
          </ac:grpSpMkLst>
        </pc:grpChg>
      </pc:sldChg>
      <pc:sldChg chg="addSp delSp modSp mod">
        <pc:chgData name="Nino Philip Ramones" userId="1068934f-e3b4-4e88-ba23-4cb57230c594" providerId="ADAL" clId="{E022470B-91A1-4E81-943A-E04B27CD6A3E}" dt="2023-09-21T08:07:46.753" v="8810" actId="20577"/>
        <pc:sldMkLst>
          <pc:docMk/>
          <pc:sldMk cId="3042634148" sldId="281"/>
        </pc:sldMkLst>
        <pc:spChg chg="mod">
          <ac:chgData name="Nino Philip Ramones" userId="1068934f-e3b4-4e88-ba23-4cb57230c594" providerId="ADAL" clId="{E022470B-91A1-4E81-943A-E04B27CD6A3E}" dt="2023-09-21T08:07:46.753" v="8810" actId="20577"/>
          <ac:spMkLst>
            <pc:docMk/>
            <pc:sldMk cId="3042634148" sldId="281"/>
            <ac:spMk id="6" creationId="{1C139C71-43D8-DA15-F46A-8598CDF1F78A}"/>
          </ac:spMkLst>
        </pc:spChg>
        <pc:spChg chg="del">
          <ac:chgData name="Nino Philip Ramones" userId="1068934f-e3b4-4e88-ba23-4cb57230c594" providerId="ADAL" clId="{E022470B-91A1-4E81-943A-E04B27CD6A3E}" dt="2023-09-21T08:01:54.192" v="8749" actId="478"/>
          <ac:spMkLst>
            <pc:docMk/>
            <pc:sldMk cId="3042634148" sldId="281"/>
            <ac:spMk id="7" creationId="{D171F85D-6720-4508-AFB7-D47E4F18A40C}"/>
          </ac:spMkLst>
        </pc:spChg>
        <pc:spChg chg="mod">
          <ac:chgData name="Nino Philip Ramones" userId="1068934f-e3b4-4e88-ba23-4cb57230c594" providerId="ADAL" clId="{E022470B-91A1-4E81-943A-E04B27CD6A3E}" dt="2023-09-21T08:04:55.625" v="8795" actId="1036"/>
          <ac:spMkLst>
            <pc:docMk/>
            <pc:sldMk cId="3042634148" sldId="281"/>
            <ac:spMk id="9" creationId="{A4C4677F-45AE-36EE-ABCE-397302091C1F}"/>
          </ac:spMkLst>
        </pc:spChg>
        <pc:spChg chg="mod">
          <ac:chgData name="Nino Philip Ramones" userId="1068934f-e3b4-4e88-ba23-4cb57230c594" providerId="ADAL" clId="{E022470B-91A1-4E81-943A-E04B27CD6A3E}" dt="2023-09-21T08:04:55.625" v="8795" actId="1036"/>
          <ac:spMkLst>
            <pc:docMk/>
            <pc:sldMk cId="3042634148" sldId="281"/>
            <ac:spMk id="15" creationId="{3DE590E7-D5BC-0018-437A-AE6E15E396B6}"/>
          </ac:spMkLst>
        </pc:spChg>
        <pc:spChg chg="mod">
          <ac:chgData name="Nino Philip Ramones" userId="1068934f-e3b4-4e88-ba23-4cb57230c594" providerId="ADAL" clId="{E022470B-91A1-4E81-943A-E04B27CD6A3E}" dt="2023-09-21T08:01:44.739" v="8743"/>
          <ac:spMkLst>
            <pc:docMk/>
            <pc:sldMk cId="3042634148" sldId="281"/>
            <ac:spMk id="17" creationId="{62AE907E-1E4C-E6A0-739D-034EF06CDC48}"/>
          </ac:spMkLst>
        </pc:spChg>
        <pc:spChg chg="mod">
          <ac:chgData name="Nino Philip Ramones" userId="1068934f-e3b4-4e88-ba23-4cb57230c594" providerId="ADAL" clId="{E022470B-91A1-4E81-943A-E04B27CD6A3E}" dt="2023-09-21T08:01:44.739" v="8743"/>
          <ac:spMkLst>
            <pc:docMk/>
            <pc:sldMk cId="3042634148" sldId="281"/>
            <ac:spMk id="18" creationId="{9B07786F-A547-53B7-AE55-1B71C652208E}"/>
          </ac:spMkLst>
        </pc:spChg>
        <pc:spChg chg="mod">
          <ac:chgData name="Nino Philip Ramones" userId="1068934f-e3b4-4e88-ba23-4cb57230c594" providerId="ADAL" clId="{E022470B-91A1-4E81-943A-E04B27CD6A3E}" dt="2023-09-21T08:01:50.771" v="8747"/>
          <ac:spMkLst>
            <pc:docMk/>
            <pc:sldMk cId="3042634148" sldId="281"/>
            <ac:spMk id="21" creationId="{75BB0C7E-2B8C-22F4-CE87-D830A519AD8A}"/>
          </ac:spMkLst>
        </pc:spChg>
        <pc:spChg chg="mod">
          <ac:chgData name="Nino Philip Ramones" userId="1068934f-e3b4-4e88-ba23-4cb57230c594" providerId="ADAL" clId="{E022470B-91A1-4E81-943A-E04B27CD6A3E}" dt="2023-09-21T08:01:50.771" v="8747"/>
          <ac:spMkLst>
            <pc:docMk/>
            <pc:sldMk cId="3042634148" sldId="281"/>
            <ac:spMk id="22" creationId="{A0FD7A57-EBA9-2E8A-372D-CDF2D57849E9}"/>
          </ac:spMkLst>
        </pc:spChg>
        <pc:spChg chg="mod">
          <ac:chgData name="Nino Philip Ramones" userId="1068934f-e3b4-4e88-ba23-4cb57230c594" providerId="ADAL" clId="{E022470B-91A1-4E81-943A-E04B27CD6A3E}" dt="2023-09-21T08:01:54.583" v="8750"/>
          <ac:spMkLst>
            <pc:docMk/>
            <pc:sldMk cId="3042634148" sldId="281"/>
            <ac:spMk id="25" creationId="{07D2AB5D-2674-822D-23AC-136775633B2C}"/>
          </ac:spMkLst>
        </pc:spChg>
        <pc:spChg chg="mod">
          <ac:chgData name="Nino Philip Ramones" userId="1068934f-e3b4-4e88-ba23-4cb57230c594" providerId="ADAL" clId="{E022470B-91A1-4E81-943A-E04B27CD6A3E}" dt="2023-09-21T08:01:54.583" v="8750"/>
          <ac:spMkLst>
            <pc:docMk/>
            <pc:sldMk cId="3042634148" sldId="281"/>
            <ac:spMk id="26" creationId="{FD45ECB3-4172-8400-A939-E7A7FE5293F0}"/>
          </ac:spMkLst>
        </pc:spChg>
        <pc:grpChg chg="add del">
          <ac:chgData name="Nino Philip Ramones" userId="1068934f-e3b4-4e88-ba23-4cb57230c594" providerId="ADAL" clId="{E022470B-91A1-4E81-943A-E04B27CD6A3E}" dt="2023-09-21T08:01:50.193" v="8746" actId="478"/>
          <ac:grpSpMkLst>
            <pc:docMk/>
            <pc:sldMk cId="3042634148" sldId="281"/>
            <ac:grpSpMk id="2" creationId="{5EABA244-7A38-E271-5051-10FF5D7551A4}"/>
          </ac:grpSpMkLst>
        </pc:grpChg>
        <pc:grpChg chg="add del mod">
          <ac:chgData name="Nino Philip Ramones" userId="1068934f-e3b4-4e88-ba23-4cb57230c594" providerId="ADAL" clId="{E022470B-91A1-4E81-943A-E04B27CD6A3E}" dt="2023-09-21T08:01:46.817" v="8744"/>
          <ac:grpSpMkLst>
            <pc:docMk/>
            <pc:sldMk cId="3042634148" sldId="281"/>
            <ac:grpSpMk id="5" creationId="{E2460F1B-693D-3A94-80A6-20AA2621961C}"/>
          </ac:grpSpMkLst>
        </pc:grpChg>
        <pc:grpChg chg="add del mod">
          <ac:chgData name="Nino Philip Ramones" userId="1068934f-e3b4-4e88-ba23-4cb57230c594" providerId="ADAL" clId="{E022470B-91A1-4E81-943A-E04B27CD6A3E}" dt="2023-09-21T08:01:52.001" v="8748"/>
          <ac:grpSpMkLst>
            <pc:docMk/>
            <pc:sldMk cId="3042634148" sldId="281"/>
            <ac:grpSpMk id="19" creationId="{FFD4EEB9-2854-56CC-995D-610BB785BC34}"/>
          </ac:grpSpMkLst>
        </pc:grpChg>
        <pc:grpChg chg="add mod">
          <ac:chgData name="Nino Philip Ramones" userId="1068934f-e3b4-4e88-ba23-4cb57230c594" providerId="ADAL" clId="{E022470B-91A1-4E81-943A-E04B27CD6A3E}" dt="2023-09-21T08:01:54.583" v="8750"/>
          <ac:grpSpMkLst>
            <pc:docMk/>
            <pc:sldMk cId="3042634148" sldId="281"/>
            <ac:grpSpMk id="23" creationId="{C2FD1C71-050D-4B9C-F498-D232B6DF8EE2}"/>
          </ac:grpSpMkLst>
        </pc:grpChg>
        <pc:cxnChg chg="mod">
          <ac:chgData name="Nino Philip Ramones" userId="1068934f-e3b4-4e88-ba23-4cb57230c594" providerId="ADAL" clId="{E022470B-91A1-4E81-943A-E04B27CD6A3E}" dt="2023-09-21T08:01:44.739" v="8743"/>
          <ac:cxnSpMkLst>
            <pc:docMk/>
            <pc:sldMk cId="3042634148" sldId="281"/>
            <ac:cxnSpMk id="16" creationId="{5D7504D6-E937-6F11-B098-0D5E55D0AAC5}"/>
          </ac:cxnSpMkLst>
        </pc:cxnChg>
        <pc:cxnChg chg="mod">
          <ac:chgData name="Nino Philip Ramones" userId="1068934f-e3b4-4e88-ba23-4cb57230c594" providerId="ADAL" clId="{E022470B-91A1-4E81-943A-E04B27CD6A3E}" dt="2023-09-21T08:01:50.771" v="8747"/>
          <ac:cxnSpMkLst>
            <pc:docMk/>
            <pc:sldMk cId="3042634148" sldId="281"/>
            <ac:cxnSpMk id="20" creationId="{879EDE9F-6DE6-E23C-76A9-E7971CFBE6DA}"/>
          </ac:cxnSpMkLst>
        </pc:cxnChg>
        <pc:cxnChg chg="mod">
          <ac:chgData name="Nino Philip Ramones" userId="1068934f-e3b4-4e88-ba23-4cb57230c594" providerId="ADAL" clId="{E022470B-91A1-4E81-943A-E04B27CD6A3E}" dt="2023-09-21T08:01:54.583" v="8750"/>
          <ac:cxnSpMkLst>
            <pc:docMk/>
            <pc:sldMk cId="3042634148" sldId="281"/>
            <ac:cxnSpMk id="24" creationId="{DAEDB980-324F-E969-3F7D-F2B4CCFEB800}"/>
          </ac:cxnSpMkLst>
        </pc:cxnChg>
      </pc:sldChg>
      <pc:sldChg chg="addSp delSp modSp mod">
        <pc:chgData name="Nino Philip Ramones" userId="1068934f-e3b4-4e88-ba23-4cb57230c594" providerId="ADAL" clId="{E022470B-91A1-4E81-943A-E04B27CD6A3E}" dt="2023-09-21T07:08:17.388" v="4307" actId="20577"/>
        <pc:sldMkLst>
          <pc:docMk/>
          <pc:sldMk cId="2474797160" sldId="288"/>
        </pc:sldMkLst>
        <pc:spChg chg="mod">
          <ac:chgData name="Nino Philip Ramones" userId="1068934f-e3b4-4e88-ba23-4cb57230c594" providerId="ADAL" clId="{E022470B-91A1-4E81-943A-E04B27CD6A3E}" dt="2023-09-21T05:30:25.178" v="1209" actId="20577"/>
          <ac:spMkLst>
            <pc:docMk/>
            <pc:sldMk cId="2474797160" sldId="288"/>
            <ac:spMk id="2" creationId="{05373617-D585-BAF0-0B5B-D2CF324A4D6B}"/>
          </ac:spMkLst>
        </pc:spChg>
        <pc:spChg chg="del mod">
          <ac:chgData name="Nino Philip Ramones" userId="1068934f-e3b4-4e88-ba23-4cb57230c594" providerId="ADAL" clId="{E022470B-91A1-4E81-943A-E04B27CD6A3E}" dt="2023-09-21T05:27:51.900" v="1181" actId="478"/>
          <ac:spMkLst>
            <pc:docMk/>
            <pc:sldMk cId="2474797160" sldId="288"/>
            <ac:spMk id="3" creationId="{E301EF81-B90F-36A7-A828-06EDA6FBF5E5}"/>
          </ac:spMkLst>
        </pc:spChg>
        <pc:spChg chg="add del mod">
          <ac:chgData name="Nino Philip Ramones" userId="1068934f-e3b4-4e88-ba23-4cb57230c594" providerId="ADAL" clId="{E022470B-91A1-4E81-943A-E04B27CD6A3E}" dt="2023-09-21T07:08:17.388" v="4307" actId="20577"/>
          <ac:spMkLst>
            <pc:docMk/>
            <pc:sldMk cId="2474797160" sldId="288"/>
            <ac:spMk id="6" creationId="{1C139C71-43D8-DA15-F46A-8598CDF1F78A}"/>
          </ac:spMkLst>
        </pc:spChg>
        <pc:spChg chg="mod">
          <ac:chgData name="Nino Philip Ramones" userId="1068934f-e3b4-4e88-ba23-4cb57230c594" providerId="ADAL" clId="{E022470B-91A1-4E81-943A-E04B27CD6A3E}" dt="2023-09-21T06:07:27.180" v="2374" actId="1035"/>
          <ac:spMkLst>
            <pc:docMk/>
            <pc:sldMk cId="2474797160" sldId="288"/>
            <ac:spMk id="12" creationId="{A03D9DDB-0911-CCC6-289E-FE03CE9C7E57}"/>
          </ac:spMkLst>
        </pc:spChg>
        <pc:spChg chg="del">
          <ac:chgData name="Nino Philip Ramones" userId="1068934f-e3b4-4e88-ba23-4cb57230c594" providerId="ADAL" clId="{E022470B-91A1-4E81-943A-E04B27CD6A3E}" dt="2023-09-21T05:30:17.336" v="1187" actId="478"/>
          <ac:spMkLst>
            <pc:docMk/>
            <pc:sldMk cId="2474797160" sldId="288"/>
            <ac:spMk id="13" creationId="{CCA33C50-5359-C8E0-A0A8-645350BA97FE}"/>
          </ac:spMkLst>
        </pc:spChg>
        <pc:spChg chg="mod">
          <ac:chgData name="Nino Philip Ramones" userId="1068934f-e3b4-4e88-ba23-4cb57230c594" providerId="ADAL" clId="{E022470B-91A1-4E81-943A-E04B27CD6A3E}" dt="2023-09-21T05:28:08.938" v="1185"/>
          <ac:spMkLst>
            <pc:docMk/>
            <pc:sldMk cId="2474797160" sldId="288"/>
            <ac:spMk id="14" creationId="{8FB35B14-C1D3-993A-013E-163D9D04F3FB}"/>
          </ac:spMkLst>
        </pc:spChg>
        <pc:spChg chg="mod">
          <ac:chgData name="Nino Philip Ramones" userId="1068934f-e3b4-4e88-ba23-4cb57230c594" providerId="ADAL" clId="{E022470B-91A1-4E81-943A-E04B27CD6A3E}" dt="2023-09-21T05:28:08.938" v="1185"/>
          <ac:spMkLst>
            <pc:docMk/>
            <pc:sldMk cId="2474797160" sldId="288"/>
            <ac:spMk id="15" creationId="{7CE0436D-8D2B-4AF0-344E-2442918238B6}"/>
          </ac:spMkLst>
        </pc:spChg>
        <pc:spChg chg="add mod">
          <ac:chgData name="Nino Philip Ramones" userId="1068934f-e3b4-4e88-ba23-4cb57230c594" providerId="ADAL" clId="{E022470B-91A1-4E81-943A-E04B27CD6A3E}" dt="2023-09-21T06:16:45.456" v="2648" actId="165"/>
          <ac:spMkLst>
            <pc:docMk/>
            <pc:sldMk cId="2474797160" sldId="288"/>
            <ac:spMk id="17" creationId="{8F63BD01-14C5-C6CF-FB5D-7CF258BEB1B8}"/>
          </ac:spMkLst>
        </pc:spChg>
        <pc:spChg chg="add mod">
          <ac:chgData name="Nino Philip Ramones" userId="1068934f-e3b4-4e88-ba23-4cb57230c594" providerId="ADAL" clId="{E022470B-91A1-4E81-943A-E04B27CD6A3E}" dt="2023-09-21T06:16:45.456" v="2648" actId="165"/>
          <ac:spMkLst>
            <pc:docMk/>
            <pc:sldMk cId="2474797160" sldId="288"/>
            <ac:spMk id="18" creationId="{EC4CFC8B-045D-C23A-4CD8-984D7963CA14}"/>
          </ac:spMkLst>
        </pc:spChg>
        <pc:spChg chg="add mod">
          <ac:chgData name="Nino Philip Ramones" userId="1068934f-e3b4-4e88-ba23-4cb57230c594" providerId="ADAL" clId="{E022470B-91A1-4E81-943A-E04B27CD6A3E}" dt="2023-09-21T06:16:45.456" v="2648" actId="165"/>
          <ac:spMkLst>
            <pc:docMk/>
            <pc:sldMk cId="2474797160" sldId="288"/>
            <ac:spMk id="19" creationId="{43790834-795B-C05A-172D-FAB59A8BE40F}"/>
          </ac:spMkLst>
        </pc:spChg>
        <pc:spChg chg="add mod">
          <ac:chgData name="Nino Philip Ramones" userId="1068934f-e3b4-4e88-ba23-4cb57230c594" providerId="ADAL" clId="{E022470B-91A1-4E81-943A-E04B27CD6A3E}" dt="2023-09-21T06:16:45.456" v="2648" actId="165"/>
          <ac:spMkLst>
            <pc:docMk/>
            <pc:sldMk cId="2474797160" sldId="288"/>
            <ac:spMk id="20" creationId="{B4363F5E-6F98-B732-B108-86625130D966}"/>
          </ac:spMkLst>
        </pc:spChg>
        <pc:spChg chg="add mod">
          <ac:chgData name="Nino Philip Ramones" userId="1068934f-e3b4-4e88-ba23-4cb57230c594" providerId="ADAL" clId="{E022470B-91A1-4E81-943A-E04B27CD6A3E}" dt="2023-09-21T06:16:45.456" v="2648" actId="165"/>
          <ac:spMkLst>
            <pc:docMk/>
            <pc:sldMk cId="2474797160" sldId="288"/>
            <ac:spMk id="21" creationId="{121BBA00-EE3F-0FE3-1171-26D35B94CF56}"/>
          </ac:spMkLst>
        </pc:spChg>
        <pc:spChg chg="add mod">
          <ac:chgData name="Nino Philip Ramones" userId="1068934f-e3b4-4e88-ba23-4cb57230c594" providerId="ADAL" clId="{E022470B-91A1-4E81-943A-E04B27CD6A3E}" dt="2023-09-21T06:16:45.456" v="2648" actId="165"/>
          <ac:spMkLst>
            <pc:docMk/>
            <pc:sldMk cId="2474797160" sldId="288"/>
            <ac:spMk id="22" creationId="{D86D0FF1-4093-51E6-7A05-427C623CF2AE}"/>
          </ac:spMkLst>
        </pc:spChg>
        <pc:spChg chg="add mod">
          <ac:chgData name="Nino Philip Ramones" userId="1068934f-e3b4-4e88-ba23-4cb57230c594" providerId="ADAL" clId="{E022470B-91A1-4E81-943A-E04B27CD6A3E}" dt="2023-09-21T06:16:45.456" v="2648" actId="165"/>
          <ac:spMkLst>
            <pc:docMk/>
            <pc:sldMk cId="2474797160" sldId="288"/>
            <ac:spMk id="23" creationId="{1BB7E01A-DF69-4BF5-78A0-1D363EC5FEB4}"/>
          </ac:spMkLst>
        </pc:spChg>
        <pc:spChg chg="add mod">
          <ac:chgData name="Nino Philip Ramones" userId="1068934f-e3b4-4e88-ba23-4cb57230c594" providerId="ADAL" clId="{E022470B-91A1-4E81-943A-E04B27CD6A3E}" dt="2023-09-21T06:16:45.456" v="2648" actId="165"/>
          <ac:spMkLst>
            <pc:docMk/>
            <pc:sldMk cId="2474797160" sldId="288"/>
            <ac:spMk id="24" creationId="{AB10686E-F777-C1C2-28E7-63D0A0F0B453}"/>
          </ac:spMkLst>
        </pc:spChg>
        <pc:spChg chg="add mod">
          <ac:chgData name="Nino Philip Ramones" userId="1068934f-e3b4-4e88-ba23-4cb57230c594" providerId="ADAL" clId="{E022470B-91A1-4E81-943A-E04B27CD6A3E}" dt="2023-09-21T06:16:45.456" v="2648" actId="165"/>
          <ac:spMkLst>
            <pc:docMk/>
            <pc:sldMk cId="2474797160" sldId="288"/>
            <ac:spMk id="25" creationId="{70EF4F98-2B97-BBCA-1C12-81F19BE786C1}"/>
          </ac:spMkLst>
        </pc:spChg>
        <pc:spChg chg="add mod">
          <ac:chgData name="Nino Philip Ramones" userId="1068934f-e3b4-4e88-ba23-4cb57230c594" providerId="ADAL" clId="{E022470B-91A1-4E81-943A-E04B27CD6A3E}" dt="2023-09-21T06:16:45.456" v="2648" actId="165"/>
          <ac:spMkLst>
            <pc:docMk/>
            <pc:sldMk cId="2474797160" sldId="288"/>
            <ac:spMk id="26" creationId="{A9DB9013-AE54-6B8B-D919-7EA181F13B9F}"/>
          </ac:spMkLst>
        </pc:spChg>
        <pc:spChg chg="add mod">
          <ac:chgData name="Nino Philip Ramones" userId="1068934f-e3b4-4e88-ba23-4cb57230c594" providerId="ADAL" clId="{E022470B-91A1-4E81-943A-E04B27CD6A3E}" dt="2023-09-21T06:16:45.456" v="2648" actId="165"/>
          <ac:spMkLst>
            <pc:docMk/>
            <pc:sldMk cId="2474797160" sldId="288"/>
            <ac:spMk id="27" creationId="{0EC282C7-CF5A-24DE-176E-E3E793ED017E}"/>
          </ac:spMkLst>
        </pc:spChg>
        <pc:spChg chg="add mod">
          <ac:chgData name="Nino Philip Ramones" userId="1068934f-e3b4-4e88-ba23-4cb57230c594" providerId="ADAL" clId="{E022470B-91A1-4E81-943A-E04B27CD6A3E}" dt="2023-09-21T06:16:45.456" v="2648" actId="165"/>
          <ac:spMkLst>
            <pc:docMk/>
            <pc:sldMk cId="2474797160" sldId="288"/>
            <ac:spMk id="28" creationId="{EB923DC2-D9C4-AB56-F097-B3F215571D9C}"/>
          </ac:spMkLst>
        </pc:spChg>
        <pc:spChg chg="add mod">
          <ac:chgData name="Nino Philip Ramones" userId="1068934f-e3b4-4e88-ba23-4cb57230c594" providerId="ADAL" clId="{E022470B-91A1-4E81-943A-E04B27CD6A3E}" dt="2023-09-21T06:16:45.456" v="2648" actId="165"/>
          <ac:spMkLst>
            <pc:docMk/>
            <pc:sldMk cId="2474797160" sldId="288"/>
            <ac:spMk id="29" creationId="{3B390DD5-9D0F-3EF5-71EF-F447C3C956CE}"/>
          </ac:spMkLst>
        </pc:spChg>
        <pc:spChg chg="add mod">
          <ac:chgData name="Nino Philip Ramones" userId="1068934f-e3b4-4e88-ba23-4cb57230c594" providerId="ADAL" clId="{E022470B-91A1-4E81-943A-E04B27CD6A3E}" dt="2023-09-21T06:16:45.456" v="2648" actId="165"/>
          <ac:spMkLst>
            <pc:docMk/>
            <pc:sldMk cId="2474797160" sldId="288"/>
            <ac:spMk id="30" creationId="{1B3AD9C6-5DF8-C04B-A289-7BA887AD807B}"/>
          </ac:spMkLst>
        </pc:spChg>
        <pc:spChg chg="add mod">
          <ac:chgData name="Nino Philip Ramones" userId="1068934f-e3b4-4e88-ba23-4cb57230c594" providerId="ADAL" clId="{E022470B-91A1-4E81-943A-E04B27CD6A3E}" dt="2023-09-21T06:16:45.456" v="2648" actId="165"/>
          <ac:spMkLst>
            <pc:docMk/>
            <pc:sldMk cId="2474797160" sldId="288"/>
            <ac:spMk id="31" creationId="{A3A5DE63-303B-A097-46C6-2D963BA4D472}"/>
          </ac:spMkLst>
        </pc:spChg>
        <pc:spChg chg="add mod">
          <ac:chgData name="Nino Philip Ramones" userId="1068934f-e3b4-4e88-ba23-4cb57230c594" providerId="ADAL" clId="{E022470B-91A1-4E81-943A-E04B27CD6A3E}" dt="2023-09-21T06:16:45.456" v="2648" actId="165"/>
          <ac:spMkLst>
            <pc:docMk/>
            <pc:sldMk cId="2474797160" sldId="288"/>
            <ac:spMk id="32" creationId="{F99928A2-6A7F-1B82-2815-D624729ECD1D}"/>
          </ac:spMkLst>
        </pc:spChg>
        <pc:spChg chg="add mod">
          <ac:chgData name="Nino Philip Ramones" userId="1068934f-e3b4-4e88-ba23-4cb57230c594" providerId="ADAL" clId="{E022470B-91A1-4E81-943A-E04B27CD6A3E}" dt="2023-09-21T06:16:45.456" v="2648" actId="165"/>
          <ac:spMkLst>
            <pc:docMk/>
            <pc:sldMk cId="2474797160" sldId="288"/>
            <ac:spMk id="33" creationId="{7CA3C14B-961E-8A01-C45E-E4B23E2D6DB9}"/>
          </ac:spMkLst>
        </pc:spChg>
        <pc:spChg chg="add mod">
          <ac:chgData name="Nino Philip Ramones" userId="1068934f-e3b4-4e88-ba23-4cb57230c594" providerId="ADAL" clId="{E022470B-91A1-4E81-943A-E04B27CD6A3E}" dt="2023-09-21T06:16:45.456" v="2648" actId="165"/>
          <ac:spMkLst>
            <pc:docMk/>
            <pc:sldMk cId="2474797160" sldId="288"/>
            <ac:spMk id="34" creationId="{607E0025-4481-B73B-AFD8-ACF2AE72BEE1}"/>
          </ac:spMkLst>
        </pc:spChg>
        <pc:spChg chg="add mod">
          <ac:chgData name="Nino Philip Ramones" userId="1068934f-e3b4-4e88-ba23-4cb57230c594" providerId="ADAL" clId="{E022470B-91A1-4E81-943A-E04B27CD6A3E}" dt="2023-09-21T06:16:45.456" v="2648" actId="165"/>
          <ac:spMkLst>
            <pc:docMk/>
            <pc:sldMk cId="2474797160" sldId="288"/>
            <ac:spMk id="35" creationId="{FC08654E-DA3C-40B9-2628-AAFD4643F10B}"/>
          </ac:spMkLst>
        </pc:spChg>
        <pc:spChg chg="add mod">
          <ac:chgData name="Nino Philip Ramones" userId="1068934f-e3b4-4e88-ba23-4cb57230c594" providerId="ADAL" clId="{E022470B-91A1-4E81-943A-E04B27CD6A3E}" dt="2023-09-21T06:16:45.456" v="2648" actId="165"/>
          <ac:spMkLst>
            <pc:docMk/>
            <pc:sldMk cId="2474797160" sldId="288"/>
            <ac:spMk id="36" creationId="{45B18DDA-F0B4-55F8-D038-71727F4B9745}"/>
          </ac:spMkLst>
        </pc:spChg>
        <pc:spChg chg="add del mod">
          <ac:chgData name="Nino Philip Ramones" userId="1068934f-e3b4-4e88-ba23-4cb57230c594" providerId="ADAL" clId="{E022470B-91A1-4E81-943A-E04B27CD6A3E}" dt="2023-09-21T06:08:24.501" v="2380" actId="478"/>
          <ac:spMkLst>
            <pc:docMk/>
            <pc:sldMk cId="2474797160" sldId="288"/>
            <ac:spMk id="50" creationId="{0E3A7C1E-D58D-A7EE-6FCE-D72FB46727F5}"/>
          </ac:spMkLst>
        </pc:spChg>
        <pc:grpChg chg="add mod">
          <ac:chgData name="Nino Philip Ramones" userId="1068934f-e3b4-4e88-ba23-4cb57230c594" providerId="ADAL" clId="{E022470B-91A1-4E81-943A-E04B27CD6A3E}" dt="2023-09-21T05:28:08.938" v="1185"/>
          <ac:grpSpMkLst>
            <pc:docMk/>
            <pc:sldMk cId="2474797160" sldId="288"/>
            <ac:grpSpMk id="4" creationId="{82BF88B1-B26A-1027-A8AF-12372CE8F625}"/>
          </ac:grpSpMkLst>
        </pc:grpChg>
        <pc:grpChg chg="del">
          <ac:chgData name="Nino Philip Ramones" userId="1068934f-e3b4-4e88-ba23-4cb57230c594" providerId="ADAL" clId="{E022470B-91A1-4E81-943A-E04B27CD6A3E}" dt="2023-09-21T05:28:08.548" v="1184" actId="478"/>
          <ac:grpSpMkLst>
            <pc:docMk/>
            <pc:sldMk cId="2474797160" sldId="288"/>
            <ac:grpSpMk id="7" creationId="{D0A2E892-AD21-25E5-45E7-7EABB1868FC3}"/>
          </ac:grpSpMkLst>
        </pc:grpChg>
        <pc:grpChg chg="add mod topLvl">
          <ac:chgData name="Nino Philip Ramones" userId="1068934f-e3b4-4e88-ba23-4cb57230c594" providerId="ADAL" clId="{E022470B-91A1-4E81-943A-E04B27CD6A3E}" dt="2023-09-21T06:16:45.456" v="2648" actId="165"/>
          <ac:grpSpMkLst>
            <pc:docMk/>
            <pc:sldMk cId="2474797160" sldId="288"/>
            <ac:grpSpMk id="37" creationId="{BA2C16AE-9868-4AFF-D061-AFD4EE216C24}"/>
          </ac:grpSpMkLst>
        </pc:grpChg>
        <pc:grpChg chg="add del mod">
          <ac:chgData name="Nino Philip Ramones" userId="1068934f-e3b4-4e88-ba23-4cb57230c594" providerId="ADAL" clId="{E022470B-91A1-4E81-943A-E04B27CD6A3E}" dt="2023-09-21T06:16:45.456" v="2648" actId="165"/>
          <ac:grpSpMkLst>
            <pc:docMk/>
            <pc:sldMk cId="2474797160" sldId="288"/>
            <ac:grpSpMk id="41" creationId="{BB6FAB7A-99AD-7E25-CFD9-D61EF70B6CDA}"/>
          </ac:grpSpMkLst>
        </pc:grpChg>
        <pc:picChg chg="del">
          <ac:chgData name="Nino Philip Ramones" userId="1068934f-e3b4-4e88-ba23-4cb57230c594" providerId="ADAL" clId="{E022470B-91A1-4E81-943A-E04B27CD6A3E}" dt="2023-09-21T05:30:17.336" v="1187" actId="478"/>
          <ac:picMkLst>
            <pc:docMk/>
            <pc:sldMk cId="2474797160" sldId="288"/>
            <ac:picMk id="11" creationId="{3DB84044-6F0C-EB78-CC1C-5C26073F2AC0}"/>
          </ac:picMkLst>
        </pc:picChg>
        <pc:picChg chg="add mod topLvl">
          <ac:chgData name="Nino Philip Ramones" userId="1068934f-e3b4-4e88-ba23-4cb57230c594" providerId="ADAL" clId="{E022470B-91A1-4E81-943A-E04B27CD6A3E}" dt="2023-09-21T06:16:45.456" v="2648" actId="165"/>
          <ac:picMkLst>
            <pc:docMk/>
            <pc:sldMk cId="2474797160" sldId="288"/>
            <ac:picMk id="16" creationId="{26E8A4BB-BE62-AA58-AE4E-3312D098D762}"/>
          </ac:picMkLst>
        </pc:picChg>
        <pc:picChg chg="del">
          <ac:chgData name="Nino Philip Ramones" userId="1068934f-e3b4-4e88-ba23-4cb57230c594" providerId="ADAL" clId="{E022470B-91A1-4E81-943A-E04B27CD6A3E}" dt="2023-09-21T05:30:13.923" v="1186" actId="478"/>
          <ac:picMkLst>
            <pc:docMk/>
            <pc:sldMk cId="2474797160" sldId="288"/>
            <ac:picMk id="1026" creationId="{284D62D0-C20A-41B9-852D-90343B5CD1A8}"/>
          </ac:picMkLst>
        </pc:picChg>
        <pc:picChg chg="add mod">
          <ac:chgData name="Nino Philip Ramones" userId="1068934f-e3b4-4e88-ba23-4cb57230c594" providerId="ADAL" clId="{E022470B-91A1-4E81-943A-E04B27CD6A3E}" dt="2023-09-21T06:12:32.858" v="2382" actId="1076"/>
          <ac:picMkLst>
            <pc:docMk/>
            <pc:sldMk cId="2474797160" sldId="288"/>
            <ac:picMk id="1028" creationId="{68FCB624-FDC4-91A4-3263-6ADBB7563891}"/>
          </ac:picMkLst>
        </pc:picChg>
        <pc:picChg chg="add mod">
          <ac:chgData name="Nino Philip Ramones" userId="1068934f-e3b4-4e88-ba23-4cb57230c594" providerId="ADAL" clId="{E022470B-91A1-4E81-943A-E04B27CD6A3E}" dt="2023-09-21T06:12:57.747" v="2384" actId="1076"/>
          <ac:picMkLst>
            <pc:docMk/>
            <pc:sldMk cId="2474797160" sldId="288"/>
            <ac:picMk id="1030" creationId="{13DC0619-DB50-BA1F-D03E-E58B58B88C1E}"/>
          </ac:picMkLst>
        </pc:picChg>
        <pc:picChg chg="add mod">
          <ac:chgData name="Nino Philip Ramones" userId="1068934f-e3b4-4e88-ba23-4cb57230c594" providerId="ADAL" clId="{E022470B-91A1-4E81-943A-E04B27CD6A3E}" dt="2023-09-21T06:13:13.409" v="2386" actId="1076"/>
          <ac:picMkLst>
            <pc:docMk/>
            <pc:sldMk cId="2474797160" sldId="288"/>
            <ac:picMk id="1032" creationId="{61B607E5-70D4-2F4F-AB7C-903EC0619186}"/>
          </ac:picMkLst>
        </pc:picChg>
        <pc:picChg chg="add mod">
          <ac:chgData name="Nino Philip Ramones" userId="1068934f-e3b4-4e88-ba23-4cb57230c594" providerId="ADAL" clId="{E022470B-91A1-4E81-943A-E04B27CD6A3E}" dt="2023-09-21T06:16:31.066" v="2647" actId="1036"/>
          <ac:picMkLst>
            <pc:docMk/>
            <pc:sldMk cId="2474797160" sldId="288"/>
            <ac:picMk id="1034" creationId="{81FAFF4A-9026-BB15-93E5-6B40B5355508}"/>
          </ac:picMkLst>
        </pc:picChg>
        <pc:cxnChg chg="mod">
          <ac:chgData name="Nino Philip Ramones" userId="1068934f-e3b4-4e88-ba23-4cb57230c594" providerId="ADAL" clId="{E022470B-91A1-4E81-943A-E04B27CD6A3E}" dt="2023-09-21T05:28:08.938" v="1185"/>
          <ac:cxnSpMkLst>
            <pc:docMk/>
            <pc:sldMk cId="2474797160" sldId="288"/>
            <ac:cxnSpMk id="5" creationId="{C00FC9EF-45A2-728B-715B-E95FAE47443D}"/>
          </ac:cxnSpMkLst>
        </pc:cxnChg>
        <pc:cxnChg chg="add mod">
          <ac:chgData name="Nino Philip Ramones" userId="1068934f-e3b4-4e88-ba23-4cb57230c594" providerId="ADAL" clId="{E022470B-91A1-4E81-943A-E04B27CD6A3E}" dt="2023-09-21T06:06:53.566" v="2363" actId="1035"/>
          <ac:cxnSpMkLst>
            <pc:docMk/>
            <pc:sldMk cId="2474797160" sldId="288"/>
            <ac:cxnSpMk id="39" creationId="{54D2A9D6-B131-EF8B-C896-AF1C7C0AFC72}"/>
          </ac:cxnSpMkLst>
        </pc:cxnChg>
        <pc:cxnChg chg="add mod">
          <ac:chgData name="Nino Philip Ramones" userId="1068934f-e3b4-4e88-ba23-4cb57230c594" providerId="ADAL" clId="{E022470B-91A1-4E81-943A-E04B27CD6A3E}" dt="2023-09-21T06:07:10.081" v="2367" actId="14100"/>
          <ac:cxnSpMkLst>
            <pc:docMk/>
            <pc:sldMk cId="2474797160" sldId="288"/>
            <ac:cxnSpMk id="42" creationId="{F1629477-5273-7BB9-B65E-2069CCCA125E}"/>
          </ac:cxnSpMkLst>
        </pc:cxnChg>
        <pc:cxnChg chg="add mod">
          <ac:chgData name="Nino Philip Ramones" userId="1068934f-e3b4-4e88-ba23-4cb57230c594" providerId="ADAL" clId="{E022470B-91A1-4E81-943A-E04B27CD6A3E}" dt="2023-09-21T06:07:51.521" v="2378" actId="14100"/>
          <ac:cxnSpMkLst>
            <pc:docMk/>
            <pc:sldMk cId="2474797160" sldId="288"/>
            <ac:cxnSpMk id="46" creationId="{760A7B93-6E07-DA28-CB0E-D2AA2D594B3C}"/>
          </ac:cxnSpMkLst>
        </pc:cxnChg>
      </pc:sldChg>
      <pc:sldChg chg="del">
        <pc:chgData name="Nino Philip Ramones" userId="1068934f-e3b4-4e88-ba23-4cb57230c594" providerId="ADAL" clId="{E022470B-91A1-4E81-943A-E04B27CD6A3E}" dt="2023-09-21T06:48:42.317" v="4102" actId="47"/>
        <pc:sldMkLst>
          <pc:docMk/>
          <pc:sldMk cId="2661369311" sldId="308"/>
        </pc:sldMkLst>
      </pc:sldChg>
      <pc:sldChg chg="addSp delSp modSp add mod">
        <pc:chgData name="Nino Philip Ramones" userId="1068934f-e3b4-4e88-ba23-4cb57230c594" providerId="ADAL" clId="{E022470B-91A1-4E81-943A-E04B27CD6A3E}" dt="2023-09-21T07:34:17.566" v="5813" actId="207"/>
        <pc:sldMkLst>
          <pc:docMk/>
          <pc:sldMk cId="567979864" sldId="309"/>
        </pc:sldMkLst>
        <pc:spChg chg="mod">
          <ac:chgData name="Nino Philip Ramones" userId="1068934f-e3b4-4e88-ba23-4cb57230c594" providerId="ADAL" clId="{E022470B-91A1-4E81-943A-E04B27CD6A3E}" dt="2023-09-21T06:17:50.742" v="2660" actId="20577"/>
          <ac:spMkLst>
            <pc:docMk/>
            <pc:sldMk cId="567979864" sldId="309"/>
            <ac:spMk id="2" creationId="{05373617-D585-BAF0-0B5B-D2CF324A4D6B}"/>
          </ac:spMkLst>
        </pc:spChg>
        <pc:spChg chg="add mod">
          <ac:chgData name="Nino Philip Ramones" userId="1068934f-e3b4-4e88-ba23-4cb57230c594" providerId="ADAL" clId="{E022470B-91A1-4E81-943A-E04B27CD6A3E}" dt="2023-09-21T06:45:15.515" v="4091" actId="1036"/>
          <ac:spMkLst>
            <pc:docMk/>
            <pc:sldMk cId="567979864" sldId="309"/>
            <ac:spMk id="3" creationId="{EA3FFB78-688B-F516-0DD0-9FA73E033B61}"/>
          </ac:spMkLst>
        </pc:spChg>
        <pc:spChg chg="mod ord">
          <ac:chgData name="Nino Philip Ramones" userId="1068934f-e3b4-4e88-ba23-4cb57230c594" providerId="ADAL" clId="{E022470B-91A1-4E81-943A-E04B27CD6A3E}" dt="2023-09-21T07:25:05.334" v="5649" actId="2711"/>
          <ac:spMkLst>
            <pc:docMk/>
            <pc:sldMk cId="567979864" sldId="309"/>
            <ac:spMk id="6" creationId="{1C139C71-43D8-DA15-F46A-8598CDF1F78A}"/>
          </ac:spMkLst>
        </pc:spChg>
        <pc:spChg chg="add del mod">
          <ac:chgData name="Nino Philip Ramones" userId="1068934f-e3b4-4e88-ba23-4cb57230c594" providerId="ADAL" clId="{E022470B-91A1-4E81-943A-E04B27CD6A3E}" dt="2023-09-21T06:45:15.515" v="4091" actId="1036"/>
          <ac:spMkLst>
            <pc:docMk/>
            <pc:sldMk cId="567979864" sldId="309"/>
            <ac:spMk id="7" creationId="{9FE9D92A-A2D1-867F-EF72-FE7DEDF6C3E8}"/>
          </ac:spMkLst>
        </pc:spChg>
        <pc:spChg chg="mod">
          <ac:chgData name="Nino Philip Ramones" userId="1068934f-e3b4-4e88-ba23-4cb57230c594" providerId="ADAL" clId="{E022470B-91A1-4E81-943A-E04B27CD6A3E}" dt="2023-09-21T07:34:17.566" v="5813" actId="207"/>
          <ac:spMkLst>
            <pc:docMk/>
            <pc:sldMk cId="567979864" sldId="309"/>
            <ac:spMk id="10" creationId="{29DD0BC7-B05B-6F72-23DA-FD0AA5B3FEF9}"/>
          </ac:spMkLst>
        </pc:spChg>
        <pc:spChg chg="mod">
          <ac:chgData name="Nino Philip Ramones" userId="1068934f-e3b4-4e88-ba23-4cb57230c594" providerId="ADAL" clId="{E022470B-91A1-4E81-943A-E04B27CD6A3E}" dt="2023-09-21T06:45:15.515" v="4091" actId="1036"/>
          <ac:spMkLst>
            <pc:docMk/>
            <pc:sldMk cId="567979864" sldId="309"/>
            <ac:spMk id="11" creationId="{53BEFA7A-9713-3A07-F5A9-238C4F738F5A}"/>
          </ac:spMkLst>
        </pc:spChg>
        <pc:spChg chg="del">
          <ac:chgData name="Nino Philip Ramones" userId="1068934f-e3b4-4e88-ba23-4cb57230c594" providerId="ADAL" clId="{E022470B-91A1-4E81-943A-E04B27CD6A3E}" dt="2023-09-21T06:33:56.584" v="3359" actId="478"/>
          <ac:spMkLst>
            <pc:docMk/>
            <pc:sldMk cId="567979864" sldId="309"/>
            <ac:spMk id="12" creationId="{A03D9DDB-0911-CCC6-289E-FE03CE9C7E57}"/>
          </ac:spMkLst>
        </pc:spChg>
        <pc:spChg chg="mod">
          <ac:chgData name="Nino Philip Ramones" userId="1068934f-e3b4-4e88-ba23-4cb57230c594" providerId="ADAL" clId="{E022470B-91A1-4E81-943A-E04B27CD6A3E}" dt="2023-09-21T07:25:43.665" v="5670" actId="2711"/>
          <ac:spMkLst>
            <pc:docMk/>
            <pc:sldMk cId="567979864" sldId="309"/>
            <ac:spMk id="13" creationId="{38FB1C40-0CC9-054E-081A-EA5F078C4031}"/>
          </ac:spMkLst>
        </pc:spChg>
        <pc:spChg chg="add del mod topLvl">
          <ac:chgData name="Nino Philip Ramones" userId="1068934f-e3b4-4e88-ba23-4cb57230c594" providerId="ADAL" clId="{E022470B-91A1-4E81-943A-E04B27CD6A3E}" dt="2023-09-21T06:45:15.515" v="4091" actId="1036"/>
          <ac:spMkLst>
            <pc:docMk/>
            <pc:sldMk cId="567979864" sldId="309"/>
            <ac:spMk id="40" creationId="{AF39DA07-C704-EAD3-EA26-6D992E98DABF}"/>
          </ac:spMkLst>
        </pc:spChg>
        <pc:spChg chg="mod topLvl">
          <ac:chgData name="Nino Philip Ramones" userId="1068934f-e3b4-4e88-ba23-4cb57230c594" providerId="ADAL" clId="{E022470B-91A1-4E81-943A-E04B27CD6A3E}" dt="2023-09-21T06:45:15.515" v="4091" actId="1036"/>
          <ac:spMkLst>
            <pc:docMk/>
            <pc:sldMk cId="567979864" sldId="309"/>
            <ac:spMk id="41" creationId="{2E65B1D7-7B3A-425D-D7DF-545252409578}"/>
          </ac:spMkLst>
        </pc:spChg>
        <pc:spChg chg="add del mod">
          <ac:chgData name="Nino Philip Ramones" userId="1068934f-e3b4-4e88-ba23-4cb57230c594" providerId="ADAL" clId="{E022470B-91A1-4E81-943A-E04B27CD6A3E}" dt="2023-09-21T07:26:03.609" v="5693" actId="2711"/>
          <ac:spMkLst>
            <pc:docMk/>
            <pc:sldMk cId="567979864" sldId="309"/>
            <ac:spMk id="43" creationId="{CEE711DD-95AB-BDF2-F0E2-5844B4F48700}"/>
          </ac:spMkLst>
        </pc:spChg>
        <pc:spChg chg="add del mod">
          <ac:chgData name="Nino Philip Ramones" userId="1068934f-e3b4-4e88-ba23-4cb57230c594" providerId="ADAL" clId="{E022470B-91A1-4E81-943A-E04B27CD6A3E}" dt="2023-09-21T06:34:45.311" v="3374"/>
          <ac:spMkLst>
            <pc:docMk/>
            <pc:sldMk cId="567979864" sldId="309"/>
            <ac:spMk id="44" creationId="{A67EEEFF-1D33-74D6-3574-47C99C8199B0}"/>
          </ac:spMkLst>
        </pc:spChg>
        <pc:spChg chg="add del mod">
          <ac:chgData name="Nino Philip Ramones" userId="1068934f-e3b4-4e88-ba23-4cb57230c594" providerId="ADAL" clId="{E022470B-91A1-4E81-943A-E04B27CD6A3E}" dt="2023-09-21T06:34:45.311" v="3374"/>
          <ac:spMkLst>
            <pc:docMk/>
            <pc:sldMk cId="567979864" sldId="309"/>
            <ac:spMk id="45" creationId="{743126F5-C3A6-9E2E-F2EC-0CB64AA2E3A9}"/>
          </ac:spMkLst>
        </pc:spChg>
        <pc:spChg chg="mod">
          <ac:chgData name="Nino Philip Ramones" userId="1068934f-e3b4-4e88-ba23-4cb57230c594" providerId="ADAL" clId="{E022470B-91A1-4E81-943A-E04B27CD6A3E}" dt="2023-09-21T07:23:28.903" v="5589"/>
          <ac:spMkLst>
            <pc:docMk/>
            <pc:sldMk cId="567979864" sldId="309"/>
            <ac:spMk id="52" creationId="{02F9D739-4227-63E0-17E5-8BF0C705B1B5}"/>
          </ac:spMkLst>
        </pc:spChg>
        <pc:spChg chg="mod">
          <ac:chgData name="Nino Philip Ramones" userId="1068934f-e3b4-4e88-ba23-4cb57230c594" providerId="ADAL" clId="{E022470B-91A1-4E81-943A-E04B27CD6A3E}" dt="2023-09-21T07:23:28.903" v="5589"/>
          <ac:spMkLst>
            <pc:docMk/>
            <pc:sldMk cId="567979864" sldId="309"/>
            <ac:spMk id="53" creationId="{0CA8CCF4-F68C-CA0C-98E7-6B818FE0AD28}"/>
          </ac:spMkLst>
        </pc:spChg>
        <pc:spChg chg="mod">
          <ac:chgData name="Nino Philip Ramones" userId="1068934f-e3b4-4e88-ba23-4cb57230c594" providerId="ADAL" clId="{E022470B-91A1-4E81-943A-E04B27CD6A3E}" dt="2023-09-21T07:23:28.903" v="5589"/>
          <ac:spMkLst>
            <pc:docMk/>
            <pc:sldMk cId="567979864" sldId="309"/>
            <ac:spMk id="54" creationId="{CBB70933-C947-4908-B67C-5F886541ED84}"/>
          </ac:spMkLst>
        </pc:spChg>
        <pc:spChg chg="mod">
          <ac:chgData name="Nino Philip Ramones" userId="1068934f-e3b4-4e88-ba23-4cb57230c594" providerId="ADAL" clId="{E022470B-91A1-4E81-943A-E04B27CD6A3E}" dt="2023-09-21T07:23:28.903" v="5589"/>
          <ac:spMkLst>
            <pc:docMk/>
            <pc:sldMk cId="567979864" sldId="309"/>
            <ac:spMk id="55" creationId="{51BF25AE-DCFB-280D-560F-949807F015A7}"/>
          </ac:spMkLst>
        </pc:spChg>
        <pc:grpChg chg="add mod">
          <ac:chgData name="Nino Philip Ramones" userId="1068934f-e3b4-4e88-ba23-4cb57230c594" providerId="ADAL" clId="{E022470B-91A1-4E81-943A-E04B27CD6A3E}" dt="2023-09-21T06:45:15.515" v="4091" actId="1036"/>
          <ac:grpSpMkLst>
            <pc:docMk/>
            <pc:sldMk cId="567979864" sldId="309"/>
            <ac:grpSpMk id="8" creationId="{3F9175F0-DB83-F58F-626A-558C5D73C1EC}"/>
          </ac:grpSpMkLst>
        </pc:grpChg>
        <pc:grpChg chg="add mod">
          <ac:chgData name="Nino Philip Ramones" userId="1068934f-e3b4-4e88-ba23-4cb57230c594" providerId="ADAL" clId="{E022470B-91A1-4E81-943A-E04B27CD6A3E}" dt="2023-09-21T06:45:15.515" v="4091" actId="1036"/>
          <ac:grpSpMkLst>
            <pc:docMk/>
            <pc:sldMk cId="567979864" sldId="309"/>
            <ac:grpSpMk id="9" creationId="{F01D8FAA-94F9-54B5-83FF-BBF1A36AB7E4}"/>
          </ac:grpSpMkLst>
        </pc:grpChg>
        <pc:grpChg chg="del">
          <ac:chgData name="Nino Philip Ramones" userId="1068934f-e3b4-4e88-ba23-4cb57230c594" providerId="ADAL" clId="{E022470B-91A1-4E81-943A-E04B27CD6A3E}" dt="2023-09-21T06:20:21.573" v="2662" actId="478"/>
          <ac:grpSpMkLst>
            <pc:docMk/>
            <pc:sldMk cId="567979864" sldId="309"/>
            <ac:grpSpMk id="37" creationId="{BA2C16AE-9868-4AFF-D061-AFD4EE216C24}"/>
          </ac:grpSpMkLst>
        </pc:grpChg>
        <pc:grpChg chg="add del mod">
          <ac:chgData name="Nino Philip Ramones" userId="1068934f-e3b4-4e88-ba23-4cb57230c594" providerId="ADAL" clId="{E022470B-91A1-4E81-943A-E04B27CD6A3E}" dt="2023-09-21T06:45:15.515" v="4091" actId="1036"/>
          <ac:grpSpMkLst>
            <pc:docMk/>
            <pc:sldMk cId="567979864" sldId="309"/>
            <ac:grpSpMk id="38" creationId="{A4A9696A-3E50-2B62-B868-99D81FC2CFFE}"/>
          </ac:grpSpMkLst>
        </pc:grpChg>
        <pc:grpChg chg="add mod">
          <ac:chgData name="Nino Philip Ramones" userId="1068934f-e3b4-4e88-ba23-4cb57230c594" providerId="ADAL" clId="{E022470B-91A1-4E81-943A-E04B27CD6A3E}" dt="2023-09-21T07:23:28.903" v="5589"/>
          <ac:grpSpMkLst>
            <pc:docMk/>
            <pc:sldMk cId="567979864" sldId="309"/>
            <ac:grpSpMk id="51" creationId="{B9C97675-276A-B409-8702-A307D5D90DD7}"/>
          </ac:grpSpMkLst>
        </pc:grpChg>
        <pc:picChg chg="del">
          <ac:chgData name="Nino Philip Ramones" userId="1068934f-e3b4-4e88-ba23-4cb57230c594" providerId="ADAL" clId="{E022470B-91A1-4E81-943A-E04B27CD6A3E}" dt="2023-09-21T06:20:17.251" v="2661" actId="478"/>
          <ac:picMkLst>
            <pc:docMk/>
            <pc:sldMk cId="567979864" sldId="309"/>
            <ac:picMk id="16" creationId="{26E8A4BB-BE62-AA58-AE4E-3312D098D762}"/>
          </ac:picMkLst>
        </pc:picChg>
        <pc:picChg chg="add del mod">
          <ac:chgData name="Nino Philip Ramones" userId="1068934f-e3b4-4e88-ba23-4cb57230c594" providerId="ADAL" clId="{E022470B-91A1-4E81-943A-E04B27CD6A3E}" dt="2023-09-21T06:44:36.101" v="4053" actId="478"/>
          <ac:picMkLst>
            <pc:docMk/>
            <pc:sldMk cId="567979864" sldId="309"/>
            <ac:picMk id="48" creationId="{1DB87FB3-75EC-E599-1547-FD7AEF047619}"/>
          </ac:picMkLst>
        </pc:picChg>
        <pc:picChg chg="add mod">
          <ac:chgData name="Nino Philip Ramones" userId="1068934f-e3b4-4e88-ba23-4cb57230c594" providerId="ADAL" clId="{E022470B-91A1-4E81-943A-E04B27CD6A3E}" dt="2023-09-21T06:48:33.049" v="4101" actId="1035"/>
          <ac:picMkLst>
            <pc:docMk/>
            <pc:sldMk cId="567979864" sldId="309"/>
            <ac:picMk id="50" creationId="{AB1DFA41-0E30-8BE1-8ABF-B8DDB05B05FE}"/>
          </ac:picMkLst>
        </pc:picChg>
        <pc:picChg chg="del">
          <ac:chgData name="Nino Philip Ramones" userId="1068934f-e3b4-4e88-ba23-4cb57230c594" providerId="ADAL" clId="{E022470B-91A1-4E81-943A-E04B27CD6A3E}" dt="2023-09-21T06:20:21.573" v="2662" actId="478"/>
          <ac:picMkLst>
            <pc:docMk/>
            <pc:sldMk cId="567979864" sldId="309"/>
            <ac:picMk id="1028" creationId="{68FCB624-FDC4-91A4-3263-6ADBB7563891}"/>
          </ac:picMkLst>
        </pc:picChg>
        <pc:picChg chg="del">
          <ac:chgData name="Nino Philip Ramones" userId="1068934f-e3b4-4e88-ba23-4cb57230c594" providerId="ADAL" clId="{E022470B-91A1-4E81-943A-E04B27CD6A3E}" dt="2023-09-21T06:20:21.573" v="2662" actId="478"/>
          <ac:picMkLst>
            <pc:docMk/>
            <pc:sldMk cId="567979864" sldId="309"/>
            <ac:picMk id="1030" creationId="{13DC0619-DB50-BA1F-D03E-E58B58B88C1E}"/>
          </ac:picMkLst>
        </pc:picChg>
        <pc:picChg chg="del">
          <ac:chgData name="Nino Philip Ramones" userId="1068934f-e3b4-4e88-ba23-4cb57230c594" providerId="ADAL" clId="{E022470B-91A1-4E81-943A-E04B27CD6A3E}" dt="2023-09-21T06:20:21.573" v="2662" actId="478"/>
          <ac:picMkLst>
            <pc:docMk/>
            <pc:sldMk cId="567979864" sldId="309"/>
            <ac:picMk id="1032" creationId="{61B607E5-70D4-2F4F-AB7C-903EC0619186}"/>
          </ac:picMkLst>
        </pc:picChg>
        <pc:picChg chg="del">
          <ac:chgData name="Nino Philip Ramones" userId="1068934f-e3b4-4e88-ba23-4cb57230c594" providerId="ADAL" clId="{E022470B-91A1-4E81-943A-E04B27CD6A3E}" dt="2023-09-21T06:20:29.012" v="2670" actId="478"/>
          <ac:picMkLst>
            <pc:docMk/>
            <pc:sldMk cId="567979864" sldId="309"/>
            <ac:picMk id="1034" creationId="{81FAFF4A-9026-BB15-93E5-6B40B5355508}"/>
          </ac:picMkLst>
        </pc:picChg>
        <pc:picChg chg="add mod">
          <ac:chgData name="Nino Philip Ramones" userId="1068934f-e3b4-4e88-ba23-4cb57230c594" providerId="ADAL" clId="{E022470B-91A1-4E81-943A-E04B27CD6A3E}" dt="2023-09-21T07:26:21.183" v="5720" actId="1038"/>
          <ac:picMkLst>
            <pc:docMk/>
            <pc:sldMk cId="567979864" sldId="309"/>
            <ac:picMk id="2050" creationId="{85E7DBBE-F4A0-9E6B-4C93-B829D20ACC5A}"/>
          </ac:picMkLst>
        </pc:picChg>
        <pc:picChg chg="add del mod">
          <ac:chgData name="Nino Philip Ramones" userId="1068934f-e3b4-4e88-ba23-4cb57230c594" providerId="ADAL" clId="{E022470B-91A1-4E81-943A-E04B27CD6A3E}" dt="2023-09-21T06:42:26.169" v="4025" actId="478"/>
          <ac:picMkLst>
            <pc:docMk/>
            <pc:sldMk cId="567979864" sldId="309"/>
            <ac:picMk id="2052" creationId="{AAE88D3C-CB6B-3527-9AEB-EC7B4577A419}"/>
          </ac:picMkLst>
        </pc:picChg>
        <pc:picChg chg="add del mod">
          <ac:chgData name="Nino Philip Ramones" userId="1068934f-e3b4-4e88-ba23-4cb57230c594" providerId="ADAL" clId="{E022470B-91A1-4E81-943A-E04B27CD6A3E}" dt="2023-09-21T06:43:18.536" v="4047" actId="478"/>
          <ac:picMkLst>
            <pc:docMk/>
            <pc:sldMk cId="567979864" sldId="309"/>
            <ac:picMk id="2054" creationId="{51A8DB9D-C3DC-6305-8713-F5277C1A1A3A}"/>
          </ac:picMkLst>
        </pc:picChg>
        <pc:cxnChg chg="del">
          <ac:chgData name="Nino Philip Ramones" userId="1068934f-e3b4-4e88-ba23-4cb57230c594" providerId="ADAL" clId="{E022470B-91A1-4E81-943A-E04B27CD6A3E}" dt="2023-09-21T06:20:21.573" v="2662" actId="478"/>
          <ac:cxnSpMkLst>
            <pc:docMk/>
            <pc:sldMk cId="567979864" sldId="309"/>
            <ac:cxnSpMk id="39" creationId="{54D2A9D6-B131-EF8B-C896-AF1C7C0AFC72}"/>
          </ac:cxnSpMkLst>
        </pc:cxnChg>
        <pc:cxnChg chg="del">
          <ac:chgData name="Nino Philip Ramones" userId="1068934f-e3b4-4e88-ba23-4cb57230c594" providerId="ADAL" clId="{E022470B-91A1-4E81-943A-E04B27CD6A3E}" dt="2023-09-21T06:20:21.573" v="2662" actId="478"/>
          <ac:cxnSpMkLst>
            <pc:docMk/>
            <pc:sldMk cId="567979864" sldId="309"/>
            <ac:cxnSpMk id="42" creationId="{F1629477-5273-7BB9-B65E-2069CCCA125E}"/>
          </ac:cxnSpMkLst>
        </pc:cxnChg>
        <pc:cxnChg chg="del">
          <ac:chgData name="Nino Philip Ramones" userId="1068934f-e3b4-4e88-ba23-4cb57230c594" providerId="ADAL" clId="{E022470B-91A1-4E81-943A-E04B27CD6A3E}" dt="2023-09-21T06:20:21.573" v="2662" actId="478"/>
          <ac:cxnSpMkLst>
            <pc:docMk/>
            <pc:sldMk cId="567979864" sldId="309"/>
            <ac:cxnSpMk id="46" creationId="{760A7B93-6E07-DA28-CB0E-D2AA2D594B3C}"/>
          </ac:cxnSpMkLst>
        </pc:cxnChg>
      </pc:sldChg>
      <pc:sldChg chg="del">
        <pc:chgData name="Nino Philip Ramones" userId="1068934f-e3b4-4e88-ba23-4cb57230c594" providerId="ADAL" clId="{E022470B-91A1-4E81-943A-E04B27CD6A3E}" dt="2023-09-21T05:07:23.512" v="244" actId="47"/>
        <pc:sldMkLst>
          <pc:docMk/>
          <pc:sldMk cId="2969037122" sldId="309"/>
        </pc:sldMkLst>
      </pc:sldChg>
      <pc:sldChg chg="del">
        <pc:chgData name="Nino Philip Ramones" userId="1068934f-e3b4-4e88-ba23-4cb57230c594" providerId="ADAL" clId="{E022470B-91A1-4E81-943A-E04B27CD6A3E}" dt="2023-09-21T05:07:23.512" v="244" actId="47"/>
        <pc:sldMkLst>
          <pc:docMk/>
          <pc:sldMk cId="2723899760" sldId="310"/>
        </pc:sldMkLst>
      </pc:sldChg>
      <pc:sldChg chg="addSp delSp modSp add mod">
        <pc:chgData name="Nino Philip Ramones" userId="1068934f-e3b4-4e88-ba23-4cb57230c594" providerId="ADAL" clId="{E022470B-91A1-4E81-943A-E04B27CD6A3E}" dt="2023-09-21T07:26:41.887" v="5723" actId="14100"/>
        <pc:sldMkLst>
          <pc:docMk/>
          <pc:sldMk cId="3223974822" sldId="310"/>
        </pc:sldMkLst>
        <pc:spChg chg="mod">
          <ac:chgData name="Nino Philip Ramones" userId="1068934f-e3b4-4e88-ba23-4cb57230c594" providerId="ADAL" clId="{E022470B-91A1-4E81-943A-E04B27CD6A3E}" dt="2023-09-21T07:00:30.124" v="4133" actId="20577"/>
          <ac:spMkLst>
            <pc:docMk/>
            <pc:sldMk cId="3223974822" sldId="310"/>
            <ac:spMk id="2" creationId="{05373617-D585-BAF0-0B5B-D2CF324A4D6B}"/>
          </ac:spMkLst>
        </pc:spChg>
        <pc:spChg chg="del topLvl">
          <ac:chgData name="Nino Philip Ramones" userId="1068934f-e3b4-4e88-ba23-4cb57230c594" providerId="ADAL" clId="{E022470B-91A1-4E81-943A-E04B27CD6A3E}" dt="2023-09-21T07:00:41.328" v="4137" actId="478"/>
          <ac:spMkLst>
            <pc:docMk/>
            <pc:sldMk cId="3223974822" sldId="310"/>
            <ac:spMk id="3" creationId="{EA3FFB78-688B-F516-0DD0-9FA73E033B61}"/>
          </ac:spMkLst>
        </pc:spChg>
        <pc:spChg chg="mod topLvl">
          <ac:chgData name="Nino Philip Ramones" userId="1068934f-e3b4-4e88-ba23-4cb57230c594" providerId="ADAL" clId="{E022470B-91A1-4E81-943A-E04B27CD6A3E}" dt="2023-09-21T07:26:41.887" v="5723" actId="14100"/>
          <ac:spMkLst>
            <pc:docMk/>
            <pc:sldMk cId="3223974822" sldId="310"/>
            <ac:spMk id="6" creationId="{1C139C71-43D8-DA15-F46A-8598CDF1F78A}"/>
          </ac:spMkLst>
        </pc:spChg>
        <pc:spChg chg="del">
          <ac:chgData name="Nino Philip Ramones" userId="1068934f-e3b4-4e88-ba23-4cb57230c594" providerId="ADAL" clId="{E022470B-91A1-4E81-943A-E04B27CD6A3E}" dt="2023-09-21T07:00:34.491" v="4134" actId="478"/>
          <ac:spMkLst>
            <pc:docMk/>
            <pc:sldMk cId="3223974822" sldId="310"/>
            <ac:spMk id="7" creationId="{9FE9D92A-A2D1-867F-EF72-FE7DEDF6C3E8}"/>
          </ac:spMkLst>
        </pc:spChg>
        <pc:spChg chg="mod">
          <ac:chgData name="Nino Philip Ramones" userId="1068934f-e3b4-4e88-ba23-4cb57230c594" providerId="ADAL" clId="{E022470B-91A1-4E81-943A-E04B27CD6A3E}" dt="2023-09-21T06:59:52.780" v="4104" actId="6549"/>
          <ac:spMkLst>
            <pc:docMk/>
            <pc:sldMk cId="3223974822" sldId="310"/>
            <ac:spMk id="13" creationId="{38FB1C40-0CC9-054E-081A-EA5F078C4031}"/>
          </ac:spMkLst>
        </pc:spChg>
        <pc:spChg chg="add mod">
          <ac:chgData name="Nino Philip Ramones" userId="1068934f-e3b4-4e88-ba23-4cb57230c594" providerId="ADAL" clId="{E022470B-91A1-4E81-943A-E04B27CD6A3E}" dt="2023-09-21T07:20:35.103" v="5562" actId="1036"/>
          <ac:spMkLst>
            <pc:docMk/>
            <pc:sldMk cId="3223974822" sldId="310"/>
            <ac:spMk id="17" creationId="{0D8BDA44-0458-271C-44BF-3D68DB5A3AB2}"/>
          </ac:spMkLst>
        </pc:spChg>
        <pc:grpChg chg="add del">
          <ac:chgData name="Nino Philip Ramones" userId="1068934f-e3b4-4e88-ba23-4cb57230c594" providerId="ADAL" clId="{E022470B-91A1-4E81-943A-E04B27CD6A3E}" dt="2023-09-21T07:00:41.328" v="4137" actId="478"/>
          <ac:grpSpMkLst>
            <pc:docMk/>
            <pc:sldMk cId="3223974822" sldId="310"/>
            <ac:grpSpMk id="8" creationId="{3F9175F0-DB83-F58F-626A-558C5D73C1EC}"/>
          </ac:grpSpMkLst>
        </pc:grpChg>
        <pc:grpChg chg="del">
          <ac:chgData name="Nino Philip Ramones" userId="1068934f-e3b4-4e88-ba23-4cb57230c594" providerId="ADAL" clId="{E022470B-91A1-4E81-943A-E04B27CD6A3E}" dt="2023-09-21T06:59:54.452" v="4105" actId="478"/>
          <ac:grpSpMkLst>
            <pc:docMk/>
            <pc:sldMk cId="3223974822" sldId="310"/>
            <ac:grpSpMk id="9" creationId="{F01D8FAA-94F9-54B5-83FF-BBF1A36AB7E4}"/>
          </ac:grpSpMkLst>
        </pc:grpChg>
        <pc:grpChg chg="del">
          <ac:chgData name="Nino Philip Ramones" userId="1068934f-e3b4-4e88-ba23-4cb57230c594" providerId="ADAL" clId="{E022470B-91A1-4E81-943A-E04B27CD6A3E}" dt="2023-09-21T06:59:56.102" v="4106" actId="478"/>
          <ac:grpSpMkLst>
            <pc:docMk/>
            <pc:sldMk cId="3223974822" sldId="310"/>
            <ac:grpSpMk id="38" creationId="{A4A9696A-3E50-2B62-B868-99D81FC2CFFE}"/>
          </ac:grpSpMkLst>
        </pc:grpChg>
        <pc:picChg chg="add mod">
          <ac:chgData name="Nino Philip Ramones" userId="1068934f-e3b4-4e88-ba23-4cb57230c594" providerId="ADAL" clId="{E022470B-91A1-4E81-943A-E04B27CD6A3E}" dt="2023-09-21T07:24:36.240" v="5627" actId="208"/>
          <ac:picMkLst>
            <pc:docMk/>
            <pc:sldMk cId="3223974822" sldId="310"/>
            <ac:picMk id="16" creationId="{4D2E2C9F-F870-9A93-DDB8-DFC3EE442CA8}"/>
          </ac:picMkLst>
        </pc:picChg>
        <pc:picChg chg="del">
          <ac:chgData name="Nino Philip Ramones" userId="1068934f-e3b4-4e88-ba23-4cb57230c594" providerId="ADAL" clId="{E022470B-91A1-4E81-943A-E04B27CD6A3E}" dt="2023-09-21T07:00:22.399" v="4110" actId="478"/>
          <ac:picMkLst>
            <pc:docMk/>
            <pc:sldMk cId="3223974822" sldId="310"/>
            <ac:picMk id="50" creationId="{AB1DFA41-0E30-8BE1-8ABF-B8DDB05B05FE}"/>
          </ac:picMkLst>
        </pc:picChg>
        <pc:picChg chg="del">
          <ac:chgData name="Nino Philip Ramones" userId="1068934f-e3b4-4e88-ba23-4cb57230c594" providerId="ADAL" clId="{E022470B-91A1-4E81-943A-E04B27CD6A3E}" dt="2023-09-21T07:00:22.399" v="4110" actId="478"/>
          <ac:picMkLst>
            <pc:docMk/>
            <pc:sldMk cId="3223974822" sldId="310"/>
            <ac:picMk id="2050" creationId="{85E7DBBE-F4A0-9E6B-4C93-B829D20ACC5A}"/>
          </ac:picMkLst>
        </pc:picChg>
      </pc:sldChg>
      <pc:sldChg chg="addSp delSp modSp add mod">
        <pc:chgData name="Nino Philip Ramones" userId="1068934f-e3b4-4e88-ba23-4cb57230c594" providerId="ADAL" clId="{E022470B-91A1-4E81-943A-E04B27CD6A3E}" dt="2023-09-21T07:54:42.604" v="7942" actId="1036"/>
        <pc:sldMkLst>
          <pc:docMk/>
          <pc:sldMk cId="61007472" sldId="311"/>
        </pc:sldMkLst>
        <pc:spChg chg="mod">
          <ac:chgData name="Nino Philip Ramones" userId="1068934f-e3b4-4e88-ba23-4cb57230c594" providerId="ADAL" clId="{E022470B-91A1-4E81-943A-E04B27CD6A3E}" dt="2023-09-21T07:29:59.314" v="5739" actId="20577"/>
          <ac:spMkLst>
            <pc:docMk/>
            <pc:sldMk cId="61007472" sldId="311"/>
            <ac:spMk id="2" creationId="{05373617-D585-BAF0-0B5B-D2CF324A4D6B}"/>
          </ac:spMkLst>
        </pc:spChg>
        <pc:spChg chg="add mod">
          <ac:chgData name="Nino Philip Ramones" userId="1068934f-e3b4-4e88-ba23-4cb57230c594" providerId="ADAL" clId="{E022470B-91A1-4E81-943A-E04B27CD6A3E}" dt="2023-09-21T07:47:32.987" v="7236" actId="20577"/>
          <ac:spMkLst>
            <pc:docMk/>
            <pc:sldMk cId="61007472" sldId="311"/>
            <ac:spMk id="3" creationId="{0B567E00-0B4D-C00E-62C5-8B78A6809F4D}"/>
          </ac:spMkLst>
        </pc:spChg>
        <pc:spChg chg="mod">
          <ac:chgData name="Nino Philip Ramones" userId="1068934f-e3b4-4e88-ba23-4cb57230c594" providerId="ADAL" clId="{E022470B-91A1-4E81-943A-E04B27CD6A3E}" dt="2023-09-21T07:32:17.989" v="5812" actId="2711"/>
          <ac:spMkLst>
            <pc:docMk/>
            <pc:sldMk cId="61007472" sldId="311"/>
            <ac:spMk id="6" creationId="{1C139C71-43D8-DA15-F46A-8598CDF1F78A}"/>
          </ac:spMkLst>
        </pc:spChg>
        <pc:spChg chg="add mod">
          <ac:chgData name="Nino Philip Ramones" userId="1068934f-e3b4-4e88-ba23-4cb57230c594" providerId="ADAL" clId="{E022470B-91A1-4E81-943A-E04B27CD6A3E}" dt="2023-09-21T07:48:31.521" v="7401" actId="1036"/>
          <ac:spMkLst>
            <pc:docMk/>
            <pc:sldMk cId="61007472" sldId="311"/>
            <ac:spMk id="8" creationId="{6FB86495-A728-2656-D090-A9E785661BCE}"/>
          </ac:spMkLst>
        </pc:spChg>
        <pc:spChg chg="add mod">
          <ac:chgData name="Nino Philip Ramones" userId="1068934f-e3b4-4e88-ba23-4cb57230c594" providerId="ADAL" clId="{E022470B-91A1-4E81-943A-E04B27CD6A3E}" dt="2023-09-21T07:48:31.521" v="7401" actId="1036"/>
          <ac:spMkLst>
            <pc:docMk/>
            <pc:sldMk cId="61007472" sldId="311"/>
            <ac:spMk id="9" creationId="{5FCC0690-1F1B-3C33-0737-040DD6FFB13F}"/>
          </ac:spMkLst>
        </pc:spChg>
        <pc:spChg chg="add mod">
          <ac:chgData name="Nino Philip Ramones" userId="1068934f-e3b4-4e88-ba23-4cb57230c594" providerId="ADAL" clId="{E022470B-91A1-4E81-943A-E04B27CD6A3E}" dt="2023-09-21T07:48:31.521" v="7401" actId="1036"/>
          <ac:spMkLst>
            <pc:docMk/>
            <pc:sldMk cId="61007472" sldId="311"/>
            <ac:spMk id="10" creationId="{F5A3B4AA-05FD-3554-2D4F-FCDA65D19B77}"/>
          </ac:spMkLst>
        </pc:spChg>
        <pc:spChg chg="add mod">
          <ac:chgData name="Nino Philip Ramones" userId="1068934f-e3b4-4e88-ba23-4cb57230c594" providerId="ADAL" clId="{E022470B-91A1-4E81-943A-E04B27CD6A3E}" dt="2023-09-21T07:48:31.521" v="7401" actId="1036"/>
          <ac:spMkLst>
            <pc:docMk/>
            <pc:sldMk cId="61007472" sldId="311"/>
            <ac:spMk id="11" creationId="{E04D4874-0D22-7250-2092-377F3D7FE831}"/>
          </ac:spMkLst>
        </pc:spChg>
        <pc:spChg chg="add mod">
          <ac:chgData name="Nino Philip Ramones" userId="1068934f-e3b4-4e88-ba23-4cb57230c594" providerId="ADAL" clId="{E022470B-91A1-4E81-943A-E04B27CD6A3E}" dt="2023-09-21T07:48:31.521" v="7401" actId="1036"/>
          <ac:spMkLst>
            <pc:docMk/>
            <pc:sldMk cId="61007472" sldId="311"/>
            <ac:spMk id="12" creationId="{491021C2-EA04-B9FD-45EE-1BB8CB8DB11C}"/>
          </ac:spMkLst>
        </pc:spChg>
        <pc:spChg chg="add mod">
          <ac:chgData name="Nino Philip Ramones" userId="1068934f-e3b4-4e88-ba23-4cb57230c594" providerId="ADAL" clId="{E022470B-91A1-4E81-943A-E04B27CD6A3E}" dt="2023-09-21T07:48:31.521" v="7401" actId="1036"/>
          <ac:spMkLst>
            <pc:docMk/>
            <pc:sldMk cId="61007472" sldId="311"/>
            <ac:spMk id="13" creationId="{0B51BBE3-A7CC-871E-6CC3-C7199AF26082}"/>
          </ac:spMkLst>
        </pc:spChg>
        <pc:spChg chg="mod">
          <ac:chgData name="Nino Philip Ramones" userId="1068934f-e3b4-4e88-ba23-4cb57230c594" providerId="ADAL" clId="{E022470B-91A1-4E81-943A-E04B27CD6A3E}" dt="2023-09-21T07:54:42.604" v="7942" actId="1036"/>
          <ac:spMkLst>
            <pc:docMk/>
            <pc:sldMk cId="61007472" sldId="311"/>
            <ac:spMk id="17" creationId="{0D8BDA44-0458-271C-44BF-3D68DB5A3AB2}"/>
          </ac:spMkLst>
        </pc:spChg>
        <pc:spChg chg="add mod">
          <ac:chgData name="Nino Philip Ramones" userId="1068934f-e3b4-4e88-ba23-4cb57230c594" providerId="ADAL" clId="{E022470B-91A1-4E81-943A-E04B27CD6A3E}" dt="2023-09-21T07:48:31.521" v="7401" actId="1036"/>
          <ac:spMkLst>
            <pc:docMk/>
            <pc:sldMk cId="61007472" sldId="311"/>
            <ac:spMk id="18" creationId="{AFD5A71B-63B4-0C78-452B-36D53690499C}"/>
          </ac:spMkLst>
        </pc:spChg>
        <pc:spChg chg="add mod">
          <ac:chgData name="Nino Philip Ramones" userId="1068934f-e3b4-4e88-ba23-4cb57230c594" providerId="ADAL" clId="{E022470B-91A1-4E81-943A-E04B27CD6A3E}" dt="2023-09-21T07:48:31.521" v="7401" actId="1036"/>
          <ac:spMkLst>
            <pc:docMk/>
            <pc:sldMk cId="61007472" sldId="311"/>
            <ac:spMk id="19" creationId="{E73CB1CB-46B7-AEC9-8449-0376F11ABD88}"/>
          </ac:spMkLst>
        </pc:spChg>
        <pc:spChg chg="add mod">
          <ac:chgData name="Nino Philip Ramones" userId="1068934f-e3b4-4e88-ba23-4cb57230c594" providerId="ADAL" clId="{E022470B-91A1-4E81-943A-E04B27CD6A3E}" dt="2023-09-21T07:48:31.521" v="7401" actId="1036"/>
          <ac:spMkLst>
            <pc:docMk/>
            <pc:sldMk cId="61007472" sldId="311"/>
            <ac:spMk id="20" creationId="{0B7183DB-A546-F7BD-57C3-3A2C571455EE}"/>
          </ac:spMkLst>
        </pc:spChg>
        <pc:spChg chg="add mod">
          <ac:chgData name="Nino Philip Ramones" userId="1068934f-e3b4-4e88-ba23-4cb57230c594" providerId="ADAL" clId="{E022470B-91A1-4E81-943A-E04B27CD6A3E}" dt="2023-09-21T07:48:31.521" v="7401" actId="1036"/>
          <ac:spMkLst>
            <pc:docMk/>
            <pc:sldMk cId="61007472" sldId="311"/>
            <ac:spMk id="21" creationId="{197C4C5A-5FDC-9638-AEB9-4D11CEAC10B9}"/>
          </ac:spMkLst>
        </pc:spChg>
        <pc:spChg chg="add mod">
          <ac:chgData name="Nino Philip Ramones" userId="1068934f-e3b4-4e88-ba23-4cb57230c594" providerId="ADAL" clId="{E022470B-91A1-4E81-943A-E04B27CD6A3E}" dt="2023-09-21T07:48:31.521" v="7401" actId="1036"/>
          <ac:spMkLst>
            <pc:docMk/>
            <pc:sldMk cId="61007472" sldId="311"/>
            <ac:spMk id="22" creationId="{DEE00833-FAE3-9CE7-C189-4EA34E409D9A}"/>
          </ac:spMkLst>
        </pc:spChg>
        <pc:spChg chg="add mod">
          <ac:chgData name="Nino Philip Ramones" userId="1068934f-e3b4-4e88-ba23-4cb57230c594" providerId="ADAL" clId="{E022470B-91A1-4E81-943A-E04B27CD6A3E}" dt="2023-09-21T07:48:31.521" v="7401" actId="1036"/>
          <ac:spMkLst>
            <pc:docMk/>
            <pc:sldMk cId="61007472" sldId="311"/>
            <ac:spMk id="23" creationId="{37863437-03BD-F362-1B98-DDE639AF3FD3}"/>
          </ac:spMkLst>
        </pc:spChg>
        <pc:spChg chg="add mod">
          <ac:chgData name="Nino Philip Ramones" userId="1068934f-e3b4-4e88-ba23-4cb57230c594" providerId="ADAL" clId="{E022470B-91A1-4E81-943A-E04B27CD6A3E}" dt="2023-09-21T07:48:31.521" v="7401" actId="1036"/>
          <ac:spMkLst>
            <pc:docMk/>
            <pc:sldMk cId="61007472" sldId="311"/>
            <ac:spMk id="24" creationId="{D7B524AD-6B6E-13A9-E0A3-3B91DD473144}"/>
          </ac:spMkLst>
        </pc:spChg>
        <pc:spChg chg="add mod">
          <ac:chgData name="Nino Philip Ramones" userId="1068934f-e3b4-4e88-ba23-4cb57230c594" providerId="ADAL" clId="{E022470B-91A1-4E81-943A-E04B27CD6A3E}" dt="2023-09-21T07:48:31.521" v="7401" actId="1036"/>
          <ac:spMkLst>
            <pc:docMk/>
            <pc:sldMk cId="61007472" sldId="311"/>
            <ac:spMk id="25" creationId="{BA2297DD-EBE1-D532-31FD-F6C16F4A1D1E}"/>
          </ac:spMkLst>
        </pc:spChg>
        <pc:spChg chg="add mod">
          <ac:chgData name="Nino Philip Ramones" userId="1068934f-e3b4-4e88-ba23-4cb57230c594" providerId="ADAL" clId="{E022470B-91A1-4E81-943A-E04B27CD6A3E}" dt="2023-09-21T07:48:31.521" v="7401" actId="1036"/>
          <ac:spMkLst>
            <pc:docMk/>
            <pc:sldMk cId="61007472" sldId="311"/>
            <ac:spMk id="26" creationId="{0A30AD68-310F-BC9A-F924-BF09F824AA31}"/>
          </ac:spMkLst>
        </pc:spChg>
        <pc:spChg chg="add mod">
          <ac:chgData name="Nino Philip Ramones" userId="1068934f-e3b4-4e88-ba23-4cb57230c594" providerId="ADAL" clId="{E022470B-91A1-4E81-943A-E04B27CD6A3E}" dt="2023-09-21T07:48:31.521" v="7401" actId="1036"/>
          <ac:spMkLst>
            <pc:docMk/>
            <pc:sldMk cId="61007472" sldId="311"/>
            <ac:spMk id="27" creationId="{5004F19B-5480-0300-B710-5026B84665B8}"/>
          </ac:spMkLst>
        </pc:spChg>
        <pc:spChg chg="add mod">
          <ac:chgData name="Nino Philip Ramones" userId="1068934f-e3b4-4e88-ba23-4cb57230c594" providerId="ADAL" clId="{E022470B-91A1-4E81-943A-E04B27CD6A3E}" dt="2023-09-21T07:54:21.827" v="7931" actId="14100"/>
          <ac:spMkLst>
            <pc:docMk/>
            <pc:sldMk cId="61007472" sldId="311"/>
            <ac:spMk id="30" creationId="{CBFAC71E-C73A-3916-FF9B-A99EC2D06BF1}"/>
          </ac:spMkLst>
        </pc:spChg>
        <pc:grpChg chg="add mod">
          <ac:chgData name="Nino Philip Ramones" userId="1068934f-e3b4-4e88-ba23-4cb57230c594" providerId="ADAL" clId="{E022470B-91A1-4E81-943A-E04B27CD6A3E}" dt="2023-09-21T07:48:31.521" v="7401" actId="1036"/>
          <ac:grpSpMkLst>
            <pc:docMk/>
            <pc:sldMk cId="61007472" sldId="311"/>
            <ac:grpSpMk id="28" creationId="{CF3D415F-07C2-CF62-AA82-74E4D36A10EA}"/>
          </ac:grpSpMkLst>
        </pc:grpChg>
        <pc:grpChg chg="add mod">
          <ac:chgData name="Nino Philip Ramones" userId="1068934f-e3b4-4e88-ba23-4cb57230c594" providerId="ADAL" clId="{E022470B-91A1-4E81-943A-E04B27CD6A3E}" dt="2023-09-21T07:48:31.521" v="7401" actId="1036"/>
          <ac:grpSpMkLst>
            <pc:docMk/>
            <pc:sldMk cId="61007472" sldId="311"/>
            <ac:grpSpMk id="29" creationId="{12A4F901-2B32-7D85-F615-ADD5A6BE2E8B}"/>
          </ac:grpSpMkLst>
        </pc:grpChg>
        <pc:picChg chg="add mod">
          <ac:chgData name="Nino Philip Ramones" userId="1068934f-e3b4-4e88-ba23-4cb57230c594" providerId="ADAL" clId="{E022470B-91A1-4E81-943A-E04B27CD6A3E}" dt="2023-09-21T07:48:31.521" v="7401" actId="1036"/>
          <ac:picMkLst>
            <pc:docMk/>
            <pc:sldMk cId="61007472" sldId="311"/>
            <ac:picMk id="7" creationId="{3AAF690C-AA26-48E6-ACDE-D3E54AD7CBBC}"/>
          </ac:picMkLst>
        </pc:picChg>
        <pc:picChg chg="del">
          <ac:chgData name="Nino Philip Ramones" userId="1068934f-e3b4-4e88-ba23-4cb57230c594" providerId="ADAL" clId="{E022470B-91A1-4E81-943A-E04B27CD6A3E}" dt="2023-09-21T07:30:03.263" v="5740" actId="478"/>
          <ac:picMkLst>
            <pc:docMk/>
            <pc:sldMk cId="61007472" sldId="311"/>
            <ac:picMk id="16" creationId="{4D2E2C9F-F870-9A93-DDB8-DFC3EE442CA8}"/>
          </ac:picMkLst>
        </pc:picChg>
      </pc:sldChg>
      <pc:sldChg chg="del">
        <pc:chgData name="Nino Philip Ramones" userId="1068934f-e3b4-4e88-ba23-4cb57230c594" providerId="ADAL" clId="{E022470B-91A1-4E81-943A-E04B27CD6A3E}" dt="2023-09-21T05:07:23.512" v="244" actId="47"/>
        <pc:sldMkLst>
          <pc:docMk/>
          <pc:sldMk cId="3239527936" sldId="311"/>
        </pc:sldMkLst>
      </pc:sldChg>
      <pc:sldChg chg="del">
        <pc:chgData name="Nino Philip Ramones" userId="1068934f-e3b4-4e88-ba23-4cb57230c594" providerId="ADAL" clId="{E022470B-91A1-4E81-943A-E04B27CD6A3E}" dt="2023-09-21T05:07:23.512" v="244" actId="47"/>
        <pc:sldMkLst>
          <pc:docMk/>
          <pc:sldMk cId="3823646011" sldId="312"/>
        </pc:sldMkLst>
      </pc:sldChg>
      <pc:sldChg chg="del">
        <pc:chgData name="Nino Philip Ramones" userId="1068934f-e3b4-4e88-ba23-4cb57230c594" providerId="ADAL" clId="{E022470B-91A1-4E81-943A-E04B27CD6A3E}" dt="2023-09-21T05:07:23.512" v="244" actId="47"/>
        <pc:sldMkLst>
          <pc:docMk/>
          <pc:sldMk cId="2343572440" sldId="313"/>
        </pc:sldMkLst>
      </pc:sldChg>
      <pc:sldChg chg="del">
        <pc:chgData name="Nino Philip Ramones" userId="1068934f-e3b4-4e88-ba23-4cb57230c594" providerId="ADAL" clId="{E022470B-91A1-4E81-943A-E04B27CD6A3E}" dt="2023-09-21T05:07:23.512" v="244" actId="47"/>
        <pc:sldMkLst>
          <pc:docMk/>
          <pc:sldMk cId="1452955581" sldId="314"/>
        </pc:sldMkLst>
      </pc:sldChg>
    </pc:docChg>
  </pc:docChgLst>
  <pc:docChgLst>
    <pc:chgData name="Nino Philip Ramones" userId="1068934f-e3b4-4e88-ba23-4cb57230c594" providerId="ADAL" clId="{044294F3-1A26-4175-9371-9CFD83032936}"/>
    <pc:docChg chg="undo custSel addSld delSld modSld sldOrd">
      <pc:chgData name="Nino Philip Ramones" userId="1068934f-e3b4-4e88-ba23-4cb57230c594" providerId="ADAL" clId="{044294F3-1A26-4175-9371-9CFD83032936}" dt="2023-09-27T10:48:01.351" v="6323" actId="20577"/>
      <pc:docMkLst>
        <pc:docMk/>
      </pc:docMkLst>
      <pc:sldChg chg="modSp mod">
        <pc:chgData name="Nino Philip Ramones" userId="1068934f-e3b4-4e88-ba23-4cb57230c594" providerId="ADAL" clId="{044294F3-1A26-4175-9371-9CFD83032936}" dt="2023-09-27T08:49:34.677" v="19" actId="1035"/>
        <pc:sldMkLst>
          <pc:docMk/>
          <pc:sldMk cId="2902220017" sldId="260"/>
        </pc:sldMkLst>
        <pc:spChg chg="mod">
          <ac:chgData name="Nino Philip Ramones" userId="1068934f-e3b4-4e88-ba23-4cb57230c594" providerId="ADAL" clId="{044294F3-1A26-4175-9371-9CFD83032936}" dt="2023-09-27T08:49:34.677" v="19" actId="1035"/>
          <ac:spMkLst>
            <pc:docMk/>
            <pc:sldMk cId="2902220017" sldId="260"/>
            <ac:spMk id="14" creationId="{86CD694D-7914-A6C9-97B8-2823F7984CDE}"/>
          </ac:spMkLst>
        </pc:spChg>
      </pc:sldChg>
      <pc:sldChg chg="modSp mod">
        <pc:chgData name="Nino Philip Ramones" userId="1068934f-e3b4-4e88-ba23-4cb57230c594" providerId="ADAL" clId="{044294F3-1A26-4175-9371-9CFD83032936}" dt="2023-09-27T09:20:16.234" v="925" actId="14100"/>
        <pc:sldMkLst>
          <pc:docMk/>
          <pc:sldMk cId="4215421811" sldId="261"/>
        </pc:sldMkLst>
        <pc:spChg chg="mod">
          <ac:chgData name="Nino Philip Ramones" userId="1068934f-e3b4-4e88-ba23-4cb57230c594" providerId="ADAL" clId="{044294F3-1A26-4175-9371-9CFD83032936}" dt="2023-09-27T09:20:08.671" v="923" actId="313"/>
          <ac:spMkLst>
            <pc:docMk/>
            <pc:sldMk cId="4215421811" sldId="261"/>
            <ac:spMk id="6" creationId="{1C139C71-43D8-DA15-F46A-8598CDF1F78A}"/>
          </ac:spMkLst>
        </pc:spChg>
        <pc:spChg chg="mod">
          <ac:chgData name="Nino Philip Ramones" userId="1068934f-e3b4-4e88-ba23-4cb57230c594" providerId="ADAL" clId="{044294F3-1A26-4175-9371-9CFD83032936}" dt="2023-09-27T09:15:24.136" v="539" actId="20577"/>
          <ac:spMkLst>
            <pc:docMk/>
            <pc:sldMk cId="4215421811" sldId="261"/>
            <ac:spMk id="7" creationId="{CB143D5A-4C51-CC45-02B5-43383CAA5C50}"/>
          </ac:spMkLst>
        </pc:spChg>
        <pc:spChg chg="mod">
          <ac:chgData name="Nino Philip Ramones" userId="1068934f-e3b4-4e88-ba23-4cb57230c594" providerId="ADAL" clId="{044294F3-1A26-4175-9371-9CFD83032936}" dt="2023-09-27T09:20:11.117" v="924" actId="313"/>
          <ac:spMkLst>
            <pc:docMk/>
            <pc:sldMk cId="4215421811" sldId="261"/>
            <ac:spMk id="10" creationId="{AA624370-42F0-82DE-228F-BC78C798D723}"/>
          </ac:spMkLst>
        </pc:spChg>
        <pc:grpChg chg="mod">
          <ac:chgData name="Nino Philip Ramones" userId="1068934f-e3b4-4e88-ba23-4cb57230c594" providerId="ADAL" clId="{044294F3-1A26-4175-9371-9CFD83032936}" dt="2023-09-27T09:20:16.234" v="925" actId="14100"/>
          <ac:grpSpMkLst>
            <pc:docMk/>
            <pc:sldMk cId="4215421811" sldId="261"/>
            <ac:grpSpMk id="9" creationId="{86565025-D585-4FE0-F5D0-00D60DC63201}"/>
          </ac:grpSpMkLst>
        </pc:grpChg>
        <pc:grpChg chg="mod">
          <ac:chgData name="Nino Philip Ramones" userId="1068934f-e3b4-4e88-ba23-4cb57230c594" providerId="ADAL" clId="{044294F3-1A26-4175-9371-9CFD83032936}" dt="2023-09-27T09:11:56.431" v="235" actId="1036"/>
          <ac:grpSpMkLst>
            <pc:docMk/>
            <pc:sldMk cId="4215421811" sldId="261"/>
            <ac:grpSpMk id="28" creationId="{1E2DCC1B-E94A-BBE8-ED0F-0C36BBB2851B}"/>
          </ac:grpSpMkLst>
        </pc:grpChg>
      </pc:sldChg>
      <pc:sldChg chg="modSp mod">
        <pc:chgData name="Nino Philip Ramones" userId="1068934f-e3b4-4e88-ba23-4cb57230c594" providerId="ADAL" clId="{044294F3-1A26-4175-9371-9CFD83032936}" dt="2023-09-27T10:48:01.351" v="6323" actId="20577"/>
        <pc:sldMkLst>
          <pc:docMk/>
          <pc:sldMk cId="3042634148" sldId="281"/>
        </pc:sldMkLst>
        <pc:spChg chg="mod">
          <ac:chgData name="Nino Philip Ramones" userId="1068934f-e3b4-4e88-ba23-4cb57230c594" providerId="ADAL" clId="{044294F3-1A26-4175-9371-9CFD83032936}" dt="2023-09-27T10:48:01.351" v="6323" actId="20577"/>
          <ac:spMkLst>
            <pc:docMk/>
            <pc:sldMk cId="3042634148" sldId="281"/>
            <ac:spMk id="6" creationId="{1C139C71-43D8-DA15-F46A-8598CDF1F78A}"/>
          </ac:spMkLst>
        </pc:spChg>
        <pc:spChg chg="mod">
          <ac:chgData name="Nino Philip Ramones" userId="1068934f-e3b4-4e88-ba23-4cb57230c594" providerId="ADAL" clId="{044294F3-1A26-4175-9371-9CFD83032936}" dt="2023-09-27T10:47:55.271" v="6319" actId="1036"/>
          <ac:spMkLst>
            <pc:docMk/>
            <pc:sldMk cId="3042634148" sldId="281"/>
            <ac:spMk id="9" creationId="{A4C4677F-45AE-36EE-ABCE-397302091C1F}"/>
          </ac:spMkLst>
        </pc:spChg>
        <pc:spChg chg="mod">
          <ac:chgData name="Nino Philip Ramones" userId="1068934f-e3b4-4e88-ba23-4cb57230c594" providerId="ADAL" clId="{044294F3-1A26-4175-9371-9CFD83032936}" dt="2023-09-27T10:47:55.271" v="6319" actId="1036"/>
          <ac:spMkLst>
            <pc:docMk/>
            <pc:sldMk cId="3042634148" sldId="281"/>
            <ac:spMk id="15" creationId="{3DE590E7-D5BC-0018-437A-AE6E15E396B6}"/>
          </ac:spMkLst>
        </pc:spChg>
      </pc:sldChg>
      <pc:sldChg chg="addSp delSp modSp mod">
        <pc:chgData name="Nino Philip Ramones" userId="1068934f-e3b4-4e88-ba23-4cb57230c594" providerId="ADAL" clId="{044294F3-1A26-4175-9371-9CFD83032936}" dt="2023-09-27T09:31:49.891" v="2118"/>
        <pc:sldMkLst>
          <pc:docMk/>
          <pc:sldMk cId="2474797160" sldId="288"/>
        </pc:sldMkLst>
        <pc:spChg chg="mod">
          <ac:chgData name="Nino Philip Ramones" userId="1068934f-e3b4-4e88-ba23-4cb57230c594" providerId="ADAL" clId="{044294F3-1A26-4175-9371-9CFD83032936}" dt="2023-09-27T09:31:21.011" v="2107" actId="13926"/>
          <ac:spMkLst>
            <pc:docMk/>
            <pc:sldMk cId="2474797160" sldId="288"/>
            <ac:spMk id="6" creationId="{1C139C71-43D8-DA15-F46A-8598CDF1F78A}"/>
          </ac:spMkLst>
        </pc:spChg>
        <pc:spChg chg="mod">
          <ac:chgData name="Nino Philip Ramones" userId="1068934f-e3b4-4e88-ba23-4cb57230c594" providerId="ADAL" clId="{044294F3-1A26-4175-9371-9CFD83032936}" dt="2023-09-27T09:31:49.891" v="2118"/>
          <ac:spMkLst>
            <pc:docMk/>
            <pc:sldMk cId="2474797160" sldId="288"/>
            <ac:spMk id="7" creationId="{DDEC0F14-FD03-05D6-C68F-80656E045151}"/>
          </ac:spMkLst>
        </pc:spChg>
        <pc:spChg chg="mod">
          <ac:chgData name="Nino Philip Ramones" userId="1068934f-e3b4-4e88-ba23-4cb57230c594" providerId="ADAL" clId="{044294F3-1A26-4175-9371-9CFD83032936}" dt="2023-09-27T09:31:49.891" v="2118"/>
          <ac:spMkLst>
            <pc:docMk/>
            <pc:sldMk cId="2474797160" sldId="288"/>
            <ac:spMk id="8" creationId="{15A29202-09DA-C313-71A9-8C2619B94794}"/>
          </ac:spMkLst>
        </pc:spChg>
        <pc:spChg chg="mod">
          <ac:chgData name="Nino Philip Ramones" userId="1068934f-e3b4-4e88-ba23-4cb57230c594" providerId="ADAL" clId="{044294F3-1A26-4175-9371-9CFD83032936}" dt="2023-09-27T09:31:49.891" v="2118"/>
          <ac:spMkLst>
            <pc:docMk/>
            <pc:sldMk cId="2474797160" sldId="288"/>
            <ac:spMk id="9" creationId="{0B38F41D-6544-4495-57CB-8DC40259ABDF}"/>
          </ac:spMkLst>
        </pc:spChg>
        <pc:spChg chg="mod">
          <ac:chgData name="Nino Philip Ramones" userId="1068934f-e3b4-4e88-ba23-4cb57230c594" providerId="ADAL" clId="{044294F3-1A26-4175-9371-9CFD83032936}" dt="2023-09-27T09:31:49.891" v="2118"/>
          <ac:spMkLst>
            <pc:docMk/>
            <pc:sldMk cId="2474797160" sldId="288"/>
            <ac:spMk id="10" creationId="{BAA4A155-9A42-F1D6-DD34-50B0ECD11268}"/>
          </ac:spMkLst>
        </pc:spChg>
        <pc:spChg chg="mod">
          <ac:chgData name="Nino Philip Ramones" userId="1068934f-e3b4-4e88-ba23-4cb57230c594" providerId="ADAL" clId="{044294F3-1A26-4175-9371-9CFD83032936}" dt="2023-09-27T09:30:26.082" v="2102" actId="1036"/>
          <ac:spMkLst>
            <pc:docMk/>
            <pc:sldMk cId="2474797160" sldId="288"/>
            <ac:spMk id="12" creationId="{A03D9DDB-0911-CCC6-289E-FE03CE9C7E57}"/>
          </ac:spMkLst>
        </pc:spChg>
        <pc:grpChg chg="add mod">
          <ac:chgData name="Nino Philip Ramones" userId="1068934f-e3b4-4e88-ba23-4cb57230c594" providerId="ADAL" clId="{044294F3-1A26-4175-9371-9CFD83032936}" dt="2023-09-27T09:31:49.891" v="2118"/>
          <ac:grpSpMkLst>
            <pc:docMk/>
            <pc:sldMk cId="2474797160" sldId="288"/>
            <ac:grpSpMk id="3" creationId="{0964A39B-CA41-39DF-3208-2C6FDB05EBC2}"/>
          </ac:grpSpMkLst>
        </pc:grpChg>
        <pc:grpChg chg="del">
          <ac:chgData name="Nino Philip Ramones" userId="1068934f-e3b4-4e88-ba23-4cb57230c594" providerId="ADAL" clId="{044294F3-1A26-4175-9371-9CFD83032936}" dt="2023-09-27T09:20:59.503" v="930" actId="478"/>
          <ac:grpSpMkLst>
            <pc:docMk/>
            <pc:sldMk cId="2474797160" sldId="288"/>
            <ac:grpSpMk id="37" creationId="{BA2C16AE-9868-4AFF-D061-AFD4EE216C24}"/>
          </ac:grpSpMkLst>
        </pc:grpChg>
        <pc:picChg chg="mod">
          <ac:chgData name="Nino Philip Ramones" userId="1068934f-e3b4-4e88-ba23-4cb57230c594" providerId="ADAL" clId="{044294F3-1A26-4175-9371-9CFD83032936}" dt="2023-09-27T09:30:26.082" v="2102" actId="1036"/>
          <ac:picMkLst>
            <pc:docMk/>
            <pc:sldMk cId="2474797160" sldId="288"/>
            <ac:picMk id="16" creationId="{26E8A4BB-BE62-AA58-AE4E-3312D098D762}"/>
          </ac:picMkLst>
        </pc:picChg>
        <pc:picChg chg="del">
          <ac:chgData name="Nino Philip Ramones" userId="1068934f-e3b4-4e88-ba23-4cb57230c594" providerId="ADAL" clId="{044294F3-1A26-4175-9371-9CFD83032936}" dt="2023-09-27T09:20:56.577" v="929" actId="478"/>
          <ac:picMkLst>
            <pc:docMk/>
            <pc:sldMk cId="2474797160" sldId="288"/>
            <ac:picMk id="1028" creationId="{68FCB624-FDC4-91A4-3263-6ADBB7563891}"/>
          </ac:picMkLst>
        </pc:picChg>
        <pc:picChg chg="del">
          <ac:chgData name="Nino Philip Ramones" userId="1068934f-e3b4-4e88-ba23-4cb57230c594" providerId="ADAL" clId="{044294F3-1A26-4175-9371-9CFD83032936}" dt="2023-09-27T09:20:56.577" v="929" actId="478"/>
          <ac:picMkLst>
            <pc:docMk/>
            <pc:sldMk cId="2474797160" sldId="288"/>
            <ac:picMk id="1030" creationId="{13DC0619-DB50-BA1F-D03E-E58B58B88C1E}"/>
          </ac:picMkLst>
        </pc:picChg>
        <pc:picChg chg="del">
          <ac:chgData name="Nino Philip Ramones" userId="1068934f-e3b4-4e88-ba23-4cb57230c594" providerId="ADAL" clId="{044294F3-1A26-4175-9371-9CFD83032936}" dt="2023-09-27T09:20:56.577" v="929" actId="478"/>
          <ac:picMkLst>
            <pc:docMk/>
            <pc:sldMk cId="2474797160" sldId="288"/>
            <ac:picMk id="1032" creationId="{61B607E5-70D4-2F4F-AB7C-903EC0619186}"/>
          </ac:picMkLst>
        </pc:picChg>
        <pc:picChg chg="del">
          <ac:chgData name="Nino Philip Ramones" userId="1068934f-e3b4-4e88-ba23-4cb57230c594" providerId="ADAL" clId="{044294F3-1A26-4175-9371-9CFD83032936}" dt="2023-09-27T09:27:31.512" v="1697" actId="478"/>
          <ac:picMkLst>
            <pc:docMk/>
            <pc:sldMk cId="2474797160" sldId="288"/>
            <ac:picMk id="1034" creationId="{81FAFF4A-9026-BB15-93E5-6B40B5355508}"/>
          </ac:picMkLst>
        </pc:picChg>
        <pc:cxnChg chg="del">
          <ac:chgData name="Nino Philip Ramones" userId="1068934f-e3b4-4e88-ba23-4cb57230c594" providerId="ADAL" clId="{044294F3-1A26-4175-9371-9CFD83032936}" dt="2023-09-27T09:20:46.297" v="926" actId="478"/>
          <ac:cxnSpMkLst>
            <pc:docMk/>
            <pc:sldMk cId="2474797160" sldId="288"/>
            <ac:cxnSpMk id="39" creationId="{54D2A9D6-B131-EF8B-C896-AF1C7C0AFC72}"/>
          </ac:cxnSpMkLst>
        </pc:cxnChg>
        <pc:cxnChg chg="del">
          <ac:chgData name="Nino Philip Ramones" userId="1068934f-e3b4-4e88-ba23-4cb57230c594" providerId="ADAL" clId="{044294F3-1A26-4175-9371-9CFD83032936}" dt="2023-09-27T09:20:48.492" v="927" actId="478"/>
          <ac:cxnSpMkLst>
            <pc:docMk/>
            <pc:sldMk cId="2474797160" sldId="288"/>
            <ac:cxnSpMk id="42" creationId="{F1629477-5273-7BB9-B65E-2069CCCA125E}"/>
          </ac:cxnSpMkLst>
        </pc:cxnChg>
        <pc:cxnChg chg="del">
          <ac:chgData name="Nino Philip Ramones" userId="1068934f-e3b4-4e88-ba23-4cb57230c594" providerId="ADAL" clId="{044294F3-1A26-4175-9371-9CFD83032936}" dt="2023-09-27T09:20:50.019" v="928" actId="478"/>
          <ac:cxnSpMkLst>
            <pc:docMk/>
            <pc:sldMk cId="2474797160" sldId="288"/>
            <ac:cxnSpMk id="46" creationId="{760A7B93-6E07-DA28-CB0E-D2AA2D594B3C}"/>
          </ac:cxnSpMkLst>
        </pc:cxnChg>
      </pc:sldChg>
      <pc:sldChg chg="delSp del mod">
        <pc:chgData name="Nino Philip Ramones" userId="1068934f-e3b4-4e88-ba23-4cb57230c594" providerId="ADAL" clId="{044294F3-1A26-4175-9371-9CFD83032936}" dt="2023-09-27T09:31:53.392" v="2119" actId="47"/>
        <pc:sldMkLst>
          <pc:docMk/>
          <pc:sldMk cId="567979864" sldId="309"/>
        </pc:sldMkLst>
        <pc:grpChg chg="del">
          <ac:chgData name="Nino Philip Ramones" userId="1068934f-e3b4-4e88-ba23-4cb57230c594" providerId="ADAL" clId="{044294F3-1A26-4175-9371-9CFD83032936}" dt="2023-09-27T09:31:48.038" v="2117" actId="21"/>
          <ac:grpSpMkLst>
            <pc:docMk/>
            <pc:sldMk cId="567979864" sldId="309"/>
            <ac:grpSpMk id="51" creationId="{B9C97675-276A-B409-8702-A307D5D90DD7}"/>
          </ac:grpSpMkLst>
        </pc:grpChg>
      </pc:sldChg>
      <pc:sldChg chg="addSp delSp modSp mod">
        <pc:chgData name="Nino Philip Ramones" userId="1068934f-e3b4-4e88-ba23-4cb57230c594" providerId="ADAL" clId="{044294F3-1A26-4175-9371-9CFD83032936}" dt="2023-09-27T10:01:06.346" v="2893" actId="20577"/>
        <pc:sldMkLst>
          <pc:docMk/>
          <pc:sldMk cId="3223974822" sldId="310"/>
        </pc:sldMkLst>
        <pc:spChg chg="del mod">
          <ac:chgData name="Nino Philip Ramones" userId="1068934f-e3b4-4e88-ba23-4cb57230c594" providerId="ADAL" clId="{044294F3-1A26-4175-9371-9CFD83032936}" dt="2023-09-27T09:39:23.049" v="2187" actId="478"/>
          <ac:spMkLst>
            <pc:docMk/>
            <pc:sldMk cId="3223974822" sldId="310"/>
            <ac:spMk id="6" creationId="{1C139C71-43D8-DA15-F46A-8598CDF1F78A}"/>
          </ac:spMkLst>
        </pc:spChg>
        <pc:spChg chg="mod">
          <ac:chgData name="Nino Philip Ramones" userId="1068934f-e3b4-4e88-ba23-4cb57230c594" providerId="ADAL" clId="{044294F3-1A26-4175-9371-9CFD83032936}" dt="2023-09-27T10:01:06.346" v="2893" actId="20577"/>
          <ac:spMkLst>
            <pc:docMk/>
            <pc:sldMk cId="3223974822" sldId="310"/>
            <ac:spMk id="17" creationId="{0D8BDA44-0458-271C-44BF-3D68DB5A3AB2}"/>
          </ac:spMkLst>
        </pc:spChg>
        <pc:spChg chg="mod">
          <ac:chgData name="Nino Philip Ramones" userId="1068934f-e3b4-4e88-ba23-4cb57230c594" providerId="ADAL" clId="{044294F3-1A26-4175-9371-9CFD83032936}" dt="2023-09-27T09:43:05.232" v="2260"/>
          <ac:spMkLst>
            <pc:docMk/>
            <pc:sldMk cId="3223974822" sldId="310"/>
            <ac:spMk id="35" creationId="{026A3B51-F99D-3BF5-3E60-0CD2CBCAAC5C}"/>
          </ac:spMkLst>
        </pc:spChg>
        <pc:spChg chg="mod">
          <ac:chgData name="Nino Philip Ramones" userId="1068934f-e3b4-4e88-ba23-4cb57230c594" providerId="ADAL" clId="{044294F3-1A26-4175-9371-9CFD83032936}" dt="2023-09-27T09:43:05.232" v="2260"/>
          <ac:spMkLst>
            <pc:docMk/>
            <pc:sldMk cId="3223974822" sldId="310"/>
            <ac:spMk id="36" creationId="{09734A90-3174-F724-270D-568DBD83457A}"/>
          </ac:spMkLst>
        </pc:spChg>
        <pc:spChg chg="mod">
          <ac:chgData name="Nino Philip Ramones" userId="1068934f-e3b4-4e88-ba23-4cb57230c594" providerId="ADAL" clId="{044294F3-1A26-4175-9371-9CFD83032936}" dt="2023-09-27T09:43:05.232" v="2260"/>
          <ac:spMkLst>
            <pc:docMk/>
            <pc:sldMk cId="3223974822" sldId="310"/>
            <ac:spMk id="37" creationId="{8A4F2B60-584A-9FA8-039B-338182DECEEE}"/>
          </ac:spMkLst>
        </pc:spChg>
        <pc:spChg chg="mod">
          <ac:chgData name="Nino Philip Ramones" userId="1068934f-e3b4-4e88-ba23-4cb57230c594" providerId="ADAL" clId="{044294F3-1A26-4175-9371-9CFD83032936}" dt="2023-09-27T09:43:05.232" v="2260"/>
          <ac:spMkLst>
            <pc:docMk/>
            <pc:sldMk cId="3223974822" sldId="310"/>
            <ac:spMk id="38" creationId="{34FC6E18-81A5-8819-7A68-0B584C23ABA0}"/>
          </ac:spMkLst>
        </pc:spChg>
        <pc:spChg chg="mod">
          <ac:chgData name="Nino Philip Ramones" userId="1068934f-e3b4-4e88-ba23-4cb57230c594" providerId="ADAL" clId="{044294F3-1A26-4175-9371-9CFD83032936}" dt="2023-09-27T09:43:05.232" v="2260"/>
          <ac:spMkLst>
            <pc:docMk/>
            <pc:sldMk cId="3223974822" sldId="310"/>
            <ac:spMk id="39" creationId="{F86050F8-1454-E3AE-933F-82B488757653}"/>
          </ac:spMkLst>
        </pc:spChg>
        <pc:spChg chg="mod">
          <ac:chgData name="Nino Philip Ramones" userId="1068934f-e3b4-4e88-ba23-4cb57230c594" providerId="ADAL" clId="{044294F3-1A26-4175-9371-9CFD83032936}" dt="2023-09-27T09:43:05.232" v="2260"/>
          <ac:spMkLst>
            <pc:docMk/>
            <pc:sldMk cId="3223974822" sldId="310"/>
            <ac:spMk id="40" creationId="{8E0EDFC0-4739-9D9A-697B-BD50DDE9B371}"/>
          </ac:spMkLst>
        </pc:spChg>
        <pc:grpChg chg="add mod">
          <ac:chgData name="Nino Philip Ramones" userId="1068934f-e3b4-4e88-ba23-4cb57230c594" providerId="ADAL" clId="{044294F3-1A26-4175-9371-9CFD83032936}" dt="2023-09-27T09:45:00.800" v="2447" actId="14100"/>
          <ac:grpSpMkLst>
            <pc:docMk/>
            <pc:sldMk cId="3223974822" sldId="310"/>
            <ac:grpSpMk id="30" creationId="{60D3D15F-84DA-7DD4-6CD0-D407E7E9FA39}"/>
          </ac:grpSpMkLst>
        </pc:grpChg>
        <pc:grpChg chg="add mod">
          <ac:chgData name="Nino Philip Ramones" userId="1068934f-e3b4-4e88-ba23-4cb57230c594" providerId="ADAL" clId="{044294F3-1A26-4175-9371-9CFD83032936}" dt="2023-09-27T09:45:06.056" v="2450" actId="1036"/>
          <ac:grpSpMkLst>
            <pc:docMk/>
            <pc:sldMk cId="3223974822" sldId="310"/>
            <ac:grpSpMk id="33" creationId="{F1AEFB71-EF62-D4B6-7C26-3ED50F43E47A}"/>
          </ac:grpSpMkLst>
        </pc:grpChg>
        <pc:grpChg chg="add mod">
          <ac:chgData name="Nino Philip Ramones" userId="1068934f-e3b4-4e88-ba23-4cb57230c594" providerId="ADAL" clId="{044294F3-1A26-4175-9371-9CFD83032936}" dt="2023-09-27T09:45:06.056" v="2450" actId="1036"/>
          <ac:grpSpMkLst>
            <pc:docMk/>
            <pc:sldMk cId="3223974822" sldId="310"/>
            <ac:grpSpMk id="34" creationId="{37D0D9D7-BA72-AEDA-F1A7-73CDE6A380D7}"/>
          </ac:grpSpMkLst>
        </pc:grpChg>
        <pc:picChg chg="add mod">
          <ac:chgData name="Nino Philip Ramones" userId="1068934f-e3b4-4e88-ba23-4cb57230c594" providerId="ADAL" clId="{044294F3-1A26-4175-9371-9CFD83032936}" dt="2023-09-27T09:39:16.313" v="2185" actId="164"/>
          <ac:picMkLst>
            <pc:docMk/>
            <pc:sldMk cId="3223974822" sldId="310"/>
            <ac:picMk id="7" creationId="{7FF7CD5C-300D-5874-3F98-3778494BF850}"/>
          </ac:picMkLst>
        </pc:picChg>
        <pc:picChg chg="add mod">
          <ac:chgData name="Nino Philip Ramones" userId="1068934f-e3b4-4e88-ba23-4cb57230c594" providerId="ADAL" clId="{044294F3-1A26-4175-9371-9CFD83032936}" dt="2023-09-27T09:39:16.313" v="2185" actId="164"/>
          <ac:picMkLst>
            <pc:docMk/>
            <pc:sldMk cId="3223974822" sldId="310"/>
            <ac:picMk id="9" creationId="{64ED9448-C36F-3093-7D37-96CE8D7C45F7}"/>
          </ac:picMkLst>
        </pc:picChg>
        <pc:picChg chg="add mod">
          <ac:chgData name="Nino Philip Ramones" userId="1068934f-e3b4-4e88-ba23-4cb57230c594" providerId="ADAL" clId="{044294F3-1A26-4175-9371-9CFD83032936}" dt="2023-09-27T09:39:16.313" v="2185" actId="164"/>
          <ac:picMkLst>
            <pc:docMk/>
            <pc:sldMk cId="3223974822" sldId="310"/>
            <ac:picMk id="11" creationId="{8D6DF9E5-75AF-DC07-5E8B-450C53331891}"/>
          </ac:picMkLst>
        </pc:picChg>
        <pc:picChg chg="add mod">
          <ac:chgData name="Nino Philip Ramones" userId="1068934f-e3b4-4e88-ba23-4cb57230c594" providerId="ADAL" clId="{044294F3-1A26-4175-9371-9CFD83032936}" dt="2023-09-27T09:39:16.313" v="2185" actId="164"/>
          <ac:picMkLst>
            <pc:docMk/>
            <pc:sldMk cId="3223974822" sldId="310"/>
            <ac:picMk id="13" creationId="{86F23F10-32EF-684A-FBF1-A4D16AF9892C}"/>
          </ac:picMkLst>
        </pc:picChg>
        <pc:picChg chg="del">
          <ac:chgData name="Nino Philip Ramones" userId="1068934f-e3b4-4e88-ba23-4cb57230c594" providerId="ADAL" clId="{044294F3-1A26-4175-9371-9CFD83032936}" dt="2023-09-27T09:31:26.347" v="2108" actId="478"/>
          <ac:picMkLst>
            <pc:docMk/>
            <pc:sldMk cId="3223974822" sldId="310"/>
            <ac:picMk id="16" creationId="{4D2E2C9F-F870-9A93-DDB8-DFC3EE442CA8}"/>
          </ac:picMkLst>
        </pc:picChg>
        <pc:picChg chg="add mod">
          <ac:chgData name="Nino Philip Ramones" userId="1068934f-e3b4-4e88-ba23-4cb57230c594" providerId="ADAL" clId="{044294F3-1A26-4175-9371-9CFD83032936}" dt="2023-09-27T09:39:16.313" v="2185" actId="164"/>
          <ac:picMkLst>
            <pc:docMk/>
            <pc:sldMk cId="3223974822" sldId="310"/>
            <ac:picMk id="19" creationId="{27FA0958-EA27-E0C0-2D05-D8BD834FA5F0}"/>
          </ac:picMkLst>
        </pc:picChg>
        <pc:picChg chg="add mod">
          <ac:chgData name="Nino Philip Ramones" userId="1068934f-e3b4-4e88-ba23-4cb57230c594" providerId="ADAL" clId="{044294F3-1A26-4175-9371-9CFD83032936}" dt="2023-09-27T09:39:16.313" v="2185" actId="164"/>
          <ac:picMkLst>
            <pc:docMk/>
            <pc:sldMk cId="3223974822" sldId="310"/>
            <ac:picMk id="21" creationId="{A9E160A8-30AA-A96B-D4F3-5645902262A5}"/>
          </ac:picMkLst>
        </pc:picChg>
        <pc:picChg chg="add mod">
          <ac:chgData name="Nino Philip Ramones" userId="1068934f-e3b4-4e88-ba23-4cb57230c594" providerId="ADAL" clId="{044294F3-1A26-4175-9371-9CFD83032936}" dt="2023-09-27T09:39:16.313" v="2185" actId="164"/>
          <ac:picMkLst>
            <pc:docMk/>
            <pc:sldMk cId="3223974822" sldId="310"/>
            <ac:picMk id="23" creationId="{8F9449AF-7899-DFF6-C1D9-4BD4B17DCBED}"/>
          </ac:picMkLst>
        </pc:picChg>
        <pc:picChg chg="add mod">
          <ac:chgData name="Nino Philip Ramones" userId="1068934f-e3b4-4e88-ba23-4cb57230c594" providerId="ADAL" clId="{044294F3-1A26-4175-9371-9CFD83032936}" dt="2023-09-27T09:39:16.313" v="2185" actId="164"/>
          <ac:picMkLst>
            <pc:docMk/>
            <pc:sldMk cId="3223974822" sldId="310"/>
            <ac:picMk id="25" creationId="{9C9C0C88-4597-0F2D-B2B5-7900E3D75D36}"/>
          </ac:picMkLst>
        </pc:picChg>
        <pc:picChg chg="add mod">
          <ac:chgData name="Nino Philip Ramones" userId="1068934f-e3b4-4e88-ba23-4cb57230c594" providerId="ADAL" clId="{044294F3-1A26-4175-9371-9CFD83032936}" dt="2023-09-27T09:39:16.313" v="2185" actId="164"/>
          <ac:picMkLst>
            <pc:docMk/>
            <pc:sldMk cId="3223974822" sldId="310"/>
            <ac:picMk id="27" creationId="{C87F4D1C-68C9-A016-3646-31E846A91CBF}"/>
          </ac:picMkLst>
        </pc:picChg>
        <pc:picChg chg="add mod">
          <ac:chgData name="Nino Philip Ramones" userId="1068934f-e3b4-4e88-ba23-4cb57230c594" providerId="ADAL" clId="{044294F3-1A26-4175-9371-9CFD83032936}" dt="2023-09-27T09:39:16.313" v="2185" actId="164"/>
          <ac:picMkLst>
            <pc:docMk/>
            <pc:sldMk cId="3223974822" sldId="310"/>
            <ac:picMk id="29" creationId="{CE500744-74C6-0C69-88CA-7A779DB6F445}"/>
          </ac:picMkLst>
        </pc:picChg>
        <pc:picChg chg="add mod">
          <ac:chgData name="Nino Philip Ramones" userId="1068934f-e3b4-4e88-ba23-4cb57230c594" providerId="ADAL" clId="{044294F3-1A26-4175-9371-9CFD83032936}" dt="2023-09-27T09:42:52.833" v="2259" actId="207"/>
          <ac:picMkLst>
            <pc:docMk/>
            <pc:sldMk cId="3223974822" sldId="310"/>
            <ac:picMk id="31" creationId="{DC504603-206E-0FDE-3632-5E0870D960E1}"/>
          </ac:picMkLst>
        </pc:picChg>
        <pc:picChg chg="add mod">
          <ac:chgData name="Nino Philip Ramones" userId="1068934f-e3b4-4e88-ba23-4cb57230c594" providerId="ADAL" clId="{044294F3-1A26-4175-9371-9CFD83032936}" dt="2023-09-27T09:42:52.833" v="2259" actId="207"/>
          <ac:picMkLst>
            <pc:docMk/>
            <pc:sldMk cId="3223974822" sldId="310"/>
            <ac:picMk id="32" creationId="{310FB07A-4503-C735-02CB-44C827DACB9E}"/>
          </ac:picMkLst>
        </pc:picChg>
      </pc:sldChg>
      <pc:sldChg chg="addSp delSp modSp mod">
        <pc:chgData name="Nino Philip Ramones" userId="1068934f-e3b4-4e88-ba23-4cb57230c594" providerId="ADAL" clId="{044294F3-1A26-4175-9371-9CFD83032936}" dt="2023-09-27T10:42:12.814" v="5698" actId="1035"/>
        <pc:sldMkLst>
          <pc:docMk/>
          <pc:sldMk cId="61007472" sldId="311"/>
        </pc:sldMkLst>
        <pc:spChg chg="mod">
          <ac:chgData name="Nino Philip Ramones" userId="1068934f-e3b4-4e88-ba23-4cb57230c594" providerId="ADAL" clId="{044294F3-1A26-4175-9371-9CFD83032936}" dt="2023-09-27T10:37:12.612" v="5495" actId="20577"/>
          <ac:spMkLst>
            <pc:docMk/>
            <pc:sldMk cId="61007472" sldId="311"/>
            <ac:spMk id="3" creationId="{0B567E00-0B4D-C00E-62C5-8B78A6809F4D}"/>
          </ac:spMkLst>
        </pc:spChg>
        <pc:spChg chg="add mod">
          <ac:chgData name="Nino Philip Ramones" userId="1068934f-e3b4-4e88-ba23-4cb57230c594" providerId="ADAL" clId="{044294F3-1A26-4175-9371-9CFD83032936}" dt="2023-09-27T10:42:12.814" v="5698" actId="1035"/>
          <ac:spMkLst>
            <pc:docMk/>
            <pc:sldMk cId="61007472" sldId="311"/>
            <ac:spMk id="16" creationId="{0D3B0591-BD04-238A-5965-C9C6492DCC5C}"/>
          </ac:spMkLst>
        </pc:spChg>
        <pc:spChg chg="mod">
          <ac:chgData name="Nino Philip Ramones" userId="1068934f-e3b4-4e88-ba23-4cb57230c594" providerId="ADAL" clId="{044294F3-1A26-4175-9371-9CFD83032936}" dt="2023-09-27T10:42:01.125" v="5696" actId="1037"/>
          <ac:spMkLst>
            <pc:docMk/>
            <pc:sldMk cId="61007472" sldId="311"/>
            <ac:spMk id="17" creationId="{0D8BDA44-0458-271C-44BF-3D68DB5A3AB2}"/>
          </ac:spMkLst>
        </pc:spChg>
        <pc:spChg chg="del">
          <ac:chgData name="Nino Philip Ramones" userId="1068934f-e3b4-4e88-ba23-4cb57230c594" providerId="ADAL" clId="{044294F3-1A26-4175-9371-9CFD83032936}" dt="2023-09-27T10:36:03.146" v="5479" actId="478"/>
          <ac:spMkLst>
            <pc:docMk/>
            <pc:sldMk cId="61007472" sldId="311"/>
            <ac:spMk id="30" creationId="{CBFAC71E-C73A-3916-FF9B-A99EC2D06BF1}"/>
          </ac:spMkLst>
        </pc:spChg>
        <pc:grpChg chg="del">
          <ac:chgData name="Nino Philip Ramones" userId="1068934f-e3b4-4e88-ba23-4cb57230c594" providerId="ADAL" clId="{044294F3-1A26-4175-9371-9CFD83032936}" dt="2023-09-27T10:20:59.961" v="4605" actId="478"/>
          <ac:grpSpMkLst>
            <pc:docMk/>
            <pc:sldMk cId="61007472" sldId="311"/>
            <ac:grpSpMk id="29" creationId="{12A4F901-2B32-7D85-F615-ADD5A6BE2E8B}"/>
          </ac:grpSpMkLst>
        </pc:grpChg>
        <pc:grpChg chg="add mod">
          <ac:chgData name="Nino Philip Ramones" userId="1068934f-e3b4-4e88-ba23-4cb57230c594" providerId="ADAL" clId="{044294F3-1A26-4175-9371-9CFD83032936}" dt="2023-09-27T10:42:09.449" v="5697" actId="1035"/>
          <ac:grpSpMkLst>
            <pc:docMk/>
            <pc:sldMk cId="61007472" sldId="311"/>
            <ac:grpSpMk id="39" creationId="{6E9A7E07-C2A4-CEFD-ACA8-A466FFA9D63F}"/>
          </ac:grpSpMkLst>
        </pc:grpChg>
        <pc:picChg chg="add mod">
          <ac:chgData name="Nino Philip Ramones" userId="1068934f-e3b4-4e88-ba23-4cb57230c594" providerId="ADAL" clId="{044294F3-1A26-4175-9371-9CFD83032936}" dt="2023-09-27T10:41:44.306" v="5688" actId="164"/>
          <ac:picMkLst>
            <pc:docMk/>
            <pc:sldMk cId="61007472" sldId="311"/>
            <ac:picMk id="32" creationId="{D770C20B-1801-19F9-A20C-A3074F2E3383}"/>
          </ac:picMkLst>
        </pc:picChg>
        <pc:cxnChg chg="add mod">
          <ac:chgData name="Nino Philip Ramones" userId="1068934f-e3b4-4e88-ba23-4cb57230c594" providerId="ADAL" clId="{044294F3-1A26-4175-9371-9CFD83032936}" dt="2023-09-27T10:41:44.306" v="5688" actId="164"/>
          <ac:cxnSpMkLst>
            <pc:docMk/>
            <pc:sldMk cId="61007472" sldId="311"/>
            <ac:cxnSpMk id="34" creationId="{6739AA01-918C-38D1-3599-FBF80EE9B465}"/>
          </ac:cxnSpMkLst>
        </pc:cxnChg>
        <pc:cxnChg chg="add mod">
          <ac:chgData name="Nino Philip Ramones" userId="1068934f-e3b4-4e88-ba23-4cb57230c594" providerId="ADAL" clId="{044294F3-1A26-4175-9371-9CFD83032936}" dt="2023-09-27T10:41:44.306" v="5688" actId="164"/>
          <ac:cxnSpMkLst>
            <pc:docMk/>
            <pc:sldMk cId="61007472" sldId="311"/>
            <ac:cxnSpMk id="38" creationId="{C4D74055-5135-C08B-F218-12ADDC40504F}"/>
          </ac:cxnSpMkLst>
        </pc:cxnChg>
      </pc:sldChg>
      <pc:sldChg chg="addSp modSp add mod">
        <pc:chgData name="Nino Philip Ramones" userId="1068934f-e3b4-4e88-ba23-4cb57230c594" providerId="ADAL" clId="{044294F3-1A26-4175-9371-9CFD83032936}" dt="2023-09-27T10:01:10.417" v="2895" actId="20577"/>
        <pc:sldMkLst>
          <pc:docMk/>
          <pc:sldMk cId="274658128" sldId="312"/>
        </pc:sldMkLst>
        <pc:spChg chg="mod">
          <ac:chgData name="Nino Philip Ramones" userId="1068934f-e3b4-4e88-ba23-4cb57230c594" providerId="ADAL" clId="{044294F3-1A26-4175-9371-9CFD83032936}" dt="2023-09-27T10:01:10.417" v="2895" actId="20577"/>
          <ac:spMkLst>
            <pc:docMk/>
            <pc:sldMk cId="274658128" sldId="312"/>
            <ac:spMk id="17" creationId="{0D8BDA44-0458-271C-44BF-3D68DB5A3AB2}"/>
          </ac:spMkLst>
        </pc:spChg>
        <pc:picChg chg="add mod">
          <ac:chgData name="Nino Philip Ramones" userId="1068934f-e3b4-4e88-ba23-4cb57230c594" providerId="ADAL" clId="{044294F3-1A26-4175-9371-9CFD83032936}" dt="2023-09-27T09:49:45.575" v="2500" actId="1076"/>
          <ac:picMkLst>
            <pc:docMk/>
            <pc:sldMk cId="274658128" sldId="312"/>
            <ac:picMk id="6" creationId="{A9DBA3A5-DA13-3ACA-5E93-0A19628DB567}"/>
          </ac:picMkLst>
        </pc:picChg>
        <pc:picChg chg="add mod">
          <ac:chgData name="Nino Philip Ramones" userId="1068934f-e3b4-4e88-ba23-4cb57230c594" providerId="ADAL" clId="{044294F3-1A26-4175-9371-9CFD83032936}" dt="2023-09-27T09:46:56.418" v="2460" actId="14100"/>
          <ac:picMkLst>
            <pc:docMk/>
            <pc:sldMk cId="274658128" sldId="312"/>
            <ac:picMk id="10" creationId="{2BC290FB-8C51-2B3C-DB61-B3C9A6589EE3}"/>
          </ac:picMkLst>
        </pc:picChg>
        <pc:picChg chg="add mod">
          <ac:chgData name="Nino Philip Ramones" userId="1068934f-e3b4-4e88-ba23-4cb57230c594" providerId="ADAL" clId="{044294F3-1A26-4175-9371-9CFD83032936}" dt="2023-09-27T09:47:13.326" v="2464" actId="14100"/>
          <ac:picMkLst>
            <pc:docMk/>
            <pc:sldMk cId="274658128" sldId="312"/>
            <ac:picMk id="16" creationId="{5621B07B-17CF-50EC-834D-B409DA8F397E}"/>
          </ac:picMkLst>
        </pc:picChg>
        <pc:picChg chg="add mod">
          <ac:chgData name="Nino Philip Ramones" userId="1068934f-e3b4-4e88-ba23-4cb57230c594" providerId="ADAL" clId="{044294F3-1A26-4175-9371-9CFD83032936}" dt="2023-09-27T09:47:31.719" v="2467" actId="14100"/>
          <ac:picMkLst>
            <pc:docMk/>
            <pc:sldMk cId="274658128" sldId="312"/>
            <ac:picMk id="20" creationId="{CBA404F0-404A-6AE8-6323-F4CFC8A09075}"/>
          </ac:picMkLst>
        </pc:picChg>
        <pc:picChg chg="add mod">
          <ac:chgData name="Nino Philip Ramones" userId="1068934f-e3b4-4e88-ba23-4cb57230c594" providerId="ADAL" clId="{044294F3-1A26-4175-9371-9CFD83032936}" dt="2023-09-27T09:48:01.399" v="2472" actId="14100"/>
          <ac:picMkLst>
            <pc:docMk/>
            <pc:sldMk cId="274658128" sldId="312"/>
            <ac:picMk id="24" creationId="{BFBE2A89-F623-B5CB-594D-17EA6F64CE83}"/>
          </ac:picMkLst>
        </pc:picChg>
        <pc:picChg chg="add mod">
          <ac:chgData name="Nino Philip Ramones" userId="1068934f-e3b4-4e88-ba23-4cb57230c594" providerId="ADAL" clId="{044294F3-1A26-4175-9371-9CFD83032936}" dt="2023-09-27T09:48:21.636" v="2476" actId="14100"/>
          <ac:picMkLst>
            <pc:docMk/>
            <pc:sldMk cId="274658128" sldId="312"/>
            <ac:picMk id="28" creationId="{B9E0AFC9-C054-5562-F2EC-8152C6DEE238}"/>
          </ac:picMkLst>
        </pc:picChg>
        <pc:picChg chg="add mod">
          <ac:chgData name="Nino Philip Ramones" userId="1068934f-e3b4-4e88-ba23-4cb57230c594" providerId="ADAL" clId="{044294F3-1A26-4175-9371-9CFD83032936}" dt="2023-09-27T09:49:02.599" v="2488" actId="14100"/>
          <ac:picMkLst>
            <pc:docMk/>
            <pc:sldMk cId="274658128" sldId="312"/>
            <ac:picMk id="42" creationId="{F1A17369-962F-4EAC-C87A-A7716AE3C602}"/>
          </ac:picMkLst>
        </pc:picChg>
        <pc:picChg chg="add mod">
          <ac:chgData name="Nino Philip Ramones" userId="1068934f-e3b4-4e88-ba23-4cb57230c594" providerId="ADAL" clId="{044294F3-1A26-4175-9371-9CFD83032936}" dt="2023-09-27T09:49:27.032" v="2497" actId="14100"/>
          <ac:picMkLst>
            <pc:docMk/>
            <pc:sldMk cId="274658128" sldId="312"/>
            <ac:picMk id="44" creationId="{162624ED-9E3C-2F46-FCFB-A95465EFAF3D}"/>
          </ac:picMkLst>
        </pc:picChg>
        <pc:picChg chg="add mod">
          <ac:chgData name="Nino Philip Ramones" userId="1068934f-e3b4-4e88-ba23-4cb57230c594" providerId="ADAL" clId="{044294F3-1A26-4175-9371-9CFD83032936}" dt="2023-09-27T09:50:05.821" v="2503" actId="14100"/>
          <ac:picMkLst>
            <pc:docMk/>
            <pc:sldMk cId="274658128" sldId="312"/>
            <ac:picMk id="46" creationId="{DE9E4C80-0BFF-EF9D-92C1-08EB4705556E}"/>
          </ac:picMkLst>
        </pc:picChg>
        <pc:picChg chg="add mod">
          <ac:chgData name="Nino Philip Ramones" userId="1068934f-e3b4-4e88-ba23-4cb57230c594" providerId="ADAL" clId="{044294F3-1A26-4175-9371-9CFD83032936}" dt="2023-09-27T09:50:29.689" v="2506" actId="14100"/>
          <ac:picMkLst>
            <pc:docMk/>
            <pc:sldMk cId="274658128" sldId="312"/>
            <ac:picMk id="48" creationId="{8E9BC7B1-6928-9E80-8ED4-A056E85E5396}"/>
          </ac:picMkLst>
        </pc:picChg>
      </pc:sldChg>
      <pc:sldChg chg="addSp delSp modSp add mod ord">
        <pc:chgData name="Nino Philip Ramones" userId="1068934f-e3b4-4e88-ba23-4cb57230c594" providerId="ADAL" clId="{044294F3-1A26-4175-9371-9CFD83032936}" dt="2023-09-27T10:19:23.820" v="4599" actId="13926"/>
        <pc:sldMkLst>
          <pc:docMk/>
          <pc:sldMk cId="724342427" sldId="313"/>
        </pc:sldMkLst>
        <pc:spChg chg="mod">
          <ac:chgData name="Nino Philip Ramones" userId="1068934f-e3b4-4e88-ba23-4cb57230c594" providerId="ADAL" clId="{044294F3-1A26-4175-9371-9CFD83032936}" dt="2023-09-27T09:51:58.077" v="2715" actId="20577"/>
          <ac:spMkLst>
            <pc:docMk/>
            <pc:sldMk cId="724342427" sldId="313"/>
            <ac:spMk id="2" creationId="{05373617-D585-BAF0-0B5B-D2CF324A4D6B}"/>
          </ac:spMkLst>
        </pc:spChg>
        <pc:spChg chg="mod">
          <ac:chgData name="Nino Philip Ramones" userId="1068934f-e3b4-4e88-ba23-4cb57230c594" providerId="ADAL" clId="{044294F3-1A26-4175-9371-9CFD83032936}" dt="2023-09-27T10:19:23.820" v="4599" actId="13926"/>
          <ac:spMkLst>
            <pc:docMk/>
            <pc:sldMk cId="724342427" sldId="313"/>
            <ac:spMk id="3" creationId="{0B567E00-0B4D-C00E-62C5-8B78A6809F4D}"/>
          </ac:spMkLst>
        </pc:spChg>
        <pc:spChg chg="del">
          <ac:chgData name="Nino Philip Ramones" userId="1068934f-e3b4-4e88-ba23-4cb57230c594" providerId="ADAL" clId="{044294F3-1A26-4175-9371-9CFD83032936}" dt="2023-09-27T09:52:01.237" v="2716" actId="478"/>
          <ac:spMkLst>
            <pc:docMk/>
            <pc:sldMk cId="724342427" sldId="313"/>
            <ac:spMk id="6" creationId="{1C139C71-43D8-DA15-F46A-8598CDF1F78A}"/>
          </ac:spMkLst>
        </pc:spChg>
        <pc:spChg chg="mod">
          <ac:chgData name="Nino Philip Ramones" userId="1068934f-e3b4-4e88-ba23-4cb57230c594" providerId="ADAL" clId="{044294F3-1A26-4175-9371-9CFD83032936}" dt="2023-09-27T10:01:13.876" v="2897" actId="20577"/>
          <ac:spMkLst>
            <pc:docMk/>
            <pc:sldMk cId="724342427" sldId="313"/>
            <ac:spMk id="17" creationId="{0D8BDA44-0458-271C-44BF-3D68DB5A3AB2}"/>
          </ac:spMkLst>
        </pc:spChg>
        <pc:spChg chg="del">
          <ac:chgData name="Nino Philip Ramones" userId="1068934f-e3b4-4e88-ba23-4cb57230c594" providerId="ADAL" clId="{044294F3-1A26-4175-9371-9CFD83032936}" dt="2023-09-27T09:52:08.025" v="2718" actId="478"/>
          <ac:spMkLst>
            <pc:docMk/>
            <pc:sldMk cId="724342427" sldId="313"/>
            <ac:spMk id="30" creationId="{CBFAC71E-C73A-3916-FF9B-A99EC2D06BF1}"/>
          </ac:spMkLst>
        </pc:spChg>
        <pc:grpChg chg="del">
          <ac:chgData name="Nino Philip Ramones" userId="1068934f-e3b4-4e88-ba23-4cb57230c594" providerId="ADAL" clId="{044294F3-1A26-4175-9371-9CFD83032936}" dt="2023-09-27T09:52:02.879" v="2717" actId="478"/>
          <ac:grpSpMkLst>
            <pc:docMk/>
            <pc:sldMk cId="724342427" sldId="313"/>
            <ac:grpSpMk id="29" creationId="{12A4F901-2B32-7D85-F615-ADD5A6BE2E8B}"/>
          </ac:grpSpMkLst>
        </pc:grpChg>
        <pc:picChg chg="add del mod">
          <ac:chgData name="Nino Philip Ramones" userId="1068934f-e3b4-4e88-ba23-4cb57230c594" providerId="ADAL" clId="{044294F3-1A26-4175-9371-9CFD83032936}" dt="2023-09-27T09:52:35.375" v="2728" actId="478"/>
          <ac:picMkLst>
            <pc:docMk/>
            <pc:sldMk cId="724342427" sldId="313"/>
            <ac:picMk id="31" creationId="{30FB5387-67FA-3818-63EE-D9B0F1CAFE72}"/>
          </ac:picMkLst>
        </pc:picChg>
        <pc:picChg chg="add mod">
          <ac:chgData name="Nino Philip Ramones" userId="1068934f-e3b4-4e88-ba23-4cb57230c594" providerId="ADAL" clId="{044294F3-1A26-4175-9371-9CFD83032936}" dt="2023-09-27T09:58:46.249" v="2748" actId="1036"/>
          <ac:picMkLst>
            <pc:docMk/>
            <pc:sldMk cId="724342427" sldId="313"/>
            <ac:picMk id="33" creationId="{9FFE78DF-3851-15B2-7809-47F8C0158B43}"/>
          </ac:picMkLst>
        </pc:picChg>
      </pc:sldChg>
      <pc:sldChg chg="addSp delSp modSp add mod">
        <pc:chgData name="Nino Philip Ramones" userId="1068934f-e3b4-4e88-ba23-4cb57230c594" providerId="ADAL" clId="{044294F3-1A26-4175-9371-9CFD83032936}" dt="2023-09-27T10:40:46.037" v="5534" actId="1036"/>
        <pc:sldMkLst>
          <pc:docMk/>
          <pc:sldMk cId="3707493404" sldId="314"/>
        </pc:sldMkLst>
        <pc:spChg chg="mod">
          <ac:chgData name="Nino Philip Ramones" userId="1068934f-e3b4-4e88-ba23-4cb57230c594" providerId="ADAL" clId="{044294F3-1A26-4175-9371-9CFD83032936}" dt="2023-09-27T10:20:26.825" v="4604" actId="13926"/>
          <ac:spMkLst>
            <pc:docMk/>
            <pc:sldMk cId="3707493404" sldId="314"/>
            <ac:spMk id="3" creationId="{0B567E00-0B4D-C00E-62C5-8B78A6809F4D}"/>
          </ac:spMkLst>
        </pc:spChg>
        <pc:spChg chg="mod">
          <ac:chgData name="Nino Philip Ramones" userId="1068934f-e3b4-4e88-ba23-4cb57230c594" providerId="ADAL" clId="{044294F3-1A26-4175-9371-9CFD83032936}" dt="2023-09-27T10:40:46.037" v="5534" actId="1036"/>
          <ac:spMkLst>
            <pc:docMk/>
            <pc:sldMk cId="3707493404" sldId="314"/>
            <ac:spMk id="17" creationId="{0D8BDA44-0458-271C-44BF-3D68DB5A3AB2}"/>
          </ac:spMkLst>
        </pc:spChg>
        <pc:picChg chg="del">
          <ac:chgData name="Nino Philip Ramones" userId="1068934f-e3b4-4e88-ba23-4cb57230c594" providerId="ADAL" clId="{044294F3-1A26-4175-9371-9CFD83032936}" dt="2023-09-27T10:12:25.979" v="3674" actId="478"/>
          <ac:picMkLst>
            <pc:docMk/>
            <pc:sldMk cId="3707493404" sldId="314"/>
            <ac:picMk id="33" creationId="{9FFE78DF-3851-15B2-7809-47F8C0158B43}"/>
          </ac:picMkLst>
        </pc:picChg>
        <pc:picChg chg="add mod">
          <ac:chgData name="Nino Philip Ramones" userId="1068934f-e3b4-4e88-ba23-4cb57230c594" providerId="ADAL" clId="{044294F3-1A26-4175-9371-9CFD83032936}" dt="2023-09-27T10:12:37.966" v="3679" actId="1076"/>
          <ac:picMkLst>
            <pc:docMk/>
            <pc:sldMk cId="3707493404" sldId="314"/>
            <ac:picMk id="1026" creationId="{871E397E-1652-DA90-EBA5-87A4489DB4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621B3-E674-4F96-96CA-53521C5F9889}" type="datetimeFigureOut">
              <a:rPr lang="en-US" smtClean="0"/>
              <a:t>1/13/2024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130C3-D2D5-49D3-AE68-A9497CD82051}" type="slidenum">
              <a:rPr lang="en-US" smtClean="0"/>
              <a:t>‹#›</a:t>
            </a:fld>
            <a:endParaRPr lang="en-US"/>
          </a:p>
        </p:txBody>
      </p:sp>
    </p:spTree>
    <p:extLst>
      <p:ext uri="{BB962C8B-B14F-4D97-AF65-F5344CB8AC3E}">
        <p14:creationId xmlns:p14="http://schemas.microsoft.com/office/powerpoint/2010/main" val="235800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2D2130C3-D2D5-49D3-AE68-A9497CD82051}" type="slidenum">
              <a:rPr lang="en-US" smtClean="0"/>
              <a:t>6</a:t>
            </a:fld>
            <a:endParaRPr lang="en-US"/>
          </a:p>
        </p:txBody>
      </p:sp>
    </p:spTree>
    <p:extLst>
      <p:ext uri="{BB962C8B-B14F-4D97-AF65-F5344CB8AC3E}">
        <p14:creationId xmlns:p14="http://schemas.microsoft.com/office/powerpoint/2010/main" val="78405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130425"/>
            <a:ext cx="5829300" cy="1470025"/>
          </a:xfrm>
        </p:spPr>
        <p:txBody>
          <a:bodyPr/>
          <a:lstStyle/>
          <a:p>
            <a:r>
              <a:rPr lang="en-US"/>
              <a:t>Click to edit Master title style</a:t>
            </a:r>
          </a:p>
        </p:txBody>
      </p:sp>
      <p:sp>
        <p:nvSpPr>
          <p:cNvPr id="3" name="Subtitle 2"/>
          <p:cNvSpPr>
            <a:spLocks noGrp="1"/>
          </p:cNvSpPr>
          <p:nvPr>
            <p:ph type="subTitle" idx="1"/>
          </p:nvPr>
        </p:nvSpPr>
        <p:spPr>
          <a:xfrm>
            <a:off x="1028700" y="3886200"/>
            <a:ext cx="48006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74639"/>
            <a:ext cx="15430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274639"/>
            <a:ext cx="45148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4406901"/>
            <a:ext cx="58293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2906714"/>
            <a:ext cx="58293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1600201"/>
            <a:ext cx="3028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600201"/>
            <a:ext cx="3028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1535113"/>
            <a:ext cx="303014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174875"/>
            <a:ext cx="303014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1535113"/>
            <a:ext cx="30313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174875"/>
            <a:ext cx="30313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273050"/>
            <a:ext cx="225623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273051"/>
            <a:ext cx="38338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435101"/>
            <a:ext cx="22562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4800600"/>
            <a:ext cx="41148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612775"/>
            <a:ext cx="41148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5367338"/>
            <a:ext cx="41148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74638"/>
            <a:ext cx="61722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1600201"/>
            <a:ext cx="61722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6356351"/>
            <a:ext cx="1600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1/13/2024</a:t>
            </a:fld>
            <a:endParaRPr lang="en-US"/>
          </a:p>
        </p:txBody>
      </p:sp>
      <p:sp>
        <p:nvSpPr>
          <p:cNvPr id="5" name="Footer Placeholder 4"/>
          <p:cNvSpPr>
            <a:spLocks noGrp="1"/>
          </p:cNvSpPr>
          <p:nvPr>
            <p:ph type="ftr" sz="quarter" idx="3"/>
          </p:nvPr>
        </p:nvSpPr>
        <p:spPr>
          <a:xfrm>
            <a:off x="2343150" y="6356351"/>
            <a:ext cx="21717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6356351"/>
            <a:ext cx="1600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npcrmns/App-Physics-167" TargetMode="External"/><Relationship Id="rId3" Type="http://schemas.openxmlformats.org/officeDocument/2006/relationships/hyperlink" Target="https://www.pxfuel.com/en/free-photo-erlhw" TargetMode="External"/><Relationship Id="rId7" Type="http://schemas.openxmlformats.org/officeDocument/2006/relationships/hyperlink" Target="https://pxhere.com/en/photo/1560493"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hyperlink" Target="https://pxhere.com/en/photo/883581" TargetMode="Externa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toriesfromscarborough.wordpress.com/2014/08/31/before-the-world-of-holograms/" TargetMode="External"/><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pcrmns/App-Physics-167"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amera with a purple background&#10;&#10;Description automatically generated">
            <a:extLst>
              <a:ext uri="{FF2B5EF4-FFF2-40B4-BE49-F238E27FC236}">
                <a16:creationId xmlns:a16="http://schemas.microsoft.com/office/drawing/2014/main" id="{CF8B82FD-9CE9-CA11-1398-E6B4564B2FD1}"/>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52355" y="4211827"/>
            <a:ext cx="3512904" cy="2380434"/>
          </a:xfrm>
          <a:prstGeom prst="rect">
            <a:avLst/>
          </a:prstGeom>
        </p:spPr>
      </p:pic>
      <p:pic>
        <p:nvPicPr>
          <p:cNvPr id="26" name="Picture 25" descr="A close-up of a camera&#10;&#10;Description automatically generated">
            <a:extLst>
              <a:ext uri="{FF2B5EF4-FFF2-40B4-BE49-F238E27FC236}">
                <a16:creationId xmlns:a16="http://schemas.microsoft.com/office/drawing/2014/main" id="{67934830-BD9A-4E5B-4876-7B26DF3AE171}"/>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452354" y="1683383"/>
            <a:ext cx="3495999" cy="2249424"/>
          </a:xfrm>
          <a:prstGeom prst="rect">
            <a:avLst/>
          </a:prstGeom>
        </p:spPr>
      </p:pic>
      <p:pic>
        <p:nvPicPr>
          <p:cNvPr id="30" name="Picture 29" descr="A close-up of a camera&#10;&#10;Description automatically generated">
            <a:extLst>
              <a:ext uri="{FF2B5EF4-FFF2-40B4-BE49-F238E27FC236}">
                <a16:creationId xmlns:a16="http://schemas.microsoft.com/office/drawing/2014/main" id="{5FF5E5BF-12F6-6BF0-DDCA-08B624C4635B}"/>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rot="16200000">
            <a:off x="9965875" y="6340701"/>
            <a:ext cx="2484434" cy="3514341"/>
          </a:xfrm>
          <a:prstGeom prst="rect">
            <a:avLst/>
          </a:prstGeom>
        </p:spPr>
      </p:pic>
      <p:grpSp>
        <p:nvGrpSpPr>
          <p:cNvPr id="12" name="Group 11">
            <a:extLst>
              <a:ext uri="{FF2B5EF4-FFF2-40B4-BE49-F238E27FC236}">
                <a16:creationId xmlns:a16="http://schemas.microsoft.com/office/drawing/2014/main" id="{07699CFC-7A58-2145-8E32-6E15C1AF33F9}"/>
              </a:ext>
            </a:extLst>
          </p:cNvPr>
          <p:cNvGrpSpPr/>
          <p:nvPr/>
        </p:nvGrpSpPr>
        <p:grpSpPr>
          <a:xfrm>
            <a:off x="685800" y="463800"/>
            <a:ext cx="12420600" cy="412500"/>
            <a:chOff x="685800" y="463800"/>
            <a:chExt cx="12420600" cy="412500"/>
          </a:xfrm>
        </p:grpSpPr>
        <p:cxnSp>
          <p:nvCxnSpPr>
            <p:cNvPr id="6" name="Straight Connector 5">
              <a:extLst>
                <a:ext uri="{FF2B5EF4-FFF2-40B4-BE49-F238E27FC236}">
                  <a16:creationId xmlns:a16="http://schemas.microsoft.com/office/drawing/2014/main" id="{735F7B69-A8BE-EF31-2E30-C81F98549A6B}"/>
                </a:ext>
              </a:extLst>
            </p:cNvPr>
            <p:cNvCxnSpPr>
              <a:cxnSpLocks/>
            </p:cNvCxnSpPr>
            <p:nvPr/>
          </p:nvCxnSpPr>
          <p:spPr>
            <a:xfrm>
              <a:off x="762000" y="876300"/>
              <a:ext cx="12192000" cy="0"/>
            </a:xfrm>
            <a:prstGeom prst="line">
              <a:avLst/>
            </a:prstGeom>
            <a:ln w="28575">
              <a:solidFill>
                <a:srgbClr val="02055A"/>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D32E140-99B1-66F0-387B-DA3F1BEB36F2}"/>
                </a:ext>
              </a:extLst>
            </p:cNvPr>
            <p:cNvSpPr txBox="1"/>
            <p:nvPr/>
          </p:nvSpPr>
          <p:spPr>
            <a:xfrm>
              <a:off x="685800" y="463800"/>
              <a:ext cx="1883849" cy="338554"/>
            </a:xfrm>
            <a:prstGeom prst="rect">
              <a:avLst/>
            </a:prstGeom>
            <a:noFill/>
          </p:spPr>
          <p:txBody>
            <a:bodyPr wrap="none" rtlCol="0">
              <a:spAutoFit/>
            </a:bodyPr>
            <a:lstStyle/>
            <a:p>
              <a:r>
                <a:rPr lang="en-US" sz="1600" dirty="0">
                  <a:solidFill>
                    <a:schemeClr val="tx1">
                      <a:lumMod val="85000"/>
                      <a:lumOff val="15000"/>
                    </a:schemeClr>
                  </a:solidFill>
                  <a:latin typeface="Aileron Bold" panose="00000800000000000000" pitchFamily="50" charset="0"/>
                </a:rPr>
                <a:t>APP PHYSICS </a:t>
              </a:r>
              <a:r>
                <a:rPr lang="en-US" sz="1600" dirty="0">
                  <a:solidFill>
                    <a:schemeClr val="tx1">
                      <a:lumMod val="85000"/>
                      <a:lumOff val="15000"/>
                    </a:schemeClr>
                  </a:solidFill>
                  <a:latin typeface="Aileron Regular" panose="020B0604020202020204" charset="0"/>
                </a:rPr>
                <a:t>167</a:t>
              </a:r>
            </a:p>
          </p:txBody>
        </p:sp>
        <p:sp>
          <p:nvSpPr>
            <p:cNvPr id="10" name="TextBox 9">
              <a:extLst>
                <a:ext uri="{FF2B5EF4-FFF2-40B4-BE49-F238E27FC236}">
                  <a16:creationId xmlns:a16="http://schemas.microsoft.com/office/drawing/2014/main" id="{C3CE4A8C-C748-4278-6175-7B615D2C5720}"/>
                </a:ext>
              </a:extLst>
            </p:cNvPr>
            <p:cNvSpPr txBox="1"/>
            <p:nvPr/>
          </p:nvSpPr>
          <p:spPr>
            <a:xfrm>
              <a:off x="10804167" y="463800"/>
              <a:ext cx="2302233" cy="338554"/>
            </a:xfrm>
            <a:prstGeom prst="rect">
              <a:avLst/>
            </a:prstGeom>
            <a:noFill/>
          </p:spPr>
          <p:txBody>
            <a:bodyPr wrap="none" rtlCol="0">
              <a:spAutoFit/>
            </a:bodyPr>
            <a:lstStyle/>
            <a:p>
              <a:pPr algn="ctr"/>
              <a:r>
                <a:rPr lang="en-US" sz="1600" spc="300" dirty="0">
                  <a:solidFill>
                    <a:schemeClr val="tx1">
                      <a:lumMod val="85000"/>
                      <a:lumOff val="15000"/>
                    </a:schemeClr>
                  </a:solidFill>
                  <a:latin typeface="Aileron Regular" panose="020B0604020202020204" charset="0"/>
                </a:rPr>
                <a:t>APPLIED OPTICS</a:t>
              </a:r>
              <a:endParaRPr lang="en-US" sz="1600" dirty="0">
                <a:solidFill>
                  <a:schemeClr val="tx1">
                    <a:lumMod val="85000"/>
                    <a:lumOff val="15000"/>
                  </a:schemeClr>
                </a:solidFill>
                <a:latin typeface="Aileron Regular" panose="020B0604020202020204" charset="0"/>
              </a:endParaRPr>
            </a:p>
          </p:txBody>
        </p:sp>
      </p:grpSp>
      <p:sp>
        <p:nvSpPr>
          <p:cNvPr id="14" name="TextBox 13">
            <a:extLst>
              <a:ext uri="{FF2B5EF4-FFF2-40B4-BE49-F238E27FC236}">
                <a16:creationId xmlns:a16="http://schemas.microsoft.com/office/drawing/2014/main" id="{86CD694D-7914-A6C9-97B8-2823F7984CDE}"/>
              </a:ext>
            </a:extLst>
          </p:cNvPr>
          <p:cNvSpPr txBox="1"/>
          <p:nvPr/>
        </p:nvSpPr>
        <p:spPr>
          <a:xfrm>
            <a:off x="685801" y="3686770"/>
            <a:ext cx="8407400" cy="923330"/>
          </a:xfrm>
          <a:prstGeom prst="rect">
            <a:avLst/>
          </a:prstGeom>
          <a:noFill/>
        </p:spPr>
        <p:txBody>
          <a:bodyPr wrap="square" rtlCol="0">
            <a:spAutoFit/>
          </a:bodyPr>
          <a:lstStyle/>
          <a:p>
            <a:r>
              <a:rPr lang="en-US" sz="5400" dirty="0">
                <a:solidFill>
                  <a:schemeClr val="tx1">
                    <a:lumMod val="85000"/>
                    <a:lumOff val="15000"/>
                  </a:schemeClr>
                </a:solidFill>
                <a:latin typeface="Altero" panose="00000500000000000000" pitchFamily="50" charset="0"/>
              </a:rPr>
              <a:t>HOLOGRAPHY</a:t>
            </a:r>
          </a:p>
        </p:txBody>
      </p:sp>
      <p:sp>
        <p:nvSpPr>
          <p:cNvPr id="15" name="TextBox 14">
            <a:extLst>
              <a:ext uri="{FF2B5EF4-FFF2-40B4-BE49-F238E27FC236}">
                <a16:creationId xmlns:a16="http://schemas.microsoft.com/office/drawing/2014/main" id="{CB5AF6EE-76A6-CA9D-0627-29C15279BDC6}"/>
              </a:ext>
            </a:extLst>
          </p:cNvPr>
          <p:cNvSpPr txBox="1"/>
          <p:nvPr/>
        </p:nvSpPr>
        <p:spPr>
          <a:xfrm>
            <a:off x="762000" y="4774168"/>
            <a:ext cx="7754046" cy="369332"/>
          </a:xfrm>
          <a:prstGeom prst="rect">
            <a:avLst/>
          </a:prstGeom>
          <a:noFill/>
        </p:spPr>
        <p:txBody>
          <a:bodyPr wrap="none" rtlCol="0">
            <a:spAutoFit/>
          </a:bodyPr>
          <a:lstStyle/>
          <a:p>
            <a:r>
              <a:rPr lang="en-US" spc="600" dirty="0">
                <a:solidFill>
                  <a:schemeClr val="tx1">
                    <a:lumMod val="85000"/>
                    <a:lumOff val="15000"/>
                  </a:schemeClr>
                </a:solidFill>
                <a:latin typeface="Aileron Regular" panose="020B0604020202020204" charset="0"/>
              </a:rPr>
              <a:t>FOURIER TRANSFORM PROPERTY OF LENSES</a:t>
            </a:r>
          </a:p>
        </p:txBody>
      </p:sp>
      <p:grpSp>
        <p:nvGrpSpPr>
          <p:cNvPr id="13" name="Group 12">
            <a:extLst>
              <a:ext uri="{FF2B5EF4-FFF2-40B4-BE49-F238E27FC236}">
                <a16:creationId xmlns:a16="http://schemas.microsoft.com/office/drawing/2014/main" id="{B360185C-2621-71F6-4361-089DB6F49F2E}"/>
              </a:ext>
            </a:extLst>
          </p:cNvPr>
          <p:cNvGrpSpPr/>
          <p:nvPr/>
        </p:nvGrpSpPr>
        <p:grpSpPr>
          <a:xfrm>
            <a:off x="762000" y="7617503"/>
            <a:ext cx="3794629" cy="960741"/>
            <a:chOff x="1981200" y="7306959"/>
            <a:chExt cx="3794629" cy="960741"/>
          </a:xfrm>
        </p:grpSpPr>
        <p:sp>
          <p:nvSpPr>
            <p:cNvPr id="5" name="TextBox 4">
              <a:extLst>
                <a:ext uri="{FF2B5EF4-FFF2-40B4-BE49-F238E27FC236}">
                  <a16:creationId xmlns:a16="http://schemas.microsoft.com/office/drawing/2014/main" id="{66F1CCDF-B716-EE41-D774-E2F4B66961FF}"/>
                </a:ext>
              </a:extLst>
            </p:cNvPr>
            <p:cNvSpPr txBox="1"/>
            <p:nvPr/>
          </p:nvSpPr>
          <p:spPr>
            <a:xfrm>
              <a:off x="1981200" y="7306959"/>
              <a:ext cx="3794629" cy="338554"/>
            </a:xfrm>
            <a:prstGeom prst="rect">
              <a:avLst/>
            </a:prstGeom>
            <a:noFill/>
          </p:spPr>
          <p:txBody>
            <a:bodyPr wrap="none" rtlCol="0">
              <a:spAutoFit/>
            </a:bodyPr>
            <a:lstStyle/>
            <a:p>
              <a:r>
                <a:rPr lang="en-US" sz="1600" spc="150" dirty="0">
                  <a:solidFill>
                    <a:schemeClr val="tx1">
                      <a:lumMod val="85000"/>
                      <a:lumOff val="15000"/>
                    </a:schemeClr>
                  </a:solidFill>
                  <a:latin typeface="Aileron" panose="00000500000000000000" pitchFamily="50" charset="0"/>
                </a:rPr>
                <a:t>NINO PHILIP RAMONES | </a:t>
              </a:r>
              <a:r>
                <a:rPr lang="en-US" sz="1600" spc="150" dirty="0">
                  <a:solidFill>
                    <a:schemeClr val="tx1">
                      <a:lumMod val="85000"/>
                      <a:lumOff val="15000"/>
                    </a:schemeClr>
                  </a:solidFill>
                  <a:latin typeface="Aileron" panose="00000500000000000000" pitchFamily="50" charset="0"/>
                  <a:hlinkClick r:id="rId8"/>
                </a:rPr>
                <a:t>GITHUB</a:t>
              </a:r>
              <a:endParaRPr lang="en-US" sz="1600" spc="150" dirty="0">
                <a:solidFill>
                  <a:schemeClr val="tx1">
                    <a:lumMod val="85000"/>
                    <a:lumOff val="15000"/>
                  </a:schemeClr>
                </a:solidFill>
                <a:latin typeface="Aileron" panose="00000500000000000000" pitchFamily="50" charset="0"/>
              </a:endParaRPr>
            </a:p>
          </p:txBody>
        </p:sp>
        <p:sp>
          <p:nvSpPr>
            <p:cNvPr id="7" name="TextBox 6">
              <a:extLst>
                <a:ext uri="{FF2B5EF4-FFF2-40B4-BE49-F238E27FC236}">
                  <a16:creationId xmlns:a16="http://schemas.microsoft.com/office/drawing/2014/main" id="{6B72DE43-392E-1E96-6154-9679D0A39ACC}"/>
                </a:ext>
              </a:extLst>
            </p:cNvPr>
            <p:cNvSpPr txBox="1"/>
            <p:nvPr/>
          </p:nvSpPr>
          <p:spPr>
            <a:xfrm>
              <a:off x="1981200" y="7618052"/>
              <a:ext cx="1752403" cy="338554"/>
            </a:xfrm>
            <a:prstGeom prst="rect">
              <a:avLst/>
            </a:prstGeom>
            <a:noFill/>
          </p:spPr>
          <p:txBody>
            <a:bodyPr wrap="none" rtlCol="0">
              <a:spAutoFit/>
            </a:bodyPr>
            <a:lstStyle/>
            <a:p>
              <a:r>
                <a:rPr lang="en-US" sz="1600" spc="150" dirty="0">
                  <a:solidFill>
                    <a:schemeClr val="tx1">
                      <a:lumMod val="85000"/>
                      <a:lumOff val="15000"/>
                    </a:schemeClr>
                  </a:solidFill>
                  <a:latin typeface="Aileron Bold" panose="00000800000000000000" pitchFamily="50" charset="0"/>
                </a:rPr>
                <a:t>2020 – 05616</a:t>
              </a:r>
            </a:p>
          </p:txBody>
        </p:sp>
        <p:sp>
          <p:nvSpPr>
            <p:cNvPr id="8" name="TextBox 7">
              <a:extLst>
                <a:ext uri="{FF2B5EF4-FFF2-40B4-BE49-F238E27FC236}">
                  <a16:creationId xmlns:a16="http://schemas.microsoft.com/office/drawing/2014/main" id="{E55C9784-2997-4509-E882-733A19888A3E}"/>
                </a:ext>
              </a:extLst>
            </p:cNvPr>
            <p:cNvSpPr txBox="1"/>
            <p:nvPr/>
          </p:nvSpPr>
          <p:spPr>
            <a:xfrm>
              <a:off x="1981200" y="7929146"/>
              <a:ext cx="2239524" cy="338554"/>
            </a:xfrm>
            <a:prstGeom prst="rect">
              <a:avLst/>
            </a:prstGeom>
            <a:noFill/>
          </p:spPr>
          <p:txBody>
            <a:bodyPr wrap="none" rtlCol="0">
              <a:spAutoFit/>
            </a:bodyPr>
            <a:lstStyle/>
            <a:p>
              <a:r>
                <a:rPr lang="en-US" sz="1600" spc="150" dirty="0">
                  <a:solidFill>
                    <a:schemeClr val="tx1">
                      <a:lumMod val="85000"/>
                      <a:lumOff val="15000"/>
                    </a:schemeClr>
                  </a:solidFill>
                  <a:latin typeface="Aileron" panose="00000500000000000000" pitchFamily="50" charset="0"/>
                </a:rPr>
                <a:t>JANUARY 13, 2024</a:t>
              </a:r>
            </a:p>
          </p:txBody>
        </p:sp>
      </p:grpSp>
      <p:grpSp>
        <p:nvGrpSpPr>
          <p:cNvPr id="21" name="Group 20">
            <a:extLst>
              <a:ext uri="{FF2B5EF4-FFF2-40B4-BE49-F238E27FC236}">
                <a16:creationId xmlns:a16="http://schemas.microsoft.com/office/drawing/2014/main" id="{1EB26DBB-0A0B-E240-5B58-BD7911132BAD}"/>
              </a:ext>
            </a:extLst>
          </p:cNvPr>
          <p:cNvGrpSpPr/>
          <p:nvPr/>
        </p:nvGrpSpPr>
        <p:grpSpPr>
          <a:xfrm rot="5400000">
            <a:off x="6939499" y="7031074"/>
            <a:ext cx="450160" cy="2133600"/>
            <a:chOff x="10981040" y="4264181"/>
            <a:chExt cx="715659" cy="3391971"/>
          </a:xfrm>
        </p:grpSpPr>
        <p:sp>
          <p:nvSpPr>
            <p:cNvPr id="17" name="Rectangle 16">
              <a:extLst>
                <a:ext uri="{FF2B5EF4-FFF2-40B4-BE49-F238E27FC236}">
                  <a16:creationId xmlns:a16="http://schemas.microsoft.com/office/drawing/2014/main" id="{4C5A3C01-A747-F0B8-E2FB-48A5AC7266AB}"/>
                </a:ext>
              </a:extLst>
            </p:cNvPr>
            <p:cNvSpPr/>
            <p:nvPr/>
          </p:nvSpPr>
          <p:spPr>
            <a:xfrm>
              <a:off x="10981040" y="4264181"/>
              <a:ext cx="715659" cy="7156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C235B7-C419-5F6B-D15E-637A02A4449E}"/>
                </a:ext>
              </a:extLst>
            </p:cNvPr>
            <p:cNvSpPr/>
            <p:nvPr/>
          </p:nvSpPr>
          <p:spPr>
            <a:xfrm>
              <a:off x="10981040" y="5156285"/>
              <a:ext cx="715659" cy="71565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5B89C98-CA7E-A61F-4ACF-816FF61512D9}"/>
                </a:ext>
              </a:extLst>
            </p:cNvPr>
            <p:cNvSpPr/>
            <p:nvPr/>
          </p:nvSpPr>
          <p:spPr>
            <a:xfrm>
              <a:off x="10981040" y="6048389"/>
              <a:ext cx="715659" cy="7156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20F3EC7-4E88-29C2-B4AF-F0E75783994E}"/>
                </a:ext>
              </a:extLst>
            </p:cNvPr>
            <p:cNvSpPr/>
            <p:nvPr/>
          </p:nvSpPr>
          <p:spPr>
            <a:xfrm>
              <a:off x="10981040" y="6940493"/>
              <a:ext cx="715659" cy="7156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2220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7F3DB62-8ACD-0F47-2790-041A8C3C3A76}"/>
              </a:ext>
            </a:extLst>
          </p:cNvPr>
          <p:cNvGrpSpPr/>
          <p:nvPr/>
        </p:nvGrpSpPr>
        <p:grpSpPr>
          <a:xfrm>
            <a:off x="685800" y="463800"/>
            <a:ext cx="12369798" cy="412500"/>
            <a:chOff x="685800" y="463800"/>
            <a:chExt cx="12369798" cy="412500"/>
          </a:xfrm>
        </p:grpSpPr>
        <p:cxnSp>
          <p:nvCxnSpPr>
            <p:cNvPr id="3" name="Straight Connector 2">
              <a:extLst>
                <a:ext uri="{FF2B5EF4-FFF2-40B4-BE49-F238E27FC236}">
                  <a16:creationId xmlns:a16="http://schemas.microsoft.com/office/drawing/2014/main" id="{7881C343-2281-2DA4-BBAB-6334E763CD70}"/>
                </a:ext>
              </a:extLst>
            </p:cNvPr>
            <p:cNvCxnSpPr>
              <a:cxnSpLocks/>
            </p:cNvCxnSpPr>
            <p:nvPr/>
          </p:nvCxnSpPr>
          <p:spPr>
            <a:xfrm>
              <a:off x="762000" y="876300"/>
              <a:ext cx="12192000" cy="0"/>
            </a:xfrm>
            <a:prstGeom prst="line">
              <a:avLst/>
            </a:prstGeom>
            <a:ln w="28575">
              <a:solidFill>
                <a:srgbClr val="02055A"/>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351CECF-4925-C9C2-8218-3DCDDD125713}"/>
                </a:ext>
              </a:extLst>
            </p:cNvPr>
            <p:cNvSpPr txBox="1"/>
            <p:nvPr/>
          </p:nvSpPr>
          <p:spPr>
            <a:xfrm>
              <a:off x="685800" y="463800"/>
              <a:ext cx="1883849" cy="338554"/>
            </a:xfrm>
            <a:prstGeom prst="rect">
              <a:avLst/>
            </a:prstGeom>
            <a:noFill/>
          </p:spPr>
          <p:txBody>
            <a:bodyPr wrap="none" rtlCol="0">
              <a:spAutoFit/>
            </a:bodyPr>
            <a:lstStyle/>
            <a:p>
              <a:r>
                <a:rPr lang="en-US" sz="1600" dirty="0">
                  <a:solidFill>
                    <a:schemeClr val="tx1">
                      <a:lumMod val="85000"/>
                      <a:lumOff val="15000"/>
                    </a:schemeClr>
                  </a:solidFill>
                  <a:latin typeface="Aileron Bold" panose="00000800000000000000" pitchFamily="50" charset="0"/>
                </a:rPr>
                <a:t>APP PHYSICS </a:t>
              </a:r>
              <a:r>
                <a:rPr lang="en-US" sz="1600" dirty="0">
                  <a:solidFill>
                    <a:schemeClr val="tx1">
                      <a:lumMod val="85000"/>
                      <a:lumOff val="15000"/>
                    </a:schemeClr>
                  </a:solidFill>
                  <a:latin typeface="Aileron Regular" panose="020B0604020202020204" charset="0"/>
                </a:rPr>
                <a:t>167</a:t>
              </a:r>
            </a:p>
          </p:txBody>
        </p:sp>
        <p:sp>
          <p:nvSpPr>
            <p:cNvPr id="5" name="TextBox 4">
              <a:extLst>
                <a:ext uri="{FF2B5EF4-FFF2-40B4-BE49-F238E27FC236}">
                  <a16:creationId xmlns:a16="http://schemas.microsoft.com/office/drawing/2014/main" id="{BC141F5B-906B-6265-DA38-F7E04A6C72A8}"/>
                </a:ext>
              </a:extLst>
            </p:cNvPr>
            <p:cNvSpPr txBox="1"/>
            <p:nvPr/>
          </p:nvSpPr>
          <p:spPr>
            <a:xfrm>
              <a:off x="11130071" y="463800"/>
              <a:ext cx="1925527" cy="338554"/>
            </a:xfrm>
            <a:prstGeom prst="rect">
              <a:avLst/>
            </a:prstGeom>
            <a:noFill/>
          </p:spPr>
          <p:txBody>
            <a:bodyPr wrap="none" rtlCol="0">
              <a:spAutoFit/>
            </a:bodyPr>
            <a:lstStyle/>
            <a:p>
              <a:pPr algn="ctr"/>
              <a:r>
                <a:rPr lang="en-US" sz="1600" spc="300" dirty="0">
                  <a:solidFill>
                    <a:schemeClr val="tx1">
                      <a:lumMod val="85000"/>
                      <a:lumOff val="15000"/>
                    </a:schemeClr>
                  </a:solidFill>
                  <a:latin typeface="Aileron Regular" panose="020B0604020202020204" charset="0"/>
                </a:rPr>
                <a:t>HOLOGRAPHY</a:t>
              </a:r>
              <a:endParaRPr lang="en-US" sz="1600" dirty="0">
                <a:solidFill>
                  <a:schemeClr val="tx1">
                    <a:lumMod val="85000"/>
                    <a:lumOff val="15000"/>
                  </a:schemeClr>
                </a:solidFill>
                <a:latin typeface="Aileron Regular" panose="020B0604020202020204" charset="0"/>
              </a:endParaRPr>
            </a:p>
          </p:txBody>
        </p:sp>
      </p:grpSp>
      <p:grpSp>
        <p:nvGrpSpPr>
          <p:cNvPr id="17" name="Group 16">
            <a:extLst>
              <a:ext uri="{FF2B5EF4-FFF2-40B4-BE49-F238E27FC236}">
                <a16:creationId xmlns:a16="http://schemas.microsoft.com/office/drawing/2014/main" id="{3CE2980B-C6AF-9158-5109-1E4868261F25}"/>
              </a:ext>
            </a:extLst>
          </p:cNvPr>
          <p:cNvGrpSpPr/>
          <p:nvPr/>
        </p:nvGrpSpPr>
        <p:grpSpPr>
          <a:xfrm>
            <a:off x="10531126" y="1337942"/>
            <a:ext cx="1640114" cy="4567558"/>
            <a:chOff x="752730" y="3114160"/>
            <a:chExt cx="1259114" cy="3506510"/>
          </a:xfrm>
        </p:grpSpPr>
        <p:sp>
          <p:nvSpPr>
            <p:cNvPr id="11" name="Rectangle 10">
              <a:extLst>
                <a:ext uri="{FF2B5EF4-FFF2-40B4-BE49-F238E27FC236}">
                  <a16:creationId xmlns:a16="http://schemas.microsoft.com/office/drawing/2014/main" id="{04406512-72F6-E6F4-D2CC-1A0C247B171F}"/>
                </a:ext>
              </a:extLst>
            </p:cNvPr>
            <p:cNvSpPr/>
            <p:nvPr/>
          </p:nvSpPr>
          <p:spPr>
            <a:xfrm>
              <a:off x="752730" y="4938262"/>
              <a:ext cx="1216068" cy="1216068"/>
            </a:xfrm>
            <a:prstGeom prst="rect">
              <a:avLst/>
            </a:prstGeom>
            <a:noFill/>
            <a:ln w="38100">
              <a:solidFill>
                <a:schemeClr val="tx1">
                  <a:lumMod val="75000"/>
                  <a:lumOff val="25000"/>
                </a:schemeClr>
              </a:solid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0DE1585-21C5-966B-F489-C864A88CF8A6}"/>
                </a:ext>
              </a:extLst>
            </p:cNvPr>
            <p:cNvSpPr/>
            <p:nvPr/>
          </p:nvSpPr>
          <p:spPr>
            <a:xfrm>
              <a:off x="774253" y="4679983"/>
              <a:ext cx="1216068" cy="1216068"/>
            </a:xfrm>
            <a:prstGeom prst="rect">
              <a:avLst/>
            </a:prstGeom>
            <a:noFill/>
            <a:ln w="38100">
              <a:solidFill>
                <a:schemeClr val="tx1">
                  <a:lumMod val="75000"/>
                  <a:lumOff val="25000"/>
                </a:schemeClr>
              </a:solid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D99462A-85DF-54B3-1C83-61C4E3E4D91D}"/>
                </a:ext>
              </a:extLst>
            </p:cNvPr>
            <p:cNvSpPr/>
            <p:nvPr/>
          </p:nvSpPr>
          <p:spPr>
            <a:xfrm>
              <a:off x="774253" y="4446813"/>
              <a:ext cx="1216068" cy="1216068"/>
            </a:xfrm>
            <a:prstGeom prst="rect">
              <a:avLst/>
            </a:prstGeom>
            <a:solidFill>
              <a:schemeClr val="tx1">
                <a:lumMod val="75000"/>
                <a:lumOff val="25000"/>
              </a:schemeClr>
            </a:solidFill>
            <a:ln w="38100">
              <a:solidFill>
                <a:schemeClr val="tx1">
                  <a:lumMod val="75000"/>
                  <a:lumOff val="25000"/>
                </a:schemeClr>
              </a:solid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67853B8-710C-5118-2ACE-79615895D9B7}"/>
                </a:ext>
              </a:extLst>
            </p:cNvPr>
            <p:cNvSpPr/>
            <p:nvPr/>
          </p:nvSpPr>
          <p:spPr>
            <a:xfrm>
              <a:off x="752730" y="5171432"/>
              <a:ext cx="1216068" cy="1216068"/>
            </a:xfrm>
            <a:prstGeom prst="rect">
              <a:avLst/>
            </a:prstGeom>
            <a:noFill/>
            <a:ln w="38100">
              <a:solidFill>
                <a:schemeClr val="tx1">
                  <a:lumMod val="75000"/>
                  <a:lumOff val="25000"/>
                </a:schemeClr>
              </a:solid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CBB8BE1-3BA5-CBE1-9655-7F8D527CFF90}"/>
                </a:ext>
              </a:extLst>
            </p:cNvPr>
            <p:cNvSpPr/>
            <p:nvPr/>
          </p:nvSpPr>
          <p:spPr>
            <a:xfrm>
              <a:off x="784952" y="5404602"/>
              <a:ext cx="1216068" cy="1216068"/>
            </a:xfrm>
            <a:prstGeom prst="rect">
              <a:avLst/>
            </a:prstGeom>
            <a:noFill/>
            <a:ln w="38100">
              <a:solidFill>
                <a:schemeClr val="tx1">
                  <a:lumMod val="75000"/>
                  <a:lumOff val="25000"/>
                </a:schemeClr>
              </a:solid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EEE060-BFCA-21E4-ECD0-D952F1137AF3}"/>
                </a:ext>
              </a:extLst>
            </p:cNvPr>
            <p:cNvSpPr/>
            <p:nvPr/>
          </p:nvSpPr>
          <p:spPr>
            <a:xfrm>
              <a:off x="795776" y="3114160"/>
              <a:ext cx="1216068" cy="1216068"/>
            </a:xfrm>
            <a:prstGeom prst="rect">
              <a:avLst/>
            </a:prstGeom>
            <a:solidFill>
              <a:schemeClr val="tx1">
                <a:lumMod val="75000"/>
                <a:lumOff val="25000"/>
              </a:schemeClr>
            </a:solidFill>
            <a:ln w="38100">
              <a:solidFill>
                <a:schemeClr val="tx1"/>
              </a:solidFill>
            </a:ln>
            <a:scene3d>
              <a:camera prst="isometricTopUp"/>
              <a:lightRig rig="threePt" dir="t"/>
            </a:scene3d>
            <a:sp3d extrusionH="1651000" contourW="38100" prstMaterial="legacyWireframe">
              <a:extrusionClr>
                <a:schemeClr val="tx1">
                  <a:lumMod val="75000"/>
                  <a:lumOff val="25000"/>
                </a:schemeClr>
              </a:extrusionClr>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4">
            <a:extLst>
              <a:ext uri="{FF2B5EF4-FFF2-40B4-BE49-F238E27FC236}">
                <a16:creationId xmlns:a16="http://schemas.microsoft.com/office/drawing/2014/main" id="{0C91B078-B3D0-0333-C663-158E8F3D9857}"/>
              </a:ext>
            </a:extLst>
          </p:cNvPr>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734578" y="5995206"/>
            <a:ext cx="3257422" cy="3415494"/>
          </a:xfrm>
          <a:prstGeom prst="rect">
            <a:avLst/>
          </a:prstGeom>
        </p:spPr>
      </p:pic>
      <p:grpSp>
        <p:nvGrpSpPr>
          <p:cNvPr id="20" name="Group 19">
            <a:extLst>
              <a:ext uri="{FF2B5EF4-FFF2-40B4-BE49-F238E27FC236}">
                <a16:creationId xmlns:a16="http://schemas.microsoft.com/office/drawing/2014/main" id="{7D5B1CDC-1DF9-9184-E016-F9C3A7D62CA1}"/>
              </a:ext>
            </a:extLst>
          </p:cNvPr>
          <p:cNvGrpSpPr/>
          <p:nvPr/>
        </p:nvGrpSpPr>
        <p:grpSpPr>
          <a:xfrm rot="2180312">
            <a:off x="9562103" y="6534826"/>
            <a:ext cx="3602372" cy="2336252"/>
            <a:chOff x="4278239" y="3667121"/>
            <a:chExt cx="2570236" cy="1666879"/>
          </a:xfrm>
        </p:grpSpPr>
        <p:sp>
          <p:nvSpPr>
            <p:cNvPr id="21" name="Oval 20">
              <a:extLst>
                <a:ext uri="{FF2B5EF4-FFF2-40B4-BE49-F238E27FC236}">
                  <a16:creationId xmlns:a16="http://schemas.microsoft.com/office/drawing/2014/main" id="{31A811FB-4379-9E6D-88B0-F9A2865BE663}"/>
                </a:ext>
              </a:extLst>
            </p:cNvPr>
            <p:cNvSpPr/>
            <p:nvPr/>
          </p:nvSpPr>
          <p:spPr>
            <a:xfrm>
              <a:off x="4278239" y="3667125"/>
              <a:ext cx="2570236" cy="1666875"/>
            </a:xfrm>
            <a:prstGeom prst="ellipse">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2E8A27A-BFCA-5D6B-7025-F8BB85F708A7}"/>
                </a:ext>
              </a:extLst>
            </p:cNvPr>
            <p:cNvSpPr/>
            <p:nvPr/>
          </p:nvSpPr>
          <p:spPr>
            <a:xfrm>
              <a:off x="4552508" y="3667124"/>
              <a:ext cx="2010218" cy="1666875"/>
            </a:xfrm>
            <a:prstGeom prst="ellipse">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458F415-A7C6-7065-C815-9E243F3628C9}"/>
                </a:ext>
              </a:extLst>
            </p:cNvPr>
            <p:cNvSpPr/>
            <p:nvPr/>
          </p:nvSpPr>
          <p:spPr>
            <a:xfrm>
              <a:off x="4772025" y="3667123"/>
              <a:ext cx="1571184" cy="1666875"/>
            </a:xfrm>
            <a:prstGeom prst="ellipse">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12518A4-AD15-AE28-D7D2-EF28CF34B987}"/>
                </a:ext>
              </a:extLst>
            </p:cNvPr>
            <p:cNvSpPr/>
            <p:nvPr/>
          </p:nvSpPr>
          <p:spPr>
            <a:xfrm>
              <a:off x="4991100" y="3667122"/>
              <a:ext cx="1133034" cy="1666875"/>
            </a:xfrm>
            <a:prstGeom prst="ellipse">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A99E62D-BC7F-FB64-D35F-DB0A30FEDDA2}"/>
                </a:ext>
              </a:extLst>
            </p:cNvPr>
            <p:cNvSpPr/>
            <p:nvPr/>
          </p:nvSpPr>
          <p:spPr>
            <a:xfrm>
              <a:off x="5237773" y="3667122"/>
              <a:ext cx="639688" cy="1666875"/>
            </a:xfrm>
            <a:prstGeom prst="ellipse">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BF070C5-18C5-144F-DC60-485A6DA46456}"/>
                </a:ext>
              </a:extLst>
            </p:cNvPr>
            <p:cNvSpPr/>
            <p:nvPr/>
          </p:nvSpPr>
          <p:spPr>
            <a:xfrm>
              <a:off x="5448300" y="3667121"/>
              <a:ext cx="208666" cy="1666875"/>
            </a:xfrm>
            <a:prstGeom prst="ellipse">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DC79FC5-8B48-6ADC-ED7A-88F48A47E744}"/>
              </a:ext>
            </a:extLst>
          </p:cNvPr>
          <p:cNvGrpSpPr/>
          <p:nvPr/>
        </p:nvGrpSpPr>
        <p:grpSpPr>
          <a:xfrm>
            <a:off x="762000" y="1264655"/>
            <a:ext cx="8077200" cy="2050045"/>
            <a:chOff x="762000" y="1264655"/>
            <a:chExt cx="8077200" cy="2050045"/>
          </a:xfrm>
        </p:grpSpPr>
        <p:sp>
          <p:nvSpPr>
            <p:cNvPr id="8" name="TextBox 7">
              <a:extLst>
                <a:ext uri="{FF2B5EF4-FFF2-40B4-BE49-F238E27FC236}">
                  <a16:creationId xmlns:a16="http://schemas.microsoft.com/office/drawing/2014/main" id="{32B64BE8-E37B-9676-4EB5-17CAABB97627}"/>
                </a:ext>
              </a:extLst>
            </p:cNvPr>
            <p:cNvSpPr txBox="1"/>
            <p:nvPr/>
          </p:nvSpPr>
          <p:spPr>
            <a:xfrm>
              <a:off x="762000" y="1264655"/>
              <a:ext cx="4169475" cy="830997"/>
            </a:xfrm>
            <a:prstGeom prst="rect">
              <a:avLst/>
            </a:prstGeom>
            <a:noFill/>
          </p:spPr>
          <p:txBody>
            <a:bodyPr wrap="none" rtlCol="0">
              <a:spAutoFit/>
            </a:bodyPr>
            <a:lstStyle/>
            <a:p>
              <a:r>
                <a:rPr lang="en-US" sz="4800" dirty="0">
                  <a:solidFill>
                    <a:schemeClr val="tx1">
                      <a:lumMod val="85000"/>
                      <a:lumOff val="15000"/>
                    </a:schemeClr>
                  </a:solidFill>
                  <a:latin typeface="Aileron Heavy" panose="00000A00000000000000" pitchFamily="50" charset="0"/>
                </a:rPr>
                <a:t>OBJECTIVES</a:t>
              </a:r>
            </a:p>
          </p:txBody>
        </p:sp>
        <p:sp>
          <p:nvSpPr>
            <p:cNvPr id="6" name="TextBox 5">
              <a:extLst>
                <a:ext uri="{FF2B5EF4-FFF2-40B4-BE49-F238E27FC236}">
                  <a16:creationId xmlns:a16="http://schemas.microsoft.com/office/drawing/2014/main" id="{1C139C71-43D8-DA15-F46A-8598CDF1F78A}"/>
                </a:ext>
              </a:extLst>
            </p:cNvPr>
            <p:cNvSpPr txBox="1"/>
            <p:nvPr/>
          </p:nvSpPr>
          <p:spPr>
            <a:xfrm>
              <a:off x="888999" y="2026655"/>
              <a:ext cx="7950201" cy="128804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dirty="0">
                  <a:latin typeface="Aileron Light" panose="00000400000000000000" pitchFamily="50" charset="0"/>
                </a:rPr>
                <a:t>Understand how digital holography works and forms from the interference of two monochromatic beams</a:t>
              </a:r>
            </a:p>
            <a:p>
              <a:pPr marL="457200" indent="-457200">
                <a:lnSpc>
                  <a:spcPct val="150000"/>
                </a:lnSpc>
                <a:buFont typeface="Wingdings" panose="05000000000000000000" pitchFamily="2" charset="2"/>
                <a:buChar char="§"/>
              </a:pPr>
              <a:r>
                <a:rPr lang="en-US" dirty="0">
                  <a:latin typeface="Aileron Light" panose="00000400000000000000" pitchFamily="50" charset="0"/>
                </a:rPr>
                <a:t>Extract the phase and amplitude information of a light</a:t>
              </a:r>
            </a:p>
          </p:txBody>
        </p:sp>
      </p:grpSp>
      <p:grpSp>
        <p:nvGrpSpPr>
          <p:cNvPr id="28" name="Group 27">
            <a:extLst>
              <a:ext uri="{FF2B5EF4-FFF2-40B4-BE49-F238E27FC236}">
                <a16:creationId xmlns:a16="http://schemas.microsoft.com/office/drawing/2014/main" id="{1E2DCC1B-E94A-BBE8-ED0F-0C36BBB2851B}"/>
              </a:ext>
            </a:extLst>
          </p:cNvPr>
          <p:cNvGrpSpPr/>
          <p:nvPr/>
        </p:nvGrpSpPr>
        <p:grpSpPr>
          <a:xfrm>
            <a:off x="762000" y="3619500"/>
            <a:ext cx="8458200" cy="2903204"/>
            <a:chOff x="762000" y="3695700"/>
            <a:chExt cx="8458200" cy="2903204"/>
          </a:xfrm>
        </p:grpSpPr>
        <p:sp>
          <p:nvSpPr>
            <p:cNvPr id="18" name="TextBox 17">
              <a:extLst>
                <a:ext uri="{FF2B5EF4-FFF2-40B4-BE49-F238E27FC236}">
                  <a16:creationId xmlns:a16="http://schemas.microsoft.com/office/drawing/2014/main" id="{5C2D200D-34E0-6176-C3DC-B1339A75810E}"/>
                </a:ext>
              </a:extLst>
            </p:cNvPr>
            <p:cNvSpPr txBox="1"/>
            <p:nvPr/>
          </p:nvSpPr>
          <p:spPr>
            <a:xfrm>
              <a:off x="762000" y="3695700"/>
              <a:ext cx="5222584" cy="830997"/>
            </a:xfrm>
            <a:prstGeom prst="rect">
              <a:avLst/>
            </a:prstGeom>
            <a:noFill/>
          </p:spPr>
          <p:txBody>
            <a:bodyPr wrap="none" rtlCol="0">
              <a:spAutoFit/>
            </a:bodyPr>
            <a:lstStyle/>
            <a:p>
              <a:r>
                <a:rPr lang="en-US" sz="4800" dirty="0">
                  <a:solidFill>
                    <a:schemeClr val="tx1">
                      <a:lumMod val="85000"/>
                      <a:lumOff val="15000"/>
                    </a:schemeClr>
                  </a:solidFill>
                  <a:latin typeface="Aileron Heavy" panose="00000A00000000000000" pitchFamily="50" charset="0"/>
                </a:rPr>
                <a:t>KEY TAKEAWAYS</a:t>
              </a:r>
            </a:p>
          </p:txBody>
        </p:sp>
        <p:sp>
          <p:nvSpPr>
            <p:cNvPr id="7" name="TextBox 6">
              <a:extLst>
                <a:ext uri="{FF2B5EF4-FFF2-40B4-BE49-F238E27FC236}">
                  <a16:creationId xmlns:a16="http://schemas.microsoft.com/office/drawing/2014/main" id="{CB143D5A-4C51-CC45-02B5-43383CAA5C50}"/>
                </a:ext>
              </a:extLst>
            </p:cNvPr>
            <p:cNvSpPr txBox="1"/>
            <p:nvPr/>
          </p:nvSpPr>
          <p:spPr>
            <a:xfrm>
              <a:off x="889000" y="4479862"/>
              <a:ext cx="8331200" cy="211904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dirty="0">
                  <a:latin typeface="Aileron Light" panose="00000400000000000000" pitchFamily="50" charset="0"/>
                </a:rPr>
                <a:t>Holography uses the principle of interference between two coherent monochromatic beams emanating from the reference object and the beam that passes through it</a:t>
              </a:r>
            </a:p>
            <a:p>
              <a:pPr marL="457200" indent="-457200">
                <a:lnSpc>
                  <a:spcPct val="150000"/>
                </a:lnSpc>
                <a:buFont typeface="Wingdings" panose="05000000000000000000" pitchFamily="2" charset="2"/>
                <a:buChar char="§"/>
              </a:pPr>
              <a:r>
                <a:rPr lang="en-US" dirty="0">
                  <a:latin typeface="Aileron Light" panose="00000400000000000000" pitchFamily="50" charset="0"/>
                </a:rPr>
                <a:t>This technique can be used to extract and record both the amplitude and phase of light that passes through an object through image analysis</a:t>
              </a:r>
            </a:p>
          </p:txBody>
        </p:sp>
      </p:grpSp>
    </p:spTree>
    <p:extLst>
      <p:ext uri="{BB962C8B-B14F-4D97-AF65-F5344CB8AC3E}">
        <p14:creationId xmlns:p14="http://schemas.microsoft.com/office/powerpoint/2010/main" val="421542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373617-D585-BAF0-0B5B-D2CF324A4D6B}"/>
              </a:ext>
            </a:extLst>
          </p:cNvPr>
          <p:cNvSpPr txBox="1"/>
          <p:nvPr/>
        </p:nvSpPr>
        <p:spPr>
          <a:xfrm>
            <a:off x="762000" y="1257300"/>
            <a:ext cx="4511235" cy="830997"/>
          </a:xfrm>
          <a:prstGeom prst="rect">
            <a:avLst/>
          </a:prstGeom>
          <a:noFill/>
        </p:spPr>
        <p:txBody>
          <a:bodyPr wrap="none" rtlCol="0">
            <a:spAutoFit/>
          </a:bodyPr>
          <a:lstStyle/>
          <a:p>
            <a:r>
              <a:rPr lang="en-US" sz="4800" dirty="0">
                <a:solidFill>
                  <a:schemeClr val="tx1">
                    <a:lumMod val="85000"/>
                    <a:lumOff val="15000"/>
                  </a:schemeClr>
                </a:solidFill>
                <a:latin typeface="Aileron Heavy" panose="00000A00000000000000" pitchFamily="50" charset="0"/>
              </a:rPr>
              <a:t>HOLOGRAPHY</a:t>
            </a:r>
          </a:p>
        </p:txBody>
      </p:sp>
      <p:grpSp>
        <p:nvGrpSpPr>
          <p:cNvPr id="3" name="Group 2">
            <a:extLst>
              <a:ext uri="{FF2B5EF4-FFF2-40B4-BE49-F238E27FC236}">
                <a16:creationId xmlns:a16="http://schemas.microsoft.com/office/drawing/2014/main" id="{0964A39B-CA41-39DF-3208-2C6FDB05EBC2}"/>
              </a:ext>
            </a:extLst>
          </p:cNvPr>
          <p:cNvGrpSpPr/>
          <p:nvPr/>
        </p:nvGrpSpPr>
        <p:grpSpPr>
          <a:xfrm rot="5400000">
            <a:off x="11662120" y="607931"/>
            <a:ext cx="450160" cy="2133600"/>
            <a:chOff x="10981040" y="4264181"/>
            <a:chExt cx="715659" cy="3391971"/>
          </a:xfrm>
        </p:grpSpPr>
        <p:sp>
          <p:nvSpPr>
            <p:cNvPr id="7" name="Rectangle 6">
              <a:extLst>
                <a:ext uri="{FF2B5EF4-FFF2-40B4-BE49-F238E27FC236}">
                  <a16:creationId xmlns:a16="http://schemas.microsoft.com/office/drawing/2014/main" id="{DDEC0F14-FD03-05D6-C68F-80656E045151}"/>
                </a:ext>
              </a:extLst>
            </p:cNvPr>
            <p:cNvSpPr/>
            <p:nvPr/>
          </p:nvSpPr>
          <p:spPr>
            <a:xfrm>
              <a:off x="10981040" y="4264181"/>
              <a:ext cx="715659" cy="7156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5A29202-09DA-C313-71A9-8C2619B94794}"/>
                </a:ext>
              </a:extLst>
            </p:cNvPr>
            <p:cNvSpPr/>
            <p:nvPr/>
          </p:nvSpPr>
          <p:spPr>
            <a:xfrm>
              <a:off x="10981040" y="5156285"/>
              <a:ext cx="715659" cy="71565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B38F41D-6544-4495-57CB-8DC40259ABDF}"/>
                </a:ext>
              </a:extLst>
            </p:cNvPr>
            <p:cNvSpPr/>
            <p:nvPr/>
          </p:nvSpPr>
          <p:spPr>
            <a:xfrm>
              <a:off x="10981040" y="6048389"/>
              <a:ext cx="715659" cy="7156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A4A155-9A42-F1D6-DD34-50B0ECD11268}"/>
                </a:ext>
              </a:extLst>
            </p:cNvPr>
            <p:cNvSpPr/>
            <p:nvPr/>
          </p:nvSpPr>
          <p:spPr>
            <a:xfrm>
              <a:off x="10981040" y="6940493"/>
              <a:ext cx="715659" cy="7156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a:extLst>
              <a:ext uri="{FF2B5EF4-FFF2-40B4-BE49-F238E27FC236}">
                <a16:creationId xmlns:a16="http://schemas.microsoft.com/office/drawing/2014/main" id="{EEE75E20-5D09-E477-85FC-5852E6D224F1}"/>
              </a:ext>
            </a:extLst>
          </p:cNvPr>
          <p:cNvSpPr txBox="1"/>
          <p:nvPr/>
        </p:nvSpPr>
        <p:spPr>
          <a:xfrm>
            <a:off x="762000" y="7141871"/>
            <a:ext cx="12192000" cy="2805896"/>
          </a:xfrm>
          <a:prstGeom prst="rect">
            <a:avLst/>
          </a:prstGeom>
          <a:noFill/>
        </p:spPr>
        <p:txBody>
          <a:bodyPr wrap="square" rtlCol="0">
            <a:spAutoFit/>
          </a:bodyPr>
          <a:lstStyle/>
          <a:p>
            <a:pPr algn="just">
              <a:lnSpc>
                <a:spcPct val="150000"/>
              </a:lnSpc>
            </a:pPr>
            <a:r>
              <a:rPr lang="en-US" sz="2000" dirty="0">
                <a:latin typeface="Aileron Regular" panose="020B0604020202020204" charset="0"/>
              </a:rPr>
              <a:t>Holography primarily relies on </a:t>
            </a:r>
            <a:r>
              <a:rPr lang="en-US" sz="2000" dirty="0">
                <a:highlight>
                  <a:srgbClr val="FFFF00"/>
                </a:highlight>
                <a:latin typeface="Aileron Regular" panose="020B0604020202020204" charset="0"/>
              </a:rPr>
              <a:t>interference patterns</a:t>
            </a:r>
            <a:r>
              <a:rPr lang="en-US" sz="2000" dirty="0">
                <a:latin typeface="Aileron Regular" panose="020B0604020202020204" charset="0"/>
              </a:rPr>
              <a:t> to produce images that can offer a potential to contain a field information, i.e. </a:t>
            </a:r>
            <a:r>
              <a:rPr lang="en-US" sz="2000" dirty="0">
                <a:highlight>
                  <a:srgbClr val="FFFF00"/>
                </a:highlight>
                <a:latin typeface="Aileron Regular" panose="020B0604020202020204" charset="0"/>
              </a:rPr>
              <a:t>amplitude and phase</a:t>
            </a:r>
            <a:r>
              <a:rPr lang="en-US" sz="2000" dirty="0">
                <a:latin typeface="Aileron Regular" panose="020B0604020202020204" charset="0"/>
              </a:rPr>
              <a:t>. In comparison to the standard photographs that only records intensity, holograms offer much more potential in characterizing an object as it offers </a:t>
            </a:r>
            <a:r>
              <a:rPr lang="en-US" sz="2000" dirty="0">
                <a:highlight>
                  <a:srgbClr val="FFFF00"/>
                </a:highlight>
                <a:latin typeface="Aileron Regular" panose="020B0604020202020204" charset="0"/>
              </a:rPr>
              <a:t>depth information</a:t>
            </a:r>
            <a:r>
              <a:rPr lang="en-US" sz="2000" dirty="0">
                <a:latin typeface="Aileron Regular" panose="020B0604020202020204" charset="0"/>
              </a:rPr>
              <a:t> while also being close to the resemblance of an object. In digital holography, holograms are usually recorded by a charged-couple device (CCD) and reconstructed by </a:t>
            </a:r>
            <a:r>
              <a:rPr lang="en-US" sz="2000" dirty="0">
                <a:highlight>
                  <a:srgbClr val="FFFF00"/>
                </a:highlight>
                <a:latin typeface="Aileron Regular" panose="020B0604020202020204" charset="0"/>
              </a:rPr>
              <a:t>numerical methods</a:t>
            </a:r>
            <a:r>
              <a:rPr lang="en-US" sz="2000" dirty="0">
                <a:latin typeface="Aileron Regular" panose="020B0604020202020204" charset="0"/>
              </a:rPr>
              <a:t> such as the Fresnel transform and convolution. </a:t>
            </a:r>
          </a:p>
        </p:txBody>
      </p:sp>
      <p:pic>
        <p:nvPicPr>
          <p:cNvPr id="11" name="Picture 10" descr="Several lamps in a room&#10;&#10;Description automatically generated with medium confidence">
            <a:extLst>
              <a:ext uri="{FF2B5EF4-FFF2-40B4-BE49-F238E27FC236}">
                <a16:creationId xmlns:a16="http://schemas.microsoft.com/office/drawing/2014/main" id="{A66F0E41-9370-D9B5-CCBE-9757C7718B8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10000" y="2398068"/>
            <a:ext cx="6096000" cy="4114800"/>
          </a:xfrm>
          <a:prstGeom prst="rect">
            <a:avLst/>
          </a:prstGeom>
        </p:spPr>
      </p:pic>
      <p:sp>
        <p:nvSpPr>
          <p:cNvPr id="13" name="TextBox 12">
            <a:extLst>
              <a:ext uri="{FF2B5EF4-FFF2-40B4-BE49-F238E27FC236}">
                <a16:creationId xmlns:a16="http://schemas.microsoft.com/office/drawing/2014/main" id="{8A6254A9-683F-5687-D1BE-5C1B1AF4AD45}"/>
              </a:ext>
            </a:extLst>
          </p:cNvPr>
          <p:cNvSpPr txBox="1"/>
          <p:nvPr/>
        </p:nvSpPr>
        <p:spPr>
          <a:xfrm>
            <a:off x="2209800" y="6633746"/>
            <a:ext cx="9296400" cy="338554"/>
          </a:xfrm>
          <a:prstGeom prst="rect">
            <a:avLst/>
          </a:prstGeom>
          <a:noFill/>
        </p:spPr>
        <p:txBody>
          <a:bodyPr wrap="square" rtlCol="0">
            <a:spAutoFit/>
          </a:bodyPr>
          <a:lstStyle/>
          <a:p>
            <a:r>
              <a:rPr lang="en-US" sz="1600" dirty="0">
                <a:latin typeface="Aileron Regular" panose="020B0604020202020204" charset="0"/>
              </a:rPr>
              <a:t>Figure 1. A sample hologram projection. </a:t>
            </a:r>
            <a:r>
              <a:rPr lang="en-US" sz="1600" dirty="0">
                <a:latin typeface="Aileron Regular" panose="020B0604020202020204" charset="0"/>
                <a:hlinkClick r:id="rId3" tooltip="https://storiesfromscarborough.wordpress.com/2014/08/31/before-the-world-of-holograms/"/>
              </a:rPr>
              <a:t>This Photo</a:t>
            </a:r>
            <a:r>
              <a:rPr lang="en-US" sz="1600" dirty="0">
                <a:latin typeface="Aileron Regular" panose="020B0604020202020204" charset="0"/>
              </a:rPr>
              <a:t> by Unknown Author is licensed under </a:t>
            </a:r>
            <a:r>
              <a:rPr lang="en-US" sz="1600" dirty="0">
                <a:latin typeface="Aileron Regular" panose="020B0604020202020204" charset="0"/>
                <a:hlinkClick r:id="rId4" tooltip="https://creativecommons.org/licenses/by-sa/3.0/"/>
              </a:rPr>
              <a:t>CC BY-SA</a:t>
            </a:r>
            <a:r>
              <a:rPr lang="en-US" sz="1600" dirty="0">
                <a:latin typeface="Aileron Regular" panose="020B0604020202020204" charset="0"/>
              </a:rPr>
              <a:t>.</a:t>
            </a:r>
          </a:p>
        </p:txBody>
      </p:sp>
      <p:grpSp>
        <p:nvGrpSpPr>
          <p:cNvPr id="14" name="Group 13">
            <a:extLst>
              <a:ext uri="{FF2B5EF4-FFF2-40B4-BE49-F238E27FC236}">
                <a16:creationId xmlns:a16="http://schemas.microsoft.com/office/drawing/2014/main" id="{30DC50B8-3675-ABF8-2133-733CC7A67F01}"/>
              </a:ext>
            </a:extLst>
          </p:cNvPr>
          <p:cNvGrpSpPr/>
          <p:nvPr/>
        </p:nvGrpSpPr>
        <p:grpSpPr>
          <a:xfrm>
            <a:off x="685800" y="463800"/>
            <a:ext cx="12369798" cy="412500"/>
            <a:chOff x="685800" y="463800"/>
            <a:chExt cx="12369798" cy="412500"/>
          </a:xfrm>
        </p:grpSpPr>
        <p:cxnSp>
          <p:nvCxnSpPr>
            <p:cNvPr id="15" name="Straight Connector 14">
              <a:extLst>
                <a:ext uri="{FF2B5EF4-FFF2-40B4-BE49-F238E27FC236}">
                  <a16:creationId xmlns:a16="http://schemas.microsoft.com/office/drawing/2014/main" id="{DA491698-86EE-3E4D-2B28-85CEFC8C275E}"/>
                </a:ext>
              </a:extLst>
            </p:cNvPr>
            <p:cNvCxnSpPr>
              <a:cxnSpLocks/>
            </p:cNvCxnSpPr>
            <p:nvPr/>
          </p:nvCxnSpPr>
          <p:spPr>
            <a:xfrm>
              <a:off x="762000" y="876300"/>
              <a:ext cx="12192000" cy="0"/>
            </a:xfrm>
            <a:prstGeom prst="line">
              <a:avLst/>
            </a:prstGeom>
            <a:ln w="28575">
              <a:solidFill>
                <a:srgbClr val="02055A"/>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7FA47B-262A-6E73-2744-3C718903FDF9}"/>
                </a:ext>
              </a:extLst>
            </p:cNvPr>
            <p:cNvSpPr txBox="1"/>
            <p:nvPr/>
          </p:nvSpPr>
          <p:spPr>
            <a:xfrm>
              <a:off x="685800" y="463800"/>
              <a:ext cx="1883849" cy="338554"/>
            </a:xfrm>
            <a:prstGeom prst="rect">
              <a:avLst/>
            </a:prstGeom>
            <a:noFill/>
          </p:spPr>
          <p:txBody>
            <a:bodyPr wrap="none" rtlCol="0">
              <a:spAutoFit/>
            </a:bodyPr>
            <a:lstStyle/>
            <a:p>
              <a:r>
                <a:rPr lang="en-US" sz="1600" dirty="0">
                  <a:solidFill>
                    <a:schemeClr val="tx1">
                      <a:lumMod val="85000"/>
                      <a:lumOff val="15000"/>
                    </a:schemeClr>
                  </a:solidFill>
                  <a:latin typeface="Aileron Bold" panose="00000800000000000000" pitchFamily="50" charset="0"/>
                </a:rPr>
                <a:t>APP PHYSICS </a:t>
              </a:r>
              <a:r>
                <a:rPr lang="en-US" sz="1600" dirty="0">
                  <a:solidFill>
                    <a:schemeClr val="tx1">
                      <a:lumMod val="85000"/>
                      <a:lumOff val="15000"/>
                    </a:schemeClr>
                  </a:solidFill>
                  <a:latin typeface="Aileron Regular" panose="020B0604020202020204" charset="0"/>
                </a:rPr>
                <a:t>167</a:t>
              </a:r>
            </a:p>
          </p:txBody>
        </p:sp>
        <p:sp>
          <p:nvSpPr>
            <p:cNvPr id="21" name="TextBox 20">
              <a:extLst>
                <a:ext uri="{FF2B5EF4-FFF2-40B4-BE49-F238E27FC236}">
                  <a16:creationId xmlns:a16="http://schemas.microsoft.com/office/drawing/2014/main" id="{AA82C2B1-63CA-A927-AD3E-BD5FC06D982B}"/>
                </a:ext>
              </a:extLst>
            </p:cNvPr>
            <p:cNvSpPr txBox="1"/>
            <p:nvPr/>
          </p:nvSpPr>
          <p:spPr>
            <a:xfrm>
              <a:off x="11130071" y="463800"/>
              <a:ext cx="1925527" cy="338554"/>
            </a:xfrm>
            <a:prstGeom prst="rect">
              <a:avLst/>
            </a:prstGeom>
            <a:noFill/>
          </p:spPr>
          <p:txBody>
            <a:bodyPr wrap="none" rtlCol="0">
              <a:spAutoFit/>
            </a:bodyPr>
            <a:lstStyle/>
            <a:p>
              <a:pPr algn="ctr"/>
              <a:r>
                <a:rPr lang="en-US" sz="1600" spc="300" dirty="0">
                  <a:solidFill>
                    <a:schemeClr val="tx1">
                      <a:lumMod val="85000"/>
                      <a:lumOff val="15000"/>
                    </a:schemeClr>
                  </a:solidFill>
                  <a:latin typeface="Aileron Regular" panose="020B0604020202020204" charset="0"/>
                </a:rPr>
                <a:t>HOLOGRAPHY</a:t>
              </a:r>
              <a:endParaRPr lang="en-US" sz="1600" dirty="0">
                <a:solidFill>
                  <a:schemeClr val="tx1">
                    <a:lumMod val="85000"/>
                    <a:lumOff val="15000"/>
                  </a:schemeClr>
                </a:solidFill>
                <a:latin typeface="Aileron Regular" panose="020B0604020202020204" charset="0"/>
              </a:endParaRPr>
            </a:p>
          </p:txBody>
        </p:sp>
      </p:grpSp>
    </p:spTree>
    <p:extLst>
      <p:ext uri="{BB962C8B-B14F-4D97-AF65-F5344CB8AC3E}">
        <p14:creationId xmlns:p14="http://schemas.microsoft.com/office/powerpoint/2010/main" val="247479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373617-D585-BAF0-0B5B-D2CF324A4D6B}"/>
              </a:ext>
            </a:extLst>
          </p:cNvPr>
          <p:cNvSpPr txBox="1"/>
          <p:nvPr/>
        </p:nvSpPr>
        <p:spPr>
          <a:xfrm>
            <a:off x="762000" y="1257300"/>
            <a:ext cx="3296095" cy="830997"/>
          </a:xfrm>
          <a:prstGeom prst="rect">
            <a:avLst/>
          </a:prstGeom>
          <a:noFill/>
        </p:spPr>
        <p:txBody>
          <a:bodyPr wrap="none" rtlCol="0">
            <a:spAutoFit/>
          </a:bodyPr>
          <a:lstStyle/>
          <a:p>
            <a:r>
              <a:rPr lang="en-US" sz="4800" dirty="0">
                <a:solidFill>
                  <a:schemeClr val="tx1">
                    <a:lumMod val="85000"/>
                    <a:lumOff val="15000"/>
                  </a:schemeClr>
                </a:solidFill>
                <a:latin typeface="Aileron Heavy" panose="00000A00000000000000" pitchFamily="50" charset="0"/>
              </a:rPr>
              <a:t>METHODS</a:t>
            </a:r>
          </a:p>
        </p:txBody>
      </p:sp>
      <p:grpSp>
        <p:nvGrpSpPr>
          <p:cNvPr id="3" name="Group 2">
            <a:extLst>
              <a:ext uri="{FF2B5EF4-FFF2-40B4-BE49-F238E27FC236}">
                <a16:creationId xmlns:a16="http://schemas.microsoft.com/office/drawing/2014/main" id="{0964A39B-CA41-39DF-3208-2C6FDB05EBC2}"/>
              </a:ext>
            </a:extLst>
          </p:cNvPr>
          <p:cNvGrpSpPr/>
          <p:nvPr/>
        </p:nvGrpSpPr>
        <p:grpSpPr>
          <a:xfrm rot="5400000">
            <a:off x="11662120" y="607931"/>
            <a:ext cx="450160" cy="2133600"/>
            <a:chOff x="10981040" y="4264181"/>
            <a:chExt cx="715659" cy="3391971"/>
          </a:xfrm>
        </p:grpSpPr>
        <p:sp>
          <p:nvSpPr>
            <p:cNvPr id="7" name="Rectangle 6">
              <a:extLst>
                <a:ext uri="{FF2B5EF4-FFF2-40B4-BE49-F238E27FC236}">
                  <a16:creationId xmlns:a16="http://schemas.microsoft.com/office/drawing/2014/main" id="{DDEC0F14-FD03-05D6-C68F-80656E045151}"/>
                </a:ext>
              </a:extLst>
            </p:cNvPr>
            <p:cNvSpPr/>
            <p:nvPr/>
          </p:nvSpPr>
          <p:spPr>
            <a:xfrm>
              <a:off x="10981040" y="4264181"/>
              <a:ext cx="715659" cy="7156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5A29202-09DA-C313-71A9-8C2619B94794}"/>
                </a:ext>
              </a:extLst>
            </p:cNvPr>
            <p:cNvSpPr/>
            <p:nvPr/>
          </p:nvSpPr>
          <p:spPr>
            <a:xfrm>
              <a:off x="10981040" y="5156285"/>
              <a:ext cx="715659" cy="71565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B38F41D-6544-4495-57CB-8DC40259ABDF}"/>
                </a:ext>
              </a:extLst>
            </p:cNvPr>
            <p:cNvSpPr/>
            <p:nvPr/>
          </p:nvSpPr>
          <p:spPr>
            <a:xfrm>
              <a:off x="10981040" y="6048389"/>
              <a:ext cx="715659" cy="7156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A4A155-9A42-F1D6-DD34-50B0ECD11268}"/>
                </a:ext>
              </a:extLst>
            </p:cNvPr>
            <p:cNvSpPr/>
            <p:nvPr/>
          </p:nvSpPr>
          <p:spPr>
            <a:xfrm>
              <a:off x="10981040" y="6940493"/>
              <a:ext cx="715659" cy="7156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a:extLst>
              <a:ext uri="{FF2B5EF4-FFF2-40B4-BE49-F238E27FC236}">
                <a16:creationId xmlns:a16="http://schemas.microsoft.com/office/drawing/2014/main" id="{EEE75E20-5D09-E477-85FC-5852E6D224F1}"/>
              </a:ext>
            </a:extLst>
          </p:cNvPr>
          <p:cNvSpPr txBox="1"/>
          <p:nvPr/>
        </p:nvSpPr>
        <p:spPr>
          <a:xfrm>
            <a:off x="762000" y="7141871"/>
            <a:ext cx="12192000" cy="2344231"/>
          </a:xfrm>
          <a:prstGeom prst="rect">
            <a:avLst/>
          </a:prstGeom>
          <a:noFill/>
        </p:spPr>
        <p:txBody>
          <a:bodyPr wrap="square" rtlCol="0">
            <a:spAutoFit/>
          </a:bodyPr>
          <a:lstStyle/>
          <a:p>
            <a:pPr algn="just">
              <a:lnSpc>
                <a:spcPct val="150000"/>
              </a:lnSpc>
            </a:pPr>
            <a:r>
              <a:rPr lang="en-US" sz="2000" dirty="0">
                <a:latin typeface="Aileron Regular" panose="020B0604020202020204" charset="0"/>
              </a:rPr>
              <a:t>The scheme for the hologram reconstruction starts with the removal of the zero-order diffraction or DC component by passing the hologram through a high-pass filter by Fast Fourier transform. Th resulting spectrum is then center-shifted to remove the carrier frequency and twin image. To demonstrate the numerical focusing on the amplitude and phase, we intend to vary the observation distances in our coding algorithm as shown in the results.</a:t>
            </a:r>
          </a:p>
        </p:txBody>
      </p:sp>
      <p:pic>
        <p:nvPicPr>
          <p:cNvPr id="5" name="Picture 4">
            <a:extLst>
              <a:ext uri="{FF2B5EF4-FFF2-40B4-BE49-F238E27FC236}">
                <a16:creationId xmlns:a16="http://schemas.microsoft.com/office/drawing/2014/main" id="{37B3A2CD-DB9E-5F5D-B7DB-C824767410CE}"/>
              </a:ext>
            </a:extLst>
          </p:cNvPr>
          <p:cNvPicPr>
            <a:picLocks noChangeAspect="1"/>
          </p:cNvPicPr>
          <p:nvPr/>
        </p:nvPicPr>
        <p:blipFill>
          <a:blip r:embed="rId2"/>
          <a:stretch>
            <a:fillRect/>
          </a:stretch>
        </p:blipFill>
        <p:spPr>
          <a:xfrm>
            <a:off x="4267200" y="2247900"/>
            <a:ext cx="5181600" cy="4148412"/>
          </a:xfrm>
          <a:prstGeom prst="rect">
            <a:avLst/>
          </a:prstGeom>
        </p:spPr>
      </p:pic>
      <p:sp>
        <p:nvSpPr>
          <p:cNvPr id="6" name="TextBox 5">
            <a:extLst>
              <a:ext uri="{FF2B5EF4-FFF2-40B4-BE49-F238E27FC236}">
                <a16:creationId xmlns:a16="http://schemas.microsoft.com/office/drawing/2014/main" id="{0FB8AB7A-8D3B-1788-48D4-AA91838B057F}"/>
              </a:ext>
            </a:extLst>
          </p:cNvPr>
          <p:cNvSpPr txBox="1"/>
          <p:nvPr/>
        </p:nvSpPr>
        <p:spPr>
          <a:xfrm>
            <a:off x="2209800" y="6481346"/>
            <a:ext cx="9296400" cy="338554"/>
          </a:xfrm>
          <a:prstGeom prst="rect">
            <a:avLst/>
          </a:prstGeom>
          <a:noFill/>
        </p:spPr>
        <p:txBody>
          <a:bodyPr wrap="square" rtlCol="0">
            <a:spAutoFit/>
          </a:bodyPr>
          <a:lstStyle/>
          <a:p>
            <a:pPr algn="ctr"/>
            <a:r>
              <a:rPr lang="en-US" sz="1600" dirty="0">
                <a:latin typeface="Aileron Regular" panose="020B0604020202020204" charset="0"/>
              </a:rPr>
              <a:t>Figure 2. Experimental hologram used in the activity</a:t>
            </a:r>
          </a:p>
        </p:txBody>
      </p:sp>
      <p:grpSp>
        <p:nvGrpSpPr>
          <p:cNvPr id="12" name="Group 11">
            <a:extLst>
              <a:ext uri="{FF2B5EF4-FFF2-40B4-BE49-F238E27FC236}">
                <a16:creationId xmlns:a16="http://schemas.microsoft.com/office/drawing/2014/main" id="{CFC541A7-3D05-FC02-8429-22BB2FB3EECD}"/>
              </a:ext>
            </a:extLst>
          </p:cNvPr>
          <p:cNvGrpSpPr/>
          <p:nvPr/>
        </p:nvGrpSpPr>
        <p:grpSpPr>
          <a:xfrm>
            <a:off x="685800" y="463800"/>
            <a:ext cx="12369798" cy="412500"/>
            <a:chOff x="685800" y="463800"/>
            <a:chExt cx="12369798" cy="412500"/>
          </a:xfrm>
        </p:grpSpPr>
        <p:cxnSp>
          <p:nvCxnSpPr>
            <p:cNvPr id="14" name="Straight Connector 13">
              <a:extLst>
                <a:ext uri="{FF2B5EF4-FFF2-40B4-BE49-F238E27FC236}">
                  <a16:creationId xmlns:a16="http://schemas.microsoft.com/office/drawing/2014/main" id="{6C84A74C-F273-89B0-C27A-C52514C7F99F}"/>
                </a:ext>
              </a:extLst>
            </p:cNvPr>
            <p:cNvCxnSpPr>
              <a:cxnSpLocks/>
            </p:cNvCxnSpPr>
            <p:nvPr/>
          </p:nvCxnSpPr>
          <p:spPr>
            <a:xfrm>
              <a:off x="762000" y="876300"/>
              <a:ext cx="12192000" cy="0"/>
            </a:xfrm>
            <a:prstGeom prst="line">
              <a:avLst/>
            </a:prstGeom>
            <a:ln w="28575">
              <a:solidFill>
                <a:srgbClr val="02055A"/>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CF0BF08-4632-2F3C-C28C-64265B1CEAD3}"/>
                </a:ext>
              </a:extLst>
            </p:cNvPr>
            <p:cNvSpPr txBox="1"/>
            <p:nvPr/>
          </p:nvSpPr>
          <p:spPr>
            <a:xfrm>
              <a:off x="685800" y="463800"/>
              <a:ext cx="1883849" cy="338554"/>
            </a:xfrm>
            <a:prstGeom prst="rect">
              <a:avLst/>
            </a:prstGeom>
            <a:noFill/>
          </p:spPr>
          <p:txBody>
            <a:bodyPr wrap="none" rtlCol="0">
              <a:spAutoFit/>
            </a:bodyPr>
            <a:lstStyle/>
            <a:p>
              <a:r>
                <a:rPr lang="en-US" sz="1600" dirty="0">
                  <a:solidFill>
                    <a:schemeClr val="tx1">
                      <a:lumMod val="85000"/>
                      <a:lumOff val="15000"/>
                    </a:schemeClr>
                  </a:solidFill>
                  <a:latin typeface="Aileron Bold" panose="00000800000000000000" pitchFamily="50" charset="0"/>
                </a:rPr>
                <a:t>APP PHYSICS </a:t>
              </a:r>
              <a:r>
                <a:rPr lang="en-US" sz="1600" dirty="0">
                  <a:solidFill>
                    <a:schemeClr val="tx1">
                      <a:lumMod val="85000"/>
                      <a:lumOff val="15000"/>
                    </a:schemeClr>
                  </a:solidFill>
                  <a:latin typeface="Aileron Regular" panose="020B0604020202020204" charset="0"/>
                </a:rPr>
                <a:t>167</a:t>
              </a:r>
            </a:p>
          </p:txBody>
        </p:sp>
        <p:sp>
          <p:nvSpPr>
            <p:cNvPr id="16" name="TextBox 15">
              <a:extLst>
                <a:ext uri="{FF2B5EF4-FFF2-40B4-BE49-F238E27FC236}">
                  <a16:creationId xmlns:a16="http://schemas.microsoft.com/office/drawing/2014/main" id="{866F9FE8-FA23-6F16-098B-B2FB189D39B9}"/>
                </a:ext>
              </a:extLst>
            </p:cNvPr>
            <p:cNvSpPr txBox="1"/>
            <p:nvPr/>
          </p:nvSpPr>
          <p:spPr>
            <a:xfrm>
              <a:off x="11130071" y="463800"/>
              <a:ext cx="1925527" cy="338554"/>
            </a:xfrm>
            <a:prstGeom prst="rect">
              <a:avLst/>
            </a:prstGeom>
            <a:noFill/>
          </p:spPr>
          <p:txBody>
            <a:bodyPr wrap="none" rtlCol="0">
              <a:spAutoFit/>
            </a:bodyPr>
            <a:lstStyle/>
            <a:p>
              <a:pPr algn="ctr"/>
              <a:r>
                <a:rPr lang="en-US" sz="1600" spc="300" dirty="0">
                  <a:solidFill>
                    <a:schemeClr val="tx1">
                      <a:lumMod val="85000"/>
                      <a:lumOff val="15000"/>
                    </a:schemeClr>
                  </a:solidFill>
                  <a:latin typeface="Aileron Regular" panose="020B0604020202020204" charset="0"/>
                </a:rPr>
                <a:t>HOLOGRAPHY</a:t>
              </a:r>
              <a:endParaRPr lang="en-US" sz="1600" dirty="0">
                <a:solidFill>
                  <a:schemeClr val="tx1">
                    <a:lumMod val="85000"/>
                    <a:lumOff val="15000"/>
                  </a:schemeClr>
                </a:solidFill>
                <a:latin typeface="Aileron Regular" panose="020B0604020202020204" charset="0"/>
              </a:endParaRPr>
            </a:p>
          </p:txBody>
        </p:sp>
      </p:grpSp>
    </p:spTree>
    <p:extLst>
      <p:ext uri="{BB962C8B-B14F-4D97-AF65-F5344CB8AC3E}">
        <p14:creationId xmlns:p14="http://schemas.microsoft.com/office/powerpoint/2010/main" val="366779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373617-D585-BAF0-0B5B-D2CF324A4D6B}"/>
              </a:ext>
            </a:extLst>
          </p:cNvPr>
          <p:cNvSpPr txBox="1"/>
          <p:nvPr/>
        </p:nvSpPr>
        <p:spPr>
          <a:xfrm>
            <a:off x="762000" y="1257300"/>
            <a:ext cx="6344750" cy="830997"/>
          </a:xfrm>
          <a:prstGeom prst="rect">
            <a:avLst/>
          </a:prstGeom>
          <a:noFill/>
        </p:spPr>
        <p:txBody>
          <a:bodyPr wrap="none" rtlCol="0">
            <a:spAutoFit/>
          </a:bodyPr>
          <a:lstStyle/>
          <a:p>
            <a:r>
              <a:rPr lang="en-US" sz="4800" dirty="0">
                <a:solidFill>
                  <a:schemeClr val="tx1">
                    <a:lumMod val="85000"/>
                    <a:lumOff val="15000"/>
                  </a:schemeClr>
                </a:solidFill>
                <a:latin typeface="Aileron Heavy" panose="00000A00000000000000" pitchFamily="50" charset="0"/>
              </a:rPr>
              <a:t>RECONSTRUCTIONS</a:t>
            </a:r>
          </a:p>
        </p:txBody>
      </p:sp>
      <p:grpSp>
        <p:nvGrpSpPr>
          <p:cNvPr id="3" name="Group 2">
            <a:extLst>
              <a:ext uri="{FF2B5EF4-FFF2-40B4-BE49-F238E27FC236}">
                <a16:creationId xmlns:a16="http://schemas.microsoft.com/office/drawing/2014/main" id="{0964A39B-CA41-39DF-3208-2C6FDB05EBC2}"/>
              </a:ext>
            </a:extLst>
          </p:cNvPr>
          <p:cNvGrpSpPr/>
          <p:nvPr/>
        </p:nvGrpSpPr>
        <p:grpSpPr>
          <a:xfrm rot="5400000">
            <a:off x="11662120" y="607931"/>
            <a:ext cx="450160" cy="2133600"/>
            <a:chOff x="10981040" y="4264181"/>
            <a:chExt cx="715659" cy="3391971"/>
          </a:xfrm>
        </p:grpSpPr>
        <p:sp>
          <p:nvSpPr>
            <p:cNvPr id="7" name="Rectangle 6">
              <a:extLst>
                <a:ext uri="{FF2B5EF4-FFF2-40B4-BE49-F238E27FC236}">
                  <a16:creationId xmlns:a16="http://schemas.microsoft.com/office/drawing/2014/main" id="{DDEC0F14-FD03-05D6-C68F-80656E045151}"/>
                </a:ext>
              </a:extLst>
            </p:cNvPr>
            <p:cNvSpPr/>
            <p:nvPr/>
          </p:nvSpPr>
          <p:spPr>
            <a:xfrm>
              <a:off x="10981040" y="4264181"/>
              <a:ext cx="715659" cy="7156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5A29202-09DA-C313-71A9-8C2619B94794}"/>
                </a:ext>
              </a:extLst>
            </p:cNvPr>
            <p:cNvSpPr/>
            <p:nvPr/>
          </p:nvSpPr>
          <p:spPr>
            <a:xfrm>
              <a:off x="10981040" y="5156285"/>
              <a:ext cx="715659" cy="71565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B38F41D-6544-4495-57CB-8DC40259ABDF}"/>
                </a:ext>
              </a:extLst>
            </p:cNvPr>
            <p:cNvSpPr/>
            <p:nvPr/>
          </p:nvSpPr>
          <p:spPr>
            <a:xfrm>
              <a:off x="10981040" y="6048389"/>
              <a:ext cx="715659" cy="7156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A4A155-9A42-F1D6-DD34-50B0ECD11268}"/>
                </a:ext>
              </a:extLst>
            </p:cNvPr>
            <p:cNvSpPr/>
            <p:nvPr/>
          </p:nvSpPr>
          <p:spPr>
            <a:xfrm>
              <a:off x="10981040" y="6940493"/>
              <a:ext cx="715659" cy="7156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a:extLst>
              <a:ext uri="{FF2B5EF4-FFF2-40B4-BE49-F238E27FC236}">
                <a16:creationId xmlns:a16="http://schemas.microsoft.com/office/drawing/2014/main" id="{EEE75E20-5D09-E477-85FC-5852E6D224F1}"/>
              </a:ext>
            </a:extLst>
          </p:cNvPr>
          <p:cNvSpPr txBox="1"/>
          <p:nvPr/>
        </p:nvSpPr>
        <p:spPr>
          <a:xfrm>
            <a:off x="762000" y="7846328"/>
            <a:ext cx="12192000" cy="1882567"/>
          </a:xfrm>
          <a:prstGeom prst="rect">
            <a:avLst/>
          </a:prstGeom>
          <a:noFill/>
        </p:spPr>
        <p:txBody>
          <a:bodyPr wrap="square" rtlCol="0">
            <a:spAutoFit/>
          </a:bodyPr>
          <a:lstStyle/>
          <a:p>
            <a:pPr algn="just">
              <a:lnSpc>
                <a:spcPct val="150000"/>
              </a:lnSpc>
            </a:pPr>
            <a:r>
              <a:rPr lang="en-US" sz="2000" dirty="0">
                <a:latin typeface="Aileron Regular" panose="020B0604020202020204" charset="0"/>
              </a:rPr>
              <a:t>Figure 3 illustrates the focusing of the holographic reconstruction as the observation distance increases. For smaller distances, the image obtained was observed to be blurred and scattered, which then becomes more distinguished as the distance approaches around 0.11 mm, then becomes blurred again at the next distance values.</a:t>
            </a:r>
          </a:p>
        </p:txBody>
      </p:sp>
      <p:sp>
        <p:nvSpPr>
          <p:cNvPr id="6" name="TextBox 5">
            <a:extLst>
              <a:ext uri="{FF2B5EF4-FFF2-40B4-BE49-F238E27FC236}">
                <a16:creationId xmlns:a16="http://schemas.microsoft.com/office/drawing/2014/main" id="{0FB8AB7A-8D3B-1788-48D4-AA91838B057F}"/>
              </a:ext>
            </a:extLst>
          </p:cNvPr>
          <p:cNvSpPr txBox="1"/>
          <p:nvPr/>
        </p:nvSpPr>
        <p:spPr>
          <a:xfrm>
            <a:off x="1076028" y="7124700"/>
            <a:ext cx="11563944" cy="584775"/>
          </a:xfrm>
          <a:prstGeom prst="rect">
            <a:avLst/>
          </a:prstGeom>
          <a:noFill/>
        </p:spPr>
        <p:txBody>
          <a:bodyPr wrap="square" rtlCol="0">
            <a:spAutoFit/>
          </a:bodyPr>
          <a:lstStyle/>
          <a:p>
            <a:pPr algn="ctr"/>
            <a:r>
              <a:rPr lang="en-US" sz="1600" dirty="0">
                <a:latin typeface="Aileron Regular" panose="020B0604020202020204" charset="0"/>
              </a:rPr>
              <a:t>Figure 3. Phase (top row) and the corresponding amplitudes (bottom row) for a holographic reconstruction at different observation distances. From left to right, the distance is at 0.05 mm at increments of 0.03 mm</a:t>
            </a:r>
          </a:p>
        </p:txBody>
      </p:sp>
      <p:pic>
        <p:nvPicPr>
          <p:cNvPr id="11" name="Picture 10">
            <a:extLst>
              <a:ext uri="{FF2B5EF4-FFF2-40B4-BE49-F238E27FC236}">
                <a16:creationId xmlns:a16="http://schemas.microsoft.com/office/drawing/2014/main" id="{606D0497-9310-BDFD-8788-A6050FCF66A1}"/>
              </a:ext>
            </a:extLst>
          </p:cNvPr>
          <p:cNvPicPr>
            <a:picLocks noChangeAspect="1"/>
          </p:cNvPicPr>
          <p:nvPr/>
        </p:nvPicPr>
        <p:blipFill>
          <a:blip r:embed="rId2"/>
          <a:stretch>
            <a:fillRect/>
          </a:stretch>
        </p:blipFill>
        <p:spPr>
          <a:xfrm>
            <a:off x="1076028" y="2247900"/>
            <a:ext cx="11563944" cy="4711942"/>
          </a:xfrm>
          <a:prstGeom prst="rect">
            <a:avLst/>
          </a:prstGeom>
        </p:spPr>
      </p:pic>
      <p:grpSp>
        <p:nvGrpSpPr>
          <p:cNvPr id="12" name="Group 11">
            <a:extLst>
              <a:ext uri="{FF2B5EF4-FFF2-40B4-BE49-F238E27FC236}">
                <a16:creationId xmlns:a16="http://schemas.microsoft.com/office/drawing/2014/main" id="{B70FCAB5-2A93-9EFF-332B-2372465291EF}"/>
              </a:ext>
            </a:extLst>
          </p:cNvPr>
          <p:cNvGrpSpPr/>
          <p:nvPr/>
        </p:nvGrpSpPr>
        <p:grpSpPr>
          <a:xfrm>
            <a:off x="685800" y="463800"/>
            <a:ext cx="12369798" cy="412500"/>
            <a:chOff x="685800" y="463800"/>
            <a:chExt cx="12369798" cy="412500"/>
          </a:xfrm>
        </p:grpSpPr>
        <p:cxnSp>
          <p:nvCxnSpPr>
            <p:cNvPr id="13" name="Straight Connector 12">
              <a:extLst>
                <a:ext uri="{FF2B5EF4-FFF2-40B4-BE49-F238E27FC236}">
                  <a16:creationId xmlns:a16="http://schemas.microsoft.com/office/drawing/2014/main" id="{544A6690-F93A-8C82-FE87-0697E9263329}"/>
                </a:ext>
              </a:extLst>
            </p:cNvPr>
            <p:cNvCxnSpPr>
              <a:cxnSpLocks/>
            </p:cNvCxnSpPr>
            <p:nvPr/>
          </p:nvCxnSpPr>
          <p:spPr>
            <a:xfrm>
              <a:off x="762000" y="876300"/>
              <a:ext cx="12192000" cy="0"/>
            </a:xfrm>
            <a:prstGeom prst="line">
              <a:avLst/>
            </a:prstGeom>
            <a:ln w="28575">
              <a:solidFill>
                <a:srgbClr val="02055A"/>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C50BBC-B26E-E120-00F7-FD4E28A50FFE}"/>
                </a:ext>
              </a:extLst>
            </p:cNvPr>
            <p:cNvSpPr txBox="1"/>
            <p:nvPr/>
          </p:nvSpPr>
          <p:spPr>
            <a:xfrm>
              <a:off x="685800" y="463800"/>
              <a:ext cx="1883849" cy="338554"/>
            </a:xfrm>
            <a:prstGeom prst="rect">
              <a:avLst/>
            </a:prstGeom>
            <a:noFill/>
          </p:spPr>
          <p:txBody>
            <a:bodyPr wrap="none" rtlCol="0">
              <a:spAutoFit/>
            </a:bodyPr>
            <a:lstStyle/>
            <a:p>
              <a:r>
                <a:rPr lang="en-US" sz="1600" dirty="0">
                  <a:solidFill>
                    <a:schemeClr val="tx1">
                      <a:lumMod val="85000"/>
                      <a:lumOff val="15000"/>
                    </a:schemeClr>
                  </a:solidFill>
                  <a:latin typeface="Aileron Bold" panose="00000800000000000000" pitchFamily="50" charset="0"/>
                </a:rPr>
                <a:t>APP PHYSICS </a:t>
              </a:r>
              <a:r>
                <a:rPr lang="en-US" sz="1600" dirty="0">
                  <a:solidFill>
                    <a:schemeClr val="tx1">
                      <a:lumMod val="85000"/>
                      <a:lumOff val="15000"/>
                    </a:schemeClr>
                  </a:solidFill>
                  <a:latin typeface="Aileron Regular" panose="020B0604020202020204" charset="0"/>
                </a:rPr>
                <a:t>167</a:t>
              </a:r>
            </a:p>
          </p:txBody>
        </p:sp>
        <p:sp>
          <p:nvSpPr>
            <p:cNvPr id="15" name="TextBox 14">
              <a:extLst>
                <a:ext uri="{FF2B5EF4-FFF2-40B4-BE49-F238E27FC236}">
                  <a16:creationId xmlns:a16="http://schemas.microsoft.com/office/drawing/2014/main" id="{3ECFBB23-3BF0-1072-7B4A-8A603599BF0A}"/>
                </a:ext>
              </a:extLst>
            </p:cNvPr>
            <p:cNvSpPr txBox="1"/>
            <p:nvPr/>
          </p:nvSpPr>
          <p:spPr>
            <a:xfrm>
              <a:off x="11130071" y="463800"/>
              <a:ext cx="1925527" cy="338554"/>
            </a:xfrm>
            <a:prstGeom prst="rect">
              <a:avLst/>
            </a:prstGeom>
            <a:noFill/>
          </p:spPr>
          <p:txBody>
            <a:bodyPr wrap="none" rtlCol="0">
              <a:spAutoFit/>
            </a:bodyPr>
            <a:lstStyle/>
            <a:p>
              <a:pPr algn="ctr"/>
              <a:r>
                <a:rPr lang="en-US" sz="1600" spc="300" dirty="0">
                  <a:solidFill>
                    <a:schemeClr val="tx1">
                      <a:lumMod val="85000"/>
                      <a:lumOff val="15000"/>
                    </a:schemeClr>
                  </a:solidFill>
                  <a:latin typeface="Aileron Regular" panose="020B0604020202020204" charset="0"/>
                </a:rPr>
                <a:t>HOLOGRAPHY</a:t>
              </a:r>
              <a:endParaRPr lang="en-US" sz="1600" dirty="0">
                <a:solidFill>
                  <a:schemeClr val="tx1">
                    <a:lumMod val="85000"/>
                    <a:lumOff val="15000"/>
                  </a:schemeClr>
                </a:solidFill>
                <a:latin typeface="Aileron Regular" panose="020B0604020202020204" charset="0"/>
              </a:endParaRPr>
            </a:p>
          </p:txBody>
        </p:sp>
      </p:grpSp>
    </p:spTree>
    <p:extLst>
      <p:ext uri="{BB962C8B-B14F-4D97-AF65-F5344CB8AC3E}">
        <p14:creationId xmlns:p14="http://schemas.microsoft.com/office/powerpoint/2010/main" val="2759242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2B64BE8-E37B-9676-4EB5-17CAABB97627}"/>
              </a:ext>
            </a:extLst>
          </p:cNvPr>
          <p:cNvSpPr txBox="1"/>
          <p:nvPr/>
        </p:nvSpPr>
        <p:spPr>
          <a:xfrm>
            <a:off x="762000" y="1257300"/>
            <a:ext cx="4086119" cy="830997"/>
          </a:xfrm>
          <a:prstGeom prst="rect">
            <a:avLst/>
          </a:prstGeom>
          <a:noFill/>
        </p:spPr>
        <p:txBody>
          <a:bodyPr wrap="none" rtlCol="0">
            <a:spAutoFit/>
          </a:bodyPr>
          <a:lstStyle/>
          <a:p>
            <a:r>
              <a:rPr lang="en-US" sz="4800" dirty="0">
                <a:solidFill>
                  <a:schemeClr val="tx1">
                    <a:lumMod val="85000"/>
                    <a:lumOff val="15000"/>
                  </a:schemeClr>
                </a:solidFill>
                <a:latin typeface="Aileron Heavy" panose="00000A00000000000000" pitchFamily="50" charset="0"/>
              </a:rPr>
              <a:t>REFLECTION</a:t>
            </a:r>
          </a:p>
        </p:txBody>
      </p:sp>
      <p:sp>
        <p:nvSpPr>
          <p:cNvPr id="6" name="TextBox 5">
            <a:extLst>
              <a:ext uri="{FF2B5EF4-FFF2-40B4-BE49-F238E27FC236}">
                <a16:creationId xmlns:a16="http://schemas.microsoft.com/office/drawing/2014/main" id="{1C139C71-43D8-DA15-F46A-8598CDF1F78A}"/>
              </a:ext>
            </a:extLst>
          </p:cNvPr>
          <p:cNvSpPr txBox="1"/>
          <p:nvPr/>
        </p:nvSpPr>
        <p:spPr>
          <a:xfrm>
            <a:off x="762000" y="2161484"/>
            <a:ext cx="12192000" cy="3348609"/>
          </a:xfrm>
          <a:prstGeom prst="rect">
            <a:avLst/>
          </a:prstGeom>
          <a:noFill/>
        </p:spPr>
        <p:txBody>
          <a:bodyPr wrap="square" rtlCol="0">
            <a:spAutoFit/>
          </a:bodyPr>
          <a:lstStyle/>
          <a:p>
            <a:pPr algn="just">
              <a:lnSpc>
                <a:spcPct val="150000"/>
              </a:lnSpc>
            </a:pPr>
            <a:r>
              <a:rPr lang="en-US" sz="2400" dirty="0">
                <a:latin typeface="Aileron Regular" panose="020B0604020202020204" charset="0"/>
              </a:rPr>
              <a:t>I find the activity fun since I was able to visualize different the field information of an actual digital hologram. I was able to experience the simple feel of working on the image processing of a digital hologram. I will give myself a grade of </a:t>
            </a:r>
            <a:r>
              <a:rPr lang="en-US" sz="2400" dirty="0">
                <a:latin typeface="Aileron Black" panose="00000A00000000000000" pitchFamily="50" charset="0"/>
              </a:rPr>
              <a:t>92 / 100</a:t>
            </a:r>
            <a:r>
              <a:rPr lang="en-US" sz="2400" dirty="0">
                <a:latin typeface="Aileron Regular" panose="020B0604020202020204" charset="0"/>
              </a:rPr>
              <a:t> for accomplishing the objectives of the activity. I think I could have done more and better in the activity by varying the other parameters such as the filters and reconstruction wavelengths and investigate its effect on the reconstruction of the hologram itself.</a:t>
            </a:r>
          </a:p>
        </p:txBody>
      </p:sp>
      <p:grpSp>
        <p:nvGrpSpPr>
          <p:cNvPr id="10" name="Group 9">
            <a:extLst>
              <a:ext uri="{FF2B5EF4-FFF2-40B4-BE49-F238E27FC236}">
                <a16:creationId xmlns:a16="http://schemas.microsoft.com/office/drawing/2014/main" id="{11036F8C-35FC-48A0-B58D-493ECF2FD630}"/>
              </a:ext>
            </a:extLst>
          </p:cNvPr>
          <p:cNvGrpSpPr/>
          <p:nvPr/>
        </p:nvGrpSpPr>
        <p:grpSpPr>
          <a:xfrm rot="5400000">
            <a:off x="11662120" y="607931"/>
            <a:ext cx="450160" cy="2133600"/>
            <a:chOff x="10981040" y="4264181"/>
            <a:chExt cx="715659" cy="3391971"/>
          </a:xfrm>
        </p:grpSpPr>
        <p:sp>
          <p:nvSpPr>
            <p:cNvPr id="11" name="Rectangle 10">
              <a:extLst>
                <a:ext uri="{FF2B5EF4-FFF2-40B4-BE49-F238E27FC236}">
                  <a16:creationId xmlns:a16="http://schemas.microsoft.com/office/drawing/2014/main" id="{989542B2-3AB0-8C8A-7BA3-D16F4CE19DA4}"/>
                </a:ext>
              </a:extLst>
            </p:cNvPr>
            <p:cNvSpPr/>
            <p:nvPr/>
          </p:nvSpPr>
          <p:spPr>
            <a:xfrm>
              <a:off x="10981040" y="4264181"/>
              <a:ext cx="715659" cy="7156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0EFD14-C1EC-FEB6-750B-630972B10642}"/>
                </a:ext>
              </a:extLst>
            </p:cNvPr>
            <p:cNvSpPr/>
            <p:nvPr/>
          </p:nvSpPr>
          <p:spPr>
            <a:xfrm>
              <a:off x="10981040" y="5156285"/>
              <a:ext cx="715659" cy="71565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BE9D28C-5B33-8ADD-EA30-BC5329219943}"/>
                </a:ext>
              </a:extLst>
            </p:cNvPr>
            <p:cNvSpPr/>
            <p:nvPr/>
          </p:nvSpPr>
          <p:spPr>
            <a:xfrm>
              <a:off x="10981040" y="6048389"/>
              <a:ext cx="715659" cy="7156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1A3F43-E439-C1CA-165F-1033777C0044}"/>
                </a:ext>
              </a:extLst>
            </p:cNvPr>
            <p:cNvSpPr/>
            <p:nvPr/>
          </p:nvSpPr>
          <p:spPr>
            <a:xfrm>
              <a:off x="10981040" y="6940493"/>
              <a:ext cx="715659" cy="7156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A4C4677F-45AE-36EE-ABCE-397302091C1F}"/>
              </a:ext>
            </a:extLst>
          </p:cNvPr>
          <p:cNvSpPr txBox="1"/>
          <p:nvPr/>
        </p:nvSpPr>
        <p:spPr>
          <a:xfrm>
            <a:off x="762000" y="5753100"/>
            <a:ext cx="6978192" cy="830997"/>
          </a:xfrm>
          <a:prstGeom prst="rect">
            <a:avLst/>
          </a:prstGeom>
          <a:noFill/>
        </p:spPr>
        <p:txBody>
          <a:bodyPr wrap="none" rtlCol="0">
            <a:spAutoFit/>
          </a:bodyPr>
          <a:lstStyle/>
          <a:p>
            <a:r>
              <a:rPr lang="en-US" sz="4800" dirty="0">
                <a:solidFill>
                  <a:schemeClr val="tx1">
                    <a:lumMod val="85000"/>
                    <a:lumOff val="15000"/>
                  </a:schemeClr>
                </a:solidFill>
                <a:latin typeface="Aileron Heavy" panose="00000A00000000000000" pitchFamily="50" charset="0"/>
              </a:rPr>
              <a:t>REFERENCES | </a:t>
            </a:r>
            <a:r>
              <a:rPr lang="en-US" sz="4800" dirty="0">
                <a:solidFill>
                  <a:schemeClr val="tx1">
                    <a:lumMod val="85000"/>
                    <a:lumOff val="15000"/>
                  </a:schemeClr>
                </a:solidFill>
                <a:latin typeface="Aileron Heavy" panose="00000A00000000000000" pitchFamily="50" charset="0"/>
                <a:hlinkClick r:id="rId3"/>
              </a:rPr>
              <a:t>GITHUB</a:t>
            </a:r>
            <a:endParaRPr lang="en-US" sz="4800" dirty="0">
              <a:solidFill>
                <a:schemeClr val="tx1">
                  <a:lumMod val="85000"/>
                  <a:lumOff val="15000"/>
                </a:schemeClr>
              </a:solidFill>
              <a:latin typeface="Aileron Heavy" panose="00000A00000000000000" pitchFamily="50" charset="0"/>
            </a:endParaRPr>
          </a:p>
        </p:txBody>
      </p:sp>
      <p:sp>
        <p:nvSpPr>
          <p:cNvPr id="15" name="TextBox 14">
            <a:extLst>
              <a:ext uri="{FF2B5EF4-FFF2-40B4-BE49-F238E27FC236}">
                <a16:creationId xmlns:a16="http://schemas.microsoft.com/office/drawing/2014/main" id="{3DE590E7-D5BC-0018-437A-AE6E15E396B6}"/>
              </a:ext>
            </a:extLst>
          </p:cNvPr>
          <p:cNvSpPr txBox="1"/>
          <p:nvPr/>
        </p:nvSpPr>
        <p:spPr>
          <a:xfrm>
            <a:off x="762000" y="6721337"/>
            <a:ext cx="12192000" cy="497572"/>
          </a:xfrm>
          <a:prstGeom prst="rect">
            <a:avLst/>
          </a:prstGeom>
          <a:noFill/>
        </p:spPr>
        <p:txBody>
          <a:bodyPr wrap="square" rtlCol="0">
            <a:spAutoFit/>
          </a:bodyPr>
          <a:lstStyle/>
          <a:p>
            <a:pPr marL="457200" indent="-457200" algn="just">
              <a:lnSpc>
                <a:spcPct val="150000"/>
              </a:lnSpc>
              <a:buFont typeface="+mj-lt"/>
              <a:buAutoNum type="arabicPeriod"/>
            </a:pPr>
            <a:r>
              <a:rPr lang="en-US" sz="2000" dirty="0">
                <a:latin typeface="Aileron Regular" panose="020B0604020202020204" charset="0"/>
              </a:rPr>
              <a:t>M. Soriano, Applied Physics 167 – Digital Holography</a:t>
            </a:r>
          </a:p>
        </p:txBody>
      </p:sp>
      <p:grpSp>
        <p:nvGrpSpPr>
          <p:cNvPr id="2" name="Group 1">
            <a:extLst>
              <a:ext uri="{FF2B5EF4-FFF2-40B4-BE49-F238E27FC236}">
                <a16:creationId xmlns:a16="http://schemas.microsoft.com/office/drawing/2014/main" id="{C992EB71-40FF-E4C1-9DCE-AF9274F961D0}"/>
              </a:ext>
            </a:extLst>
          </p:cNvPr>
          <p:cNvGrpSpPr/>
          <p:nvPr/>
        </p:nvGrpSpPr>
        <p:grpSpPr>
          <a:xfrm>
            <a:off x="685800" y="463800"/>
            <a:ext cx="12369798" cy="412500"/>
            <a:chOff x="685800" y="463800"/>
            <a:chExt cx="12369798" cy="412500"/>
          </a:xfrm>
        </p:grpSpPr>
        <p:cxnSp>
          <p:nvCxnSpPr>
            <p:cNvPr id="3" name="Straight Connector 2">
              <a:extLst>
                <a:ext uri="{FF2B5EF4-FFF2-40B4-BE49-F238E27FC236}">
                  <a16:creationId xmlns:a16="http://schemas.microsoft.com/office/drawing/2014/main" id="{CDC44387-0E4F-1430-5D1C-D83077778AB0}"/>
                </a:ext>
              </a:extLst>
            </p:cNvPr>
            <p:cNvCxnSpPr>
              <a:cxnSpLocks/>
            </p:cNvCxnSpPr>
            <p:nvPr/>
          </p:nvCxnSpPr>
          <p:spPr>
            <a:xfrm>
              <a:off x="762000" y="876300"/>
              <a:ext cx="12192000" cy="0"/>
            </a:xfrm>
            <a:prstGeom prst="line">
              <a:avLst/>
            </a:prstGeom>
            <a:ln w="28575">
              <a:solidFill>
                <a:srgbClr val="02055A"/>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013E4DD-751C-3198-C358-3245BA0FE8E9}"/>
                </a:ext>
              </a:extLst>
            </p:cNvPr>
            <p:cNvSpPr txBox="1"/>
            <p:nvPr/>
          </p:nvSpPr>
          <p:spPr>
            <a:xfrm>
              <a:off x="685800" y="463800"/>
              <a:ext cx="1883849" cy="338554"/>
            </a:xfrm>
            <a:prstGeom prst="rect">
              <a:avLst/>
            </a:prstGeom>
            <a:noFill/>
          </p:spPr>
          <p:txBody>
            <a:bodyPr wrap="none" rtlCol="0">
              <a:spAutoFit/>
            </a:bodyPr>
            <a:lstStyle/>
            <a:p>
              <a:r>
                <a:rPr lang="en-US" sz="1600" dirty="0">
                  <a:solidFill>
                    <a:schemeClr val="tx1">
                      <a:lumMod val="85000"/>
                      <a:lumOff val="15000"/>
                    </a:schemeClr>
                  </a:solidFill>
                  <a:latin typeface="Aileron Bold" panose="00000800000000000000" pitchFamily="50" charset="0"/>
                </a:rPr>
                <a:t>APP PHYSICS </a:t>
              </a:r>
              <a:r>
                <a:rPr lang="en-US" sz="1600" dirty="0">
                  <a:solidFill>
                    <a:schemeClr val="tx1">
                      <a:lumMod val="85000"/>
                      <a:lumOff val="15000"/>
                    </a:schemeClr>
                  </a:solidFill>
                  <a:latin typeface="Aileron Regular" panose="020B0604020202020204" charset="0"/>
                </a:rPr>
                <a:t>167</a:t>
              </a:r>
            </a:p>
          </p:txBody>
        </p:sp>
        <p:sp>
          <p:nvSpPr>
            <p:cNvPr id="5" name="TextBox 4">
              <a:extLst>
                <a:ext uri="{FF2B5EF4-FFF2-40B4-BE49-F238E27FC236}">
                  <a16:creationId xmlns:a16="http://schemas.microsoft.com/office/drawing/2014/main" id="{F18B7CD4-DE4B-B866-D274-7D6ADCFBA1A0}"/>
                </a:ext>
              </a:extLst>
            </p:cNvPr>
            <p:cNvSpPr txBox="1"/>
            <p:nvPr/>
          </p:nvSpPr>
          <p:spPr>
            <a:xfrm>
              <a:off x="11130071" y="463800"/>
              <a:ext cx="1925527" cy="338554"/>
            </a:xfrm>
            <a:prstGeom prst="rect">
              <a:avLst/>
            </a:prstGeom>
            <a:noFill/>
          </p:spPr>
          <p:txBody>
            <a:bodyPr wrap="none" rtlCol="0">
              <a:spAutoFit/>
            </a:bodyPr>
            <a:lstStyle/>
            <a:p>
              <a:pPr algn="ctr"/>
              <a:r>
                <a:rPr lang="en-US" sz="1600" spc="300" dirty="0">
                  <a:solidFill>
                    <a:schemeClr val="tx1">
                      <a:lumMod val="85000"/>
                      <a:lumOff val="15000"/>
                    </a:schemeClr>
                  </a:solidFill>
                  <a:latin typeface="Aileron Regular" panose="020B0604020202020204" charset="0"/>
                </a:rPr>
                <a:t>HOLOGRAPHY</a:t>
              </a:r>
              <a:endParaRPr lang="en-US" sz="1600" dirty="0">
                <a:solidFill>
                  <a:schemeClr val="tx1">
                    <a:lumMod val="85000"/>
                    <a:lumOff val="15000"/>
                  </a:schemeClr>
                </a:solidFill>
                <a:latin typeface="Aileron Regular" panose="020B0604020202020204" charset="0"/>
              </a:endParaRPr>
            </a:p>
          </p:txBody>
        </p:sp>
      </p:grpSp>
    </p:spTree>
    <p:extLst>
      <p:ext uri="{BB962C8B-B14F-4D97-AF65-F5344CB8AC3E}">
        <p14:creationId xmlns:p14="http://schemas.microsoft.com/office/powerpoint/2010/main" val="3042634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13915</TotalTime>
  <Words>515</Words>
  <Application>Microsoft Office PowerPoint</Application>
  <PresentationFormat>Custom</PresentationFormat>
  <Paragraphs>37</Paragraphs>
  <Slides>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Aileron Regular</vt:lpstr>
      <vt:lpstr>Calibri</vt:lpstr>
      <vt:lpstr>Aileron</vt:lpstr>
      <vt:lpstr>Aileron Heavy</vt:lpstr>
      <vt:lpstr>Altero</vt:lpstr>
      <vt:lpstr>Aileron Light</vt:lpstr>
      <vt:lpstr>Aileron Black</vt:lpstr>
      <vt:lpstr>Aileron Bold</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Niño Philip Ramones</dc:creator>
  <cp:lastModifiedBy>Nino Philip Ramones</cp:lastModifiedBy>
  <cp:revision>5</cp:revision>
  <dcterms:created xsi:type="dcterms:W3CDTF">2006-08-16T00:00:00Z</dcterms:created>
  <dcterms:modified xsi:type="dcterms:W3CDTF">2024-01-13T14:54:52Z</dcterms:modified>
  <dc:identifier>DAFcaABksrY</dc:identifier>
</cp:coreProperties>
</file>