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52C86-7752-42D9-97B6-EE6D8BCFB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8D9D5D-9D24-487A-A615-B6BED2DB8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2651B9-F16B-4B37-86B0-582FA01D1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D08E65-FB91-4A9B-88E5-2D8E46D16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472724-C807-4009-A18C-4B8E5939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18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A3238-E52A-42B5-97C6-F9BE6E45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1D780C-509C-43BC-9A01-5245B65EC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08D6D9-CB95-4554-BF4A-EC0D21EF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9CA6F0-B9A3-4C1A-A291-60BF17BD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5188E0-CC63-4E2A-9ECF-37BD23DF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70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775F51-0214-4989-B11B-A309493B7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01819C-2C92-40E8-841C-859294066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793AF7-54DE-4ED2-89BB-F809B641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4715DF-87E3-47B9-8B91-7BC98068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2DB94C-230E-467F-B485-93226B9F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43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AB8275-4D78-4813-8C42-A7349409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6FF95-3954-4F48-8152-DC0423928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80C0E8-AC55-4F22-8F53-41ED09345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FDC6A1-4F0A-44A0-A638-CC638E32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8F9D2C-A2F1-4A89-8DA3-95C75D1A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22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07E63-E351-4281-9A21-C4BC88CD9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AE54B9-1185-45C1-91C7-7C0BDE572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260F2E-2A02-4800-B428-8DBEDFB8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96777B-0E87-485A-99A3-9E3F9BBD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871CA1-03C0-4793-9DDD-129C585D3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91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37E7E-FBDD-4ECC-B031-4C6919CC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1C1522-AE47-44B3-B9A4-DE2302035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22ED93-2488-4EAB-8484-8CE0EC129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E172B6-9102-4B21-909A-F1238EA7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2334F6-6747-4D8F-BD5B-FC038224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1370F3-642E-40D3-A538-BD653FB0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26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76D632-7AF5-4BF8-A315-BAB4056CD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1402D4-3F5F-4382-8E82-692F5093C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71F1CC-6B79-4914-9134-874AE704A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833162-BC9F-47D0-A699-4FC9A850B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40E13DC-DD5C-412A-B9CB-33116A9E3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3EABE9A-30DD-460B-A7F1-28B4A11C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36398E4-FAE2-4B41-974B-3B309066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2312257-A3D0-4F3F-8A4F-DA74B24D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85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EFA97-14BB-4FE9-A097-D1B9486B8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778D07-B1B2-426F-83B1-29DE4925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0A2735-2E48-4576-9673-4B5DF9E4B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DBD68E-7DF1-4EE7-BAAF-36831457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3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9A7540-E01B-4D9C-AA79-7954E1F6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E97E210-740B-44F7-ADC1-235FE6D3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FAB47B-8EA6-4881-8C43-A074CDC7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42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796A17-8FF4-48BC-921F-A620BE2F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15FEF8-DCD8-4C2E-9E55-A7619913E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96871A-2B25-412D-BE16-6C144C1F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972918-12B3-4898-9079-9CAB01CD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5CCBA4-BE74-46F9-9977-40EFF189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2D6984-7F65-455E-B15C-C711BC70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00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BDDBC3-D9F8-4EFA-A5E6-B30655CA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0156B53-660E-492B-8CC1-B6207813E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7F645B-A19D-4C76-A392-19D801F10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5CA7CB-C5DF-402B-9574-9E2D83C3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2B4-D131-4ADB-BA10-D9BA9FBC173B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B6543A-A6F9-4ACE-B4F0-9BEBD8A2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107978-3E1A-4CC9-9C26-DDD66F5E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7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20D7C-D151-4F18-ADA8-A3A953ED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FC6CBE-E686-4D34-AEEB-4C6A39B1E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84867-A545-49EF-9E1F-8AE31EBA3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662B4-D131-4ADB-BA10-D9BA9FBC173B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7333B7-B335-41E8-991A-51E71CCE6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0C6820-FF70-480D-A412-BB011C788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72D3E-A231-406B-99A6-A96EDF746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77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E28042-79D4-4A4A-8F1C-3629C823C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sz="4000" b="1" dirty="0"/>
              <a:t>Дослідження можливості застосування </a:t>
            </a:r>
            <a:r>
              <a:rPr lang="uk-UA" sz="4000" b="1" dirty="0" err="1"/>
              <a:t>нейтронно</a:t>
            </a:r>
            <a:r>
              <a:rPr lang="uk-UA" sz="4000" b="1" dirty="0"/>
              <a:t>-активаційного аналізу для пошуку корисних копалин в глибинах океану</a:t>
            </a:r>
            <a:endParaRPr lang="ru-RU" sz="40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54D096-19F2-4872-8556-B19EF9CAA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0" y="4343400"/>
            <a:ext cx="4610100" cy="2220118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ru-RU" dirty="0" err="1"/>
              <a:t>Бакалаврська</a:t>
            </a:r>
            <a:r>
              <a:rPr lang="ru-RU" dirty="0"/>
              <a:t> робота </a:t>
            </a:r>
          </a:p>
          <a:p>
            <a:pPr algn="r"/>
            <a:r>
              <a:rPr lang="ru-RU" dirty="0"/>
              <a:t>Студента 4 року </a:t>
            </a:r>
            <a:r>
              <a:rPr lang="ru-RU" dirty="0" err="1"/>
              <a:t>навчання</a:t>
            </a:r>
            <a:r>
              <a:rPr lang="ru-RU" dirty="0"/>
              <a:t> </a:t>
            </a:r>
          </a:p>
          <a:p>
            <a:pPr algn="r"/>
            <a:r>
              <a:rPr lang="ru-RU" b="1" i="1" dirty="0"/>
              <a:t>Гапонова Валентина </a:t>
            </a:r>
            <a:r>
              <a:rPr lang="ru-RU" b="1" i="1" dirty="0" err="1"/>
              <a:t>Вікторовича</a:t>
            </a:r>
            <a:endParaRPr lang="ru-RU" b="1" i="1" dirty="0"/>
          </a:p>
          <a:p>
            <a:pPr algn="r"/>
            <a:endParaRPr lang="ru-RU" dirty="0"/>
          </a:p>
          <a:p>
            <a:pPr algn="r"/>
            <a:r>
              <a:rPr lang="ru-RU" dirty="0" err="1"/>
              <a:t>Науковий</a:t>
            </a:r>
            <a:r>
              <a:rPr lang="ru-RU" dirty="0"/>
              <a:t> </a:t>
            </a:r>
            <a:r>
              <a:rPr lang="ru-RU" dirty="0" err="1"/>
              <a:t>керівник</a:t>
            </a:r>
            <a:endParaRPr lang="ru-RU" dirty="0"/>
          </a:p>
          <a:p>
            <a:pPr algn="r"/>
            <a:r>
              <a:rPr lang="ru-RU" dirty="0"/>
              <a:t>Кандидат </a:t>
            </a:r>
            <a:r>
              <a:rPr lang="ru-RU" dirty="0" err="1"/>
              <a:t>фіз</a:t>
            </a:r>
            <a:r>
              <a:rPr lang="ru-RU" dirty="0"/>
              <a:t>.-мат. наук, доцент</a:t>
            </a:r>
            <a:br>
              <a:rPr lang="ru-RU" dirty="0"/>
            </a:br>
            <a:r>
              <a:rPr lang="ru-RU" b="1" i="1" dirty="0" err="1"/>
              <a:t>Єрмоленко</a:t>
            </a:r>
            <a:r>
              <a:rPr lang="ru-RU" b="1" i="1" dirty="0"/>
              <a:t> Руслан </a:t>
            </a:r>
            <a:r>
              <a:rPr lang="ru-RU" b="1" i="1" dirty="0" err="1"/>
              <a:t>Вікторович</a:t>
            </a:r>
            <a:r>
              <a:rPr lang="ru-RU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240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EBBAD-E2C8-4000-8E44-714F468B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Висновки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343C22-FAC0-4C72-82B6-D5EDC3625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Створена модель була успішно </a:t>
            </a:r>
            <a:r>
              <a:rPr lang="uk-UA" dirty="0" err="1"/>
              <a:t>завалідована</a:t>
            </a:r>
            <a:endParaRPr lang="uk-UA" dirty="0"/>
          </a:p>
          <a:p>
            <a:r>
              <a:rPr lang="uk-UA" dirty="0"/>
              <a:t>Набрані та проаналізовані спектри для </a:t>
            </a:r>
            <a:r>
              <a:rPr lang="uk-UA" dirty="0" err="1"/>
              <a:t>ютебогаардиту</a:t>
            </a:r>
            <a:r>
              <a:rPr lang="uk-UA" dirty="0"/>
              <a:t> та халькопіриту  	 </a:t>
            </a:r>
          </a:p>
          <a:p>
            <a:r>
              <a:rPr lang="ru-RU" dirty="0" err="1"/>
              <a:t>Оцінена</a:t>
            </a:r>
            <a:r>
              <a:rPr lang="ru-RU" dirty="0"/>
              <a:t> </a:t>
            </a:r>
            <a:r>
              <a:rPr lang="ru-RU" dirty="0" err="1"/>
              <a:t>необхідна</a:t>
            </a:r>
            <a:r>
              <a:rPr lang="ru-RU" dirty="0"/>
              <a:t> </a:t>
            </a:r>
            <a:r>
              <a:rPr lang="ru-RU" dirty="0" err="1"/>
              <a:t>маса</a:t>
            </a:r>
            <a:r>
              <a:rPr lang="ru-RU" dirty="0"/>
              <a:t> </a:t>
            </a:r>
            <a:r>
              <a:rPr lang="ru-RU" dirty="0" err="1"/>
              <a:t>елементу</a:t>
            </a:r>
            <a:r>
              <a:rPr lang="ru-RU" dirty="0"/>
              <a:t> в </a:t>
            </a:r>
            <a:r>
              <a:rPr lang="ru-RU" dirty="0" err="1"/>
              <a:t>речовині</a:t>
            </a:r>
            <a:r>
              <a:rPr lang="ru-RU" dirty="0"/>
              <a:t> для </a:t>
            </a:r>
            <a:r>
              <a:rPr lang="ru-RU" dirty="0" err="1"/>
              <a:t>можливості</a:t>
            </a:r>
            <a:r>
              <a:rPr lang="ru-RU" dirty="0"/>
              <a:t> </a:t>
            </a:r>
            <a:r>
              <a:rPr lang="ru-RU" dirty="0" err="1"/>
              <a:t>детектування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471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2584A2-A015-4B29-8519-F603B226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План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D450D-D56B-400B-BE92-4CA5A05D4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Актуальність </a:t>
            </a:r>
          </a:p>
          <a:p>
            <a:r>
              <a:rPr lang="uk-UA" dirty="0"/>
              <a:t>Постановка задачі </a:t>
            </a:r>
          </a:p>
          <a:p>
            <a:r>
              <a:rPr lang="ru-RU" dirty="0"/>
              <a:t>Мета </a:t>
            </a:r>
          </a:p>
          <a:p>
            <a:r>
              <a:rPr lang="ru-RU" dirty="0" err="1"/>
              <a:t>Моделювання</a:t>
            </a:r>
            <a:r>
              <a:rPr lang="ru-RU" dirty="0"/>
              <a:t> </a:t>
            </a:r>
          </a:p>
          <a:p>
            <a:r>
              <a:rPr lang="ru-RU" dirty="0" err="1"/>
              <a:t>Опис</a:t>
            </a:r>
            <a:r>
              <a:rPr lang="ru-RU" dirty="0"/>
              <a:t> </a:t>
            </a:r>
            <a:r>
              <a:rPr lang="ru-RU" dirty="0" err="1"/>
              <a:t>геометрії</a:t>
            </a:r>
            <a:endParaRPr lang="ru-RU" dirty="0"/>
          </a:p>
          <a:p>
            <a:r>
              <a:rPr lang="ru-RU" dirty="0" err="1"/>
              <a:t>Результати</a:t>
            </a:r>
            <a:r>
              <a:rPr lang="ru-RU" dirty="0"/>
              <a:t> </a:t>
            </a:r>
          </a:p>
          <a:p>
            <a:r>
              <a:rPr lang="ru-RU" dirty="0" err="1"/>
              <a:t>Висновки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13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8341C-DC46-466D-A22A-27402EE8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Постановка задачі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0D140A-AC39-4210-A2EA-BB7CB87EF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Створення моделі з використанням </a:t>
            </a:r>
            <a:r>
              <a:rPr lang="uk-UA" dirty="0" err="1"/>
              <a:t>напів</a:t>
            </a:r>
            <a:r>
              <a:rPr lang="uk-UA" dirty="0"/>
              <a:t>-провідникового детектора, яка б дала можливість отримати інформацію про елементи, що входять до складу океанічного </a:t>
            </a:r>
            <a:r>
              <a:rPr lang="uk-UA" dirty="0" err="1"/>
              <a:t>дна</a:t>
            </a:r>
            <a:r>
              <a:rPr lang="uk-UA" dirty="0"/>
              <a:t> </a:t>
            </a:r>
          </a:p>
          <a:p>
            <a:r>
              <a:rPr lang="uk-UA" dirty="0"/>
              <a:t>Провести її </a:t>
            </a:r>
            <a:r>
              <a:rPr lang="uk-UA" dirty="0" err="1"/>
              <a:t>валідацію</a:t>
            </a:r>
            <a:r>
              <a:rPr lang="uk-UA" dirty="0"/>
              <a:t> на спектрі                   (Гірчичного газу)</a:t>
            </a:r>
          </a:p>
          <a:p>
            <a:r>
              <a:rPr lang="uk-UA" dirty="0"/>
              <a:t>Оцінити мінімальну масу елементу для </a:t>
            </a:r>
            <a:r>
              <a:rPr lang="uk-UA"/>
              <a:t>можливості детектування 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529F36-FDD4-4D95-AAC8-6BE3EE77A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34477"/>
            <a:ext cx="14192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2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963EC-F1C6-455E-8938-CA7FB279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Архітектура моделі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DE9C702-FB2C-4904-878B-05EBBF01F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0" y="1223837"/>
            <a:ext cx="11117179" cy="5269038"/>
          </a:xfrm>
        </p:spPr>
      </p:pic>
    </p:spTree>
    <p:extLst>
      <p:ext uri="{BB962C8B-B14F-4D97-AF65-F5344CB8AC3E}">
        <p14:creationId xmlns:p14="http://schemas.microsoft.com/office/powerpoint/2010/main" val="403351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AC934-09DC-42A2-887A-1E8CBA9E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Опис геометрії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87372E-87E5-4025-B781-2F9FDB6CC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1" y="1468574"/>
            <a:ext cx="10515600" cy="4351338"/>
          </a:xfrm>
        </p:spPr>
        <p:txBody>
          <a:bodyPr/>
          <a:lstStyle/>
          <a:p>
            <a:r>
              <a:rPr lang="uk-UA" dirty="0"/>
              <a:t>Геометрія моделі була створена, проаналізувавши проект </a:t>
            </a:r>
            <a:r>
              <a:rPr lang="en-US" dirty="0"/>
              <a:t>SABAT </a:t>
            </a:r>
            <a:endParaRPr lang="uk-UA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A24D5C-294D-4F59-A97C-ECDE43BFA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85" y="2142266"/>
            <a:ext cx="3856171" cy="385617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438C14-FAFB-4A9C-844D-3BF7330E7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647" y="2142265"/>
            <a:ext cx="3856171" cy="385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3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6816F-6378-41A5-907A-CD8E34A8D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Захист детектора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953F57-3E31-4AAC-9D05-994B3D0A6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Через використання напівпровідникового детектора, для більшої роздільної здатності було прийнято рішення помістити його у трьох шаровий, для уникнення руйнації.</a:t>
            </a:r>
          </a:p>
          <a:p>
            <a:r>
              <a:rPr lang="uk-UA" dirty="0"/>
              <a:t>За основне джерело випромінення (нейтронне джерело)</a:t>
            </a:r>
          </a:p>
          <a:p>
            <a:r>
              <a:rPr lang="uk-UA" dirty="0"/>
              <a:t>За  рахунок, того що система моделювалась під водою, то за енергія нейтронів поблизу детектора вважалась тепловою</a:t>
            </a:r>
          </a:p>
          <a:p>
            <a:r>
              <a:rPr lang="uk-UA" dirty="0"/>
              <a:t>Тонкий шар свиню для захисту від вторинного альфа </a:t>
            </a:r>
            <a:r>
              <a:rPr lang="uk-UA" dirty="0" err="1"/>
              <a:t>випромінненя</a:t>
            </a:r>
            <a:r>
              <a:rPr lang="uk-UA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392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773D7-D251-45BD-AF9C-D5A2B2B0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5" y="0"/>
            <a:ext cx="10515600" cy="1325563"/>
          </a:xfrm>
        </p:spPr>
        <p:txBody>
          <a:bodyPr>
            <a:normAutofit/>
          </a:bodyPr>
          <a:lstStyle/>
          <a:p>
            <a:r>
              <a:rPr lang="uk-UA" sz="4000" b="1" dirty="0" err="1"/>
              <a:t>Валідація</a:t>
            </a:r>
            <a:r>
              <a:rPr lang="uk-UA" sz="4000" b="1" dirty="0"/>
              <a:t> моделі </a:t>
            </a:r>
            <a:endParaRPr lang="ru-RU" sz="4000" b="1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5680682-2FBF-45A0-8DBD-F8B00E14F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5" y="906160"/>
            <a:ext cx="10273697" cy="5715428"/>
          </a:xfrm>
        </p:spPr>
      </p:pic>
    </p:spTree>
    <p:extLst>
      <p:ext uri="{BB962C8B-B14F-4D97-AF65-F5344CB8AC3E}">
        <p14:creationId xmlns:p14="http://schemas.microsoft.com/office/powerpoint/2010/main" val="228265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9CADD-2C0E-45E2-839B-1D2A23AF3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uk-UA" sz="4000" b="1" dirty="0"/>
              <a:t>Результати</a:t>
            </a:r>
            <a:endParaRPr lang="ru-RU" sz="4000" b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26A0AB2-A498-4EC9-9620-F33A0458B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78" y="858503"/>
            <a:ext cx="9874718" cy="5743459"/>
          </a:xfrm>
        </p:spPr>
      </p:pic>
    </p:spTree>
    <p:extLst>
      <p:ext uri="{BB962C8B-B14F-4D97-AF65-F5344CB8AC3E}">
        <p14:creationId xmlns:p14="http://schemas.microsoft.com/office/powerpoint/2010/main" val="970692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3373A-4E9D-456E-B49B-0AC8E4AA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err="1"/>
              <a:t>Результати</a:t>
            </a:r>
            <a:endParaRPr lang="ru-RU" sz="4000" b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CBB96C1-40EF-49D4-8C10-FC23DAA62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227" y="4223308"/>
            <a:ext cx="2495140" cy="252594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3044326-8D75-4C63-9226-CB571BE66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366" y="1420493"/>
            <a:ext cx="9823268" cy="280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324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185</Words>
  <Application>Microsoft Office PowerPoint</Application>
  <PresentationFormat>Широкоэкранный</PresentationFormat>
  <Paragraphs>34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Дослідження можливості застосування нейтронно-активаційного аналізу для пошуку корисних копалин в глибинах океану</vt:lpstr>
      <vt:lpstr>План</vt:lpstr>
      <vt:lpstr>Постановка задачі</vt:lpstr>
      <vt:lpstr>Архітектура моделі</vt:lpstr>
      <vt:lpstr>Опис геометрії</vt:lpstr>
      <vt:lpstr>Захист детектора</vt:lpstr>
      <vt:lpstr>Валідація моделі </vt:lpstr>
      <vt:lpstr>Результати</vt:lpstr>
      <vt:lpstr>Результати</vt:lpstr>
      <vt:lpstr>Висновки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Дослідження можливості застосування нейтронно-активаційного аналізу для пошуку корисних копалин в глибинах океану</dc:title>
  <dc:creator>Валентин Гапонов</dc:creator>
  <cp:lastModifiedBy>Валентин Гапонов</cp:lastModifiedBy>
  <cp:revision>18</cp:revision>
  <dcterms:created xsi:type="dcterms:W3CDTF">2020-06-02T20:08:41Z</dcterms:created>
  <dcterms:modified xsi:type="dcterms:W3CDTF">2020-06-08T10:44:41Z</dcterms:modified>
</cp:coreProperties>
</file>