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E065F-D462-44C9-8159-375035355687}" type="datetimeFigureOut">
              <a:rPr lang="uk-UA" smtClean="0"/>
              <a:t>08.06.2020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A5620-8A0F-4664-9165-1298647AB3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70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9047-4A8A-4734-81E5-C4C951986618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7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3081-6472-4D18-A732-0AA93E87E063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222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6C11-BCD0-422D-9BCF-D7479319CAA1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581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A90-75B6-46F1-936B-91B140101212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181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8197-18A6-49CF-963F-415379034B43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251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AC2B-AF03-4FEA-B990-A96C347BEFD5}" type="datetime1">
              <a:rPr lang="uk-UA" smtClean="0"/>
              <a:t>08.06.2020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54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A615-9FA5-41BB-A9BA-A65B7A13C4E7}" type="datetime1">
              <a:rPr lang="uk-UA" smtClean="0"/>
              <a:t>08.06.2020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21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456-14E5-4E30-8959-7CE8335E7DAB}" type="datetime1">
              <a:rPr lang="uk-UA" smtClean="0"/>
              <a:t>08.06.2020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91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37A-C659-47A5-A250-C0F050EF3A33}" type="datetime1">
              <a:rPr lang="uk-UA" smtClean="0"/>
              <a:t>08.06.2020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11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20CA-02F0-44CF-A373-D57B364AA807}" type="datetime1">
              <a:rPr lang="uk-UA" smtClean="0"/>
              <a:t>08.06.2020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9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68F-C02E-4515-AA82-35E3F845D912}" type="datetime1">
              <a:rPr lang="uk-UA" smtClean="0"/>
              <a:t>08.06.2020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895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76A1-E91B-4B70-A4E4-AC2C55405A02}" type="datetime1">
              <a:rPr lang="uk-UA" smtClean="0"/>
              <a:t>08.06.2020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35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3209" y="821280"/>
            <a:ext cx="9144000" cy="2387600"/>
          </a:xfrm>
        </p:spPr>
        <p:txBody>
          <a:bodyPr anchor="ctr">
            <a:norm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Вивчення можливості 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нейтронно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активаційного аналізу для пошуку небезпечних речовин на морському дні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82468" y="4025590"/>
            <a:ext cx="4434469" cy="2542477"/>
          </a:xfrm>
        </p:spPr>
        <p:txBody>
          <a:bodyPr anchor="ctr">
            <a:normAutofit fontScale="47500" lnSpcReduction="20000"/>
          </a:bodyPr>
          <a:lstStyle/>
          <a:p>
            <a:pPr algn="r"/>
            <a:endParaRPr lang="uk-UA" dirty="0"/>
          </a:p>
          <a:p>
            <a:pPr algn="r"/>
            <a:r>
              <a:rPr lang="uk-UA" dirty="0"/>
              <a:t>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бакалавра: </a:t>
            </a:r>
          </a:p>
          <a:p>
            <a:pPr algn="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4 курсу </a:t>
            </a:r>
          </a:p>
          <a:p>
            <a:pPr algn="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Муляра Андрія Васильовича</a:t>
            </a:r>
          </a:p>
          <a:p>
            <a:pPr algn="r"/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</a:p>
          <a:p>
            <a:pPr algn="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.-мат.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наук, доцент КЯФ </a:t>
            </a:r>
          </a:p>
          <a:p>
            <a:pPr algn="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Єрмоленко Руслан Вікторович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1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даної теми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</a:t>
            </a: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41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даної теми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розвитком промислових і технологічний напрямків зростає і забруднення океанічних водойм.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 стану води залежить екосистема, клімат і формується вплив на погоду.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Океани перетворюються на кладовище радіоактивних відходів.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Накопичення хімікатів в океанах під впливом стічних вод.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2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ідентифікації невідомих шкідливих речовин на морському дні за допомогою ННА.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компактної і незалежної системи.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моделювання і аналіз можливих варіацій систем.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параметрів для оптимально можливого застосування моделі.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52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987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1479"/>
            <a:ext cx="4641882" cy="45197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50" y="1601478"/>
            <a:ext cx="4641882" cy="451972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40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12" y="1690687"/>
            <a:ext cx="5752171" cy="44460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29" y="1690687"/>
            <a:ext cx="5752171" cy="444607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31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Змодельована експериментальна модель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пройшла успішну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валідацію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із проектом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SABAT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порівняні спектрів гірчичного газу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Досліджено можливість детектування небезпечних речовин на мішені Фосгену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Зафіксовано негативний вплив захисту.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28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174</Words>
  <Application>Microsoft Office PowerPoint</Application>
  <PresentationFormat>Широкоэкранный</PresentationFormat>
  <Paragraphs>46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Вивчення можливості використання нейтронно – активаційного аналізу для пошуку небезпечних речовин на морському дні</vt:lpstr>
      <vt:lpstr>Зміст</vt:lpstr>
      <vt:lpstr>Причини дослідження даної теми</vt:lpstr>
      <vt:lpstr>Мета роботи</vt:lpstr>
      <vt:lpstr>Геометрія моделі</vt:lpstr>
      <vt:lpstr>Валідація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Вивчення можливості використання нейтронно – активаційного аналізу для пошуку небезпечних речовин на морському дні</dc:title>
  <dc:creator>P C</dc:creator>
  <cp:lastModifiedBy>P C</cp:lastModifiedBy>
  <cp:revision>10</cp:revision>
  <dcterms:created xsi:type="dcterms:W3CDTF">2020-06-05T10:52:46Z</dcterms:created>
  <dcterms:modified xsi:type="dcterms:W3CDTF">2020-06-08T11:01:33Z</dcterms:modified>
</cp:coreProperties>
</file>