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 dirty="0"/>
              <a:t>Дослідження можливості застосування </a:t>
            </a:r>
            <a:r>
              <a:rPr lang="uk-UA" sz="4000" b="1" dirty="0" err="1"/>
              <a:t>нейтронно</a:t>
            </a:r>
            <a:r>
              <a:rPr lang="uk-UA" sz="4000" b="1" dirty="0"/>
              <a:t>-активаційного аналізу для пошуку корисних копалин в глибинах океану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err="1"/>
              <a:t>Бакалаврська</a:t>
            </a:r>
            <a:r>
              <a:rPr lang="ru-RU" dirty="0"/>
              <a:t> робота </a:t>
            </a:r>
          </a:p>
          <a:p>
            <a:pPr algn="r"/>
            <a:r>
              <a:rPr lang="ru-RU" dirty="0"/>
              <a:t>Студента 4 року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</a:p>
          <a:p>
            <a:pPr algn="r"/>
            <a:r>
              <a:rPr lang="ru-RU" b="1" i="1" dirty="0"/>
              <a:t>Гапонова Валентина </a:t>
            </a:r>
            <a:r>
              <a:rPr lang="ru-RU" b="1" i="1" dirty="0" err="1"/>
              <a:t>Вікторовича</a:t>
            </a:r>
            <a:endParaRPr lang="ru-RU" b="1" i="1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endParaRPr lang="ru-RU" dirty="0"/>
          </a:p>
          <a:p>
            <a:pPr algn="r"/>
            <a:r>
              <a:rPr lang="ru-RU" dirty="0"/>
              <a:t>Кандидат </a:t>
            </a:r>
            <a:r>
              <a:rPr lang="ru-RU" dirty="0" err="1"/>
              <a:t>фіз</a:t>
            </a:r>
            <a:r>
              <a:rPr lang="ru-RU" dirty="0"/>
              <a:t>.-мат. наук, доцент</a:t>
            </a:r>
            <a:br>
              <a:rPr lang="ru-RU" dirty="0"/>
            </a:br>
            <a:r>
              <a:rPr lang="ru-RU" b="1" i="1" dirty="0" err="1"/>
              <a:t>Єрмоленко</a:t>
            </a:r>
            <a:r>
              <a:rPr lang="ru-RU" b="1" i="1" dirty="0"/>
              <a:t> Руслан </a:t>
            </a:r>
            <a:r>
              <a:rPr lang="ru-RU" b="1" i="1" dirty="0" err="1"/>
              <a:t>Вікторович</a:t>
            </a:r>
            <a:r>
              <a:rPr lang="ru-RU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Актуальність </a:t>
            </a:r>
          </a:p>
          <a:p>
            <a:r>
              <a:rPr lang="uk-UA" dirty="0"/>
              <a:t>Постановка задачі </a:t>
            </a:r>
          </a:p>
          <a:p>
            <a:r>
              <a:rPr lang="ru-RU" dirty="0"/>
              <a:t>Мета </a:t>
            </a:r>
          </a:p>
          <a:p>
            <a:r>
              <a:rPr lang="ru-RU" dirty="0" err="1"/>
              <a:t>Моделювання</a:t>
            </a:r>
            <a:r>
              <a:rPr lang="ru-RU" dirty="0"/>
              <a:t> </a:t>
            </a:r>
          </a:p>
          <a:p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геометрії</a:t>
            </a:r>
            <a:endParaRPr lang="ru-RU" dirty="0"/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Вичерпання родовищ, пошук нових, дослідження важко доступних місць.</a:t>
            </a:r>
          </a:p>
          <a:p>
            <a:r>
              <a:rPr lang="uk-UA" dirty="0"/>
              <a:t> Не дослідженні океани, з не придатними умовами для визначення родовищ класичними методами </a:t>
            </a:r>
          </a:p>
          <a:p>
            <a:r>
              <a:rPr lang="uk-UA" dirty="0"/>
              <a:t>Небезпечні ділянки тектонічних плит </a:t>
            </a:r>
          </a:p>
          <a:p>
            <a:r>
              <a:rPr lang="uk-UA" dirty="0"/>
              <a:t>Аналіз складу елементів повітря гробниць)? (визначення ртуті у складі повітря)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6401C-A00B-4607-BEA1-937FF1EE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Переваги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4277F-0DC5-43B5-9DBE-F803E5BE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Дистанційне керування </a:t>
            </a:r>
            <a:r>
              <a:rPr lang="ru-RU" dirty="0"/>
              <a:t>/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</a:t>
            </a:r>
          </a:p>
          <a:p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ізотопного</a:t>
            </a:r>
            <a:r>
              <a:rPr lang="ru-RU" dirty="0"/>
              <a:t> складу</a:t>
            </a:r>
          </a:p>
          <a:p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8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моделі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" y="1223837"/>
            <a:ext cx="11117179" cy="5269038"/>
          </a:xfrm>
        </p:spPr>
      </p:pic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геометрії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7372E-87E5-4025-B781-2F9FDB6C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Геометрія моделі була створена, проаналізувавши проект </a:t>
            </a:r>
            <a:r>
              <a:rPr lang="en-US" dirty="0"/>
              <a:t>SABAT </a:t>
            </a:r>
            <a:endParaRPr lang="uk-UA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77" y="2320792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87" y="2320792"/>
            <a:ext cx="3856171" cy="38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Захист детектора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53F57-3E31-4AAC-9D05-994B3D0A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Через використання напівпровідникового детектора, для більшої роздільної здатності було прийнято рішення помістити його у трьох шаровий, для уникнення руйнації.</a:t>
            </a:r>
          </a:p>
          <a:p>
            <a:r>
              <a:rPr lang="uk-UA" dirty="0"/>
              <a:t>За основне джерело випромінення (нейтронне джерело)</a:t>
            </a:r>
          </a:p>
          <a:p>
            <a:r>
              <a:rPr lang="uk-UA" dirty="0"/>
              <a:t>За  рахунок, того що система моделювалась під водою, то за енергія нейтронів поблизу детектора вважалась тепловою</a:t>
            </a:r>
          </a:p>
          <a:p>
            <a:r>
              <a:rPr lang="uk-UA" dirty="0"/>
              <a:t>Тонкий шар свиню для захисту від вторинного альфа </a:t>
            </a:r>
            <a:r>
              <a:rPr lang="uk-UA" dirty="0" err="1"/>
              <a:t>випромінненя</a:t>
            </a: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Валідація</a:t>
            </a:r>
            <a:r>
              <a:rPr lang="uk-UA" dirty="0"/>
              <a:t> моделі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05" y="1395663"/>
            <a:ext cx="9440757" cy="5252050"/>
          </a:xfrm>
        </p:spPr>
      </p:pic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42" y="1259098"/>
            <a:ext cx="8998423" cy="5233777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180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Актуальність</vt:lpstr>
      <vt:lpstr>Переваги </vt:lpstr>
      <vt:lpstr>Архітектура моделі</vt:lpstr>
      <vt:lpstr>Опис геометрії</vt:lpstr>
      <vt:lpstr>Захист детектора</vt:lpstr>
      <vt:lpstr>Валідація моделі </vt:lpstr>
      <vt:lpstr>Результати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5</cp:revision>
  <dcterms:created xsi:type="dcterms:W3CDTF">2020-06-02T20:08:41Z</dcterms:created>
  <dcterms:modified xsi:type="dcterms:W3CDTF">2020-06-02T21:21:16Z</dcterms:modified>
</cp:coreProperties>
</file>