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9BCB-A25B-47A8-B51C-528321C3EEC8}" type="datetimeFigureOut">
              <a:rPr lang="uk-UA" smtClean="0"/>
              <a:t>05.06.2020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75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9BCB-A25B-47A8-B51C-528321C3EEC8}" type="datetimeFigureOut">
              <a:rPr lang="uk-UA" smtClean="0"/>
              <a:t>05.06.2020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222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9BCB-A25B-47A8-B51C-528321C3EEC8}" type="datetimeFigureOut">
              <a:rPr lang="uk-UA" smtClean="0"/>
              <a:t>05.06.2020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581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9BCB-A25B-47A8-B51C-528321C3EEC8}" type="datetimeFigureOut">
              <a:rPr lang="uk-UA" smtClean="0"/>
              <a:t>05.06.2020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181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9BCB-A25B-47A8-B51C-528321C3EEC8}" type="datetimeFigureOut">
              <a:rPr lang="uk-UA" smtClean="0"/>
              <a:t>05.06.2020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251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9BCB-A25B-47A8-B51C-528321C3EEC8}" type="datetimeFigureOut">
              <a:rPr lang="uk-UA" smtClean="0"/>
              <a:t>05.06.2020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545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9BCB-A25B-47A8-B51C-528321C3EEC8}" type="datetimeFigureOut">
              <a:rPr lang="uk-UA" smtClean="0"/>
              <a:t>05.06.2020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021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9BCB-A25B-47A8-B51C-528321C3EEC8}" type="datetimeFigureOut">
              <a:rPr lang="uk-UA" smtClean="0"/>
              <a:t>05.06.2020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913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9BCB-A25B-47A8-B51C-528321C3EEC8}" type="datetimeFigureOut">
              <a:rPr lang="uk-UA" smtClean="0"/>
              <a:t>05.06.2020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511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9BCB-A25B-47A8-B51C-528321C3EEC8}" type="datetimeFigureOut">
              <a:rPr lang="uk-UA" smtClean="0"/>
              <a:t>05.06.2020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399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9BCB-A25B-47A8-B51C-528321C3EEC8}" type="datetimeFigureOut">
              <a:rPr lang="uk-UA" smtClean="0"/>
              <a:t>05.06.2020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895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9BCB-A25B-47A8-B51C-528321C3EEC8}" type="datetimeFigureOut">
              <a:rPr lang="uk-UA" smtClean="0"/>
              <a:t>05.06.2020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35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3209" y="821280"/>
            <a:ext cx="9144000" cy="2387600"/>
          </a:xfrm>
        </p:spPr>
        <p:txBody>
          <a:bodyPr anchor="ctr">
            <a:norm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Вивчення можливості використання </a:t>
            </a:r>
            <a:r>
              <a:rPr lang="uk-U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нейтронно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активаційного аналізу для пошуку небезпечних речовин на морському дні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82468" y="4025590"/>
            <a:ext cx="4434469" cy="2542477"/>
          </a:xfrm>
        </p:spPr>
        <p:txBody>
          <a:bodyPr anchor="ctr">
            <a:normAutofit fontScale="47500" lnSpcReduction="20000"/>
          </a:bodyPr>
          <a:lstStyle/>
          <a:p>
            <a:pPr algn="r"/>
            <a:endParaRPr lang="uk-UA" dirty="0"/>
          </a:p>
          <a:p>
            <a:pPr algn="r"/>
            <a:r>
              <a:rPr lang="uk-UA" dirty="0"/>
              <a:t>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Кваліфікаційна робота бакалавра: </a:t>
            </a:r>
          </a:p>
          <a:p>
            <a:pPr algn="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4 курсу </a:t>
            </a:r>
          </a:p>
          <a:p>
            <a:pPr algn="r"/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Муляра Андрія Васильовича</a:t>
            </a:r>
          </a:p>
          <a:p>
            <a:pPr algn="r"/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керівник: </a:t>
            </a:r>
          </a:p>
          <a:p>
            <a:pPr algn="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фіз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.-мат.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наук, доцент КЯФ </a:t>
            </a:r>
          </a:p>
          <a:p>
            <a:pPr algn="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Єрмоленко Руслан Вікторович </a:t>
            </a:r>
          </a:p>
        </p:txBody>
      </p:sp>
    </p:spTree>
    <p:extLst>
      <p:ext uri="{BB962C8B-B14F-4D97-AF65-F5344CB8AC3E}">
        <p14:creationId xmlns:p14="http://schemas.microsoft.com/office/powerpoint/2010/main" val="9541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Зміст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Причини дослідження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роботи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Геометрія моделі</a:t>
            </a:r>
          </a:p>
          <a:p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Валідація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Причини дослідження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розвитком промислових і технологічний напрямків зростає і забруднення океанічних водойм.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 стану води залежить екосистема, клімат і формується вплив на погоду.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Океани перетворюються на кладовище радіоактивних відходів.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Накопичення хімікатів в океанах під впливом стічних вод.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роботи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ідентифікації невідомих шкідливих речовин на морському дні за допомогою ННА.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компактної і незалежної системи.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моделювання і аналіз можливих варіацій систем.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параметрів для оптимально можливого застосування моделі.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7987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Геометрія моделі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01479"/>
            <a:ext cx="4641882" cy="45197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950" y="1601478"/>
            <a:ext cx="4641882" cy="45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Валідація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12" y="1690687"/>
            <a:ext cx="5752171" cy="44460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829" y="1690687"/>
            <a:ext cx="5752171" cy="44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Змодельована експериментальна модель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пройшла успішну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валідацію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із проектом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SABAT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порівняні спектрів гірчичного газу.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Досліджено можливість детектування небезпечних речовин на </a:t>
            </a:r>
            <a:r>
              <a:rPr lang="uk-U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мішені Фосгену.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8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158</Words>
  <Application>Microsoft Office PowerPoint</Application>
  <PresentationFormat>Широкоэкранный</PresentationFormat>
  <Paragraphs>36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Вивчення можливості використання нейтронно – активаційного аналізу для пошуку небезпечних речовин на морському дні</vt:lpstr>
      <vt:lpstr>Зміст</vt:lpstr>
      <vt:lpstr>Причини дослідження</vt:lpstr>
      <vt:lpstr>Мета роботи</vt:lpstr>
      <vt:lpstr>Геометрія моделі</vt:lpstr>
      <vt:lpstr>Валідація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Вивчення можливості використання нейтронно – активаційного аналізу для пошуку небезпечних речовин на морському дні</dc:title>
  <dc:creator>P C</dc:creator>
  <cp:lastModifiedBy>P C</cp:lastModifiedBy>
  <cp:revision>8</cp:revision>
  <dcterms:created xsi:type="dcterms:W3CDTF">2020-06-05T10:52:46Z</dcterms:created>
  <dcterms:modified xsi:type="dcterms:W3CDTF">2020-06-05T11:46:48Z</dcterms:modified>
</cp:coreProperties>
</file>