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ma\Desktop\transistor%20Data%20(3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ma\Desktop\transistor%20Data%20(3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ma\Desktop\&#1083;&#1072;&#1073;&#1099;\&#1086;&#1089;&#1090;&#1072;&#1083;&#1100;&#1085;&#1086;&#1077;\&#1084;&#1086;&#1103;%20&#1083;&#1072;&#1073;&#1072;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8.6047622425575176E-2"/>
          <c:y val="5.1400554097404488E-2"/>
          <c:w val="0.88422264784469562"/>
          <c:h val="0.79822506561679785"/>
        </c:manualLayout>
      </c:layout>
      <c:scatterChart>
        <c:scatterStyle val="lineMarker"/>
        <c:ser>
          <c:idx val="0"/>
          <c:order val="0"/>
          <c:spPr>
            <a:ln>
              <a:noFill/>
            </a:ln>
          </c:spPr>
          <c:trendline>
            <c:trendlineType val="linear"/>
            <c:dispEq val="1"/>
            <c:trendlineLbl>
              <c:layout>
                <c:manualLayout>
                  <c:x val="4.0419789868608835E-2"/>
                  <c:y val="-0.67157152230971251"/>
                </c:manualLayout>
              </c:layout>
              <c:numFmt formatCode="#,##0.00000" sourceLinked="0"/>
              <c:txPr>
                <a:bodyPr/>
                <a:lstStyle/>
                <a:p>
                  <a:pPr>
                    <a:defRPr lang="uk-UA"/>
                  </a:pPr>
                  <a:endParaRPr lang="ru-RU"/>
                </a:p>
              </c:txPr>
            </c:trendlineLbl>
          </c:trendline>
          <c:xVal>
            <c:numRef>
              <c:f>Лист1!$H$99:$H$117</c:f>
              <c:numCache>
                <c:formatCode>0.00</c:formatCode>
                <c:ptCount val="19"/>
                <c:pt idx="0">
                  <c:v>1.9531249999999989</c:v>
                </c:pt>
                <c:pt idx="1">
                  <c:v>1.9824218749999998</c:v>
                </c:pt>
                <c:pt idx="2">
                  <c:v>1.9970703124999989</c:v>
                </c:pt>
                <c:pt idx="3">
                  <c:v>2.021484375</c:v>
                </c:pt>
                <c:pt idx="4">
                  <c:v>2.0458984374999987</c:v>
                </c:pt>
                <c:pt idx="5">
                  <c:v>2.0654296875</c:v>
                </c:pt>
                <c:pt idx="6">
                  <c:v>2.0849609375</c:v>
                </c:pt>
                <c:pt idx="7">
                  <c:v>2.109375</c:v>
                </c:pt>
                <c:pt idx="8">
                  <c:v>2.1337890625000018</c:v>
                </c:pt>
                <c:pt idx="9">
                  <c:v>2.1533203125000018</c:v>
                </c:pt>
                <c:pt idx="10">
                  <c:v>2.1826171875</c:v>
                </c:pt>
                <c:pt idx="11">
                  <c:v>2.2021484374999987</c:v>
                </c:pt>
                <c:pt idx="12">
                  <c:v>2.2216796875</c:v>
                </c:pt>
                <c:pt idx="13">
                  <c:v>2.2460937500000018</c:v>
                </c:pt>
                <c:pt idx="14">
                  <c:v>2.2607421875</c:v>
                </c:pt>
                <c:pt idx="15">
                  <c:v>2.2900390625000018</c:v>
                </c:pt>
                <c:pt idx="16">
                  <c:v>2.3095703125</c:v>
                </c:pt>
                <c:pt idx="17">
                  <c:v>2.32421875</c:v>
                </c:pt>
                <c:pt idx="18">
                  <c:v>2.3486328125</c:v>
                </c:pt>
              </c:numCache>
            </c:numRef>
          </c:xVal>
          <c:yVal>
            <c:numRef>
              <c:f>Лист1!$G$99:$G$117</c:f>
              <c:numCache>
                <c:formatCode>0.00</c:formatCode>
                <c:ptCount val="19"/>
                <c:pt idx="0">
                  <c:v>4.3603515624999947</c:v>
                </c:pt>
                <c:pt idx="1">
                  <c:v>4.2333984375000036</c:v>
                </c:pt>
                <c:pt idx="2">
                  <c:v>4.1064453125</c:v>
                </c:pt>
                <c:pt idx="3">
                  <c:v>3.9453125</c:v>
                </c:pt>
                <c:pt idx="4">
                  <c:v>3.7744140625000018</c:v>
                </c:pt>
                <c:pt idx="5">
                  <c:v>3.5791015625000018</c:v>
                </c:pt>
                <c:pt idx="6">
                  <c:v>3.3691406249999987</c:v>
                </c:pt>
                <c:pt idx="7">
                  <c:v>3.125</c:v>
                </c:pt>
                <c:pt idx="8">
                  <c:v>2.8955078125</c:v>
                </c:pt>
                <c:pt idx="9">
                  <c:v>2.6318359374999987</c:v>
                </c:pt>
                <c:pt idx="10">
                  <c:v>2.3388671874999987</c:v>
                </c:pt>
                <c:pt idx="11">
                  <c:v>2.0458984374999987</c:v>
                </c:pt>
                <c:pt idx="12">
                  <c:v>1.7822265625000009</c:v>
                </c:pt>
                <c:pt idx="13">
                  <c:v>1.5087890625</c:v>
                </c:pt>
                <c:pt idx="14">
                  <c:v>1.2109375</c:v>
                </c:pt>
                <c:pt idx="15">
                  <c:v>0.92285156250000044</c:v>
                </c:pt>
                <c:pt idx="16">
                  <c:v>0.62500000000000044</c:v>
                </c:pt>
                <c:pt idx="17">
                  <c:v>0.4150390625</c:v>
                </c:pt>
                <c:pt idx="18">
                  <c:v>0.30273437500000022</c:v>
                </c:pt>
              </c:numCache>
            </c:numRef>
          </c:yVal>
        </c:ser>
        <c:axId val="83265408"/>
        <c:axId val="83266944"/>
      </c:scatterChart>
      <c:valAx>
        <c:axId val="83265408"/>
        <c:scaling>
          <c:orientation val="minMax"/>
          <c:max val="2.4"/>
          <c:min val="1.9"/>
        </c:scaling>
        <c:axPos val="b"/>
        <c:numFmt formatCode="0.00" sourceLinked="1"/>
        <c:tickLblPos val="nextTo"/>
        <c:txPr>
          <a:bodyPr/>
          <a:lstStyle/>
          <a:p>
            <a:pPr>
              <a:defRPr lang="uk-UA"/>
            </a:pPr>
            <a:endParaRPr lang="ru-RU"/>
          </a:p>
        </c:txPr>
        <c:crossAx val="83266944"/>
        <c:crosses val="autoZero"/>
        <c:crossBetween val="midCat"/>
      </c:valAx>
      <c:valAx>
        <c:axId val="83266944"/>
        <c:scaling>
          <c:orientation val="minMax"/>
        </c:scaling>
        <c:axPos val="l"/>
        <c:majorGridlines/>
        <c:numFmt formatCode="0.00" sourceLinked="1"/>
        <c:tickLblPos val="nextTo"/>
        <c:txPr>
          <a:bodyPr/>
          <a:lstStyle/>
          <a:p>
            <a:pPr>
              <a:defRPr lang="uk-UA"/>
            </a:pPr>
            <a:endParaRPr lang="ru-RU"/>
          </a:p>
        </c:txPr>
        <c:crossAx val="83265408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scatterChart>
        <c:scatterStyle val="lineMarker"/>
        <c:ser>
          <c:idx val="0"/>
          <c:order val="0"/>
          <c:xVal>
            <c:numRef>
              <c:f>Лист1!$W$5:$W$108</c:f>
              <c:numCache>
                <c:formatCode>0.00</c:formatCode>
                <c:ptCount val="104"/>
                <c:pt idx="0">
                  <c:v>1.46484375E-2</c:v>
                </c:pt>
                <c:pt idx="1">
                  <c:v>1.46484375E-2</c:v>
                </c:pt>
                <c:pt idx="2">
                  <c:v>2.4414062500000007E-2</c:v>
                </c:pt>
                <c:pt idx="3">
                  <c:v>2.9296875000000007E-2</c:v>
                </c:pt>
                <c:pt idx="4">
                  <c:v>3.90625E-2</c:v>
                </c:pt>
                <c:pt idx="5">
                  <c:v>8.3007812500000042E-2</c:v>
                </c:pt>
                <c:pt idx="6">
                  <c:v>0.14648437500000006</c:v>
                </c:pt>
                <c:pt idx="7">
                  <c:v>0.19042968750000006</c:v>
                </c:pt>
                <c:pt idx="8">
                  <c:v>0.283203125</c:v>
                </c:pt>
                <c:pt idx="9">
                  <c:v>0.36132812500000022</c:v>
                </c:pt>
                <c:pt idx="10">
                  <c:v>0.43945312500000011</c:v>
                </c:pt>
                <c:pt idx="11">
                  <c:v>0.537109375</c:v>
                </c:pt>
                <c:pt idx="12">
                  <c:v>0.59570312499999978</c:v>
                </c:pt>
                <c:pt idx="13">
                  <c:v>0.62988281250000044</c:v>
                </c:pt>
                <c:pt idx="14">
                  <c:v>0.65429687500000022</c:v>
                </c:pt>
                <c:pt idx="15">
                  <c:v>0.63476562500000022</c:v>
                </c:pt>
                <c:pt idx="16">
                  <c:v>0.6640625</c:v>
                </c:pt>
                <c:pt idx="17">
                  <c:v>0.64453125000000022</c:v>
                </c:pt>
                <c:pt idx="18">
                  <c:v>0.62988281250000044</c:v>
                </c:pt>
                <c:pt idx="19">
                  <c:v>0.65917968750000044</c:v>
                </c:pt>
                <c:pt idx="20">
                  <c:v>0.62988281250000044</c:v>
                </c:pt>
                <c:pt idx="21">
                  <c:v>0.6201171875</c:v>
                </c:pt>
                <c:pt idx="22">
                  <c:v>0.6201171875</c:v>
                </c:pt>
                <c:pt idx="23">
                  <c:v>0.58593749999999978</c:v>
                </c:pt>
                <c:pt idx="24">
                  <c:v>0.60058593750000022</c:v>
                </c:pt>
                <c:pt idx="25">
                  <c:v>0.57617187500000022</c:v>
                </c:pt>
                <c:pt idx="26">
                  <c:v>0.537109375</c:v>
                </c:pt>
                <c:pt idx="27">
                  <c:v>0.537109375</c:v>
                </c:pt>
                <c:pt idx="28">
                  <c:v>0.50781249999999978</c:v>
                </c:pt>
                <c:pt idx="29">
                  <c:v>0.49316406250000011</c:v>
                </c:pt>
                <c:pt idx="30">
                  <c:v>0.49804687500000022</c:v>
                </c:pt>
                <c:pt idx="31">
                  <c:v>0.4736328125</c:v>
                </c:pt>
                <c:pt idx="32">
                  <c:v>0.4736328125</c:v>
                </c:pt>
                <c:pt idx="33">
                  <c:v>0.4541015625</c:v>
                </c:pt>
                <c:pt idx="34">
                  <c:v>0.43457031250000011</c:v>
                </c:pt>
                <c:pt idx="35">
                  <c:v>0.44921875</c:v>
                </c:pt>
                <c:pt idx="36">
                  <c:v>0.41992187500000022</c:v>
                </c:pt>
                <c:pt idx="37">
                  <c:v>0.40039062500000011</c:v>
                </c:pt>
                <c:pt idx="38">
                  <c:v>0.38574218750000011</c:v>
                </c:pt>
                <c:pt idx="39">
                  <c:v>0.36621093750000011</c:v>
                </c:pt>
                <c:pt idx="40">
                  <c:v>0.3564453125</c:v>
                </c:pt>
                <c:pt idx="41">
                  <c:v>0.34667968750000011</c:v>
                </c:pt>
                <c:pt idx="42">
                  <c:v>0.31738281250000022</c:v>
                </c:pt>
                <c:pt idx="43">
                  <c:v>0.33203125</c:v>
                </c:pt>
                <c:pt idx="44">
                  <c:v>0.31738281250000022</c:v>
                </c:pt>
                <c:pt idx="45">
                  <c:v>0.30273437500000011</c:v>
                </c:pt>
                <c:pt idx="46">
                  <c:v>0.32226562500000011</c:v>
                </c:pt>
                <c:pt idx="47">
                  <c:v>0.30761718750000011</c:v>
                </c:pt>
                <c:pt idx="48">
                  <c:v>0.33691406250000022</c:v>
                </c:pt>
                <c:pt idx="49">
                  <c:v>0.31250000000000011</c:v>
                </c:pt>
                <c:pt idx="50">
                  <c:v>0.30761718750000011</c:v>
                </c:pt>
                <c:pt idx="51">
                  <c:v>0.32714843750000011</c:v>
                </c:pt>
                <c:pt idx="52">
                  <c:v>0.31250000000000011</c:v>
                </c:pt>
                <c:pt idx="53">
                  <c:v>0.31250000000000011</c:v>
                </c:pt>
                <c:pt idx="54">
                  <c:v>0.32714843750000011</c:v>
                </c:pt>
                <c:pt idx="55">
                  <c:v>0.31738281250000022</c:v>
                </c:pt>
                <c:pt idx="56">
                  <c:v>0.32714843750000011</c:v>
                </c:pt>
                <c:pt idx="57">
                  <c:v>0.34179687500000011</c:v>
                </c:pt>
                <c:pt idx="58">
                  <c:v>0.37109375</c:v>
                </c:pt>
                <c:pt idx="59">
                  <c:v>0.44921875</c:v>
                </c:pt>
                <c:pt idx="60">
                  <c:v>0.51269531250000044</c:v>
                </c:pt>
                <c:pt idx="61">
                  <c:v>0.60058593750000022</c:v>
                </c:pt>
                <c:pt idx="62">
                  <c:v>0.72753906250000022</c:v>
                </c:pt>
                <c:pt idx="63">
                  <c:v>0.83984375000000022</c:v>
                </c:pt>
                <c:pt idx="64">
                  <c:v>1.0009765625</c:v>
                </c:pt>
                <c:pt idx="65">
                  <c:v>1.181640625</c:v>
                </c:pt>
                <c:pt idx="66">
                  <c:v>1.2841796874999996</c:v>
                </c:pt>
                <c:pt idx="67">
                  <c:v>1.4648437499999998</c:v>
                </c:pt>
                <c:pt idx="68">
                  <c:v>1.5771484375</c:v>
                </c:pt>
                <c:pt idx="69">
                  <c:v>1.796875</c:v>
                </c:pt>
                <c:pt idx="70">
                  <c:v>1.97265625</c:v>
                </c:pt>
                <c:pt idx="71">
                  <c:v>2.1337890625000009</c:v>
                </c:pt>
                <c:pt idx="72">
                  <c:v>2.3535156249999991</c:v>
                </c:pt>
                <c:pt idx="73">
                  <c:v>2.5146484374999982</c:v>
                </c:pt>
                <c:pt idx="74">
                  <c:v>2.6953125</c:v>
                </c:pt>
                <c:pt idx="75">
                  <c:v>2.9052734374999991</c:v>
                </c:pt>
                <c:pt idx="76">
                  <c:v>3.0468749999999991</c:v>
                </c:pt>
                <c:pt idx="77">
                  <c:v>3.232421875</c:v>
                </c:pt>
                <c:pt idx="78">
                  <c:v>3.3935546875</c:v>
                </c:pt>
                <c:pt idx="79">
                  <c:v>3.5009765625000009</c:v>
                </c:pt>
                <c:pt idx="80">
                  <c:v>3.6181640625000009</c:v>
                </c:pt>
                <c:pt idx="81">
                  <c:v>3.6572265625000009</c:v>
                </c:pt>
                <c:pt idx="82">
                  <c:v>3.69140625</c:v>
                </c:pt>
                <c:pt idx="83">
                  <c:v>3.7158203125</c:v>
                </c:pt>
                <c:pt idx="84">
                  <c:v>3.7255859375</c:v>
                </c:pt>
                <c:pt idx="85">
                  <c:v>3.7402343750000009</c:v>
                </c:pt>
                <c:pt idx="86">
                  <c:v>3.7451171875000009</c:v>
                </c:pt>
                <c:pt idx="87">
                  <c:v>3.75</c:v>
                </c:pt>
                <c:pt idx="88">
                  <c:v>3.7597656249999991</c:v>
                </c:pt>
                <c:pt idx="89">
                  <c:v>3.7646484374999991</c:v>
                </c:pt>
                <c:pt idx="90">
                  <c:v>3.7646484374999991</c:v>
                </c:pt>
                <c:pt idx="91">
                  <c:v>3.7695312500000018</c:v>
                </c:pt>
                <c:pt idx="92">
                  <c:v>3.7695312500000018</c:v>
                </c:pt>
                <c:pt idx="93">
                  <c:v>3.7695312500000018</c:v>
                </c:pt>
                <c:pt idx="94">
                  <c:v>3.7744140625000009</c:v>
                </c:pt>
                <c:pt idx="95">
                  <c:v>3.7744140625000009</c:v>
                </c:pt>
                <c:pt idx="96">
                  <c:v>3.779296875</c:v>
                </c:pt>
                <c:pt idx="97">
                  <c:v>3.7744140625000009</c:v>
                </c:pt>
                <c:pt idx="98">
                  <c:v>3.7744140625000009</c:v>
                </c:pt>
                <c:pt idx="99">
                  <c:v>3.779296875</c:v>
                </c:pt>
                <c:pt idx="100">
                  <c:v>3.779296875</c:v>
                </c:pt>
                <c:pt idx="101">
                  <c:v>3.779296875</c:v>
                </c:pt>
                <c:pt idx="102">
                  <c:v>3.779296875</c:v>
                </c:pt>
                <c:pt idx="103">
                  <c:v>3.779296875</c:v>
                </c:pt>
              </c:numCache>
            </c:numRef>
          </c:xVal>
          <c:yVal>
            <c:numRef>
              <c:f>Лист1!$U$5:$U$108</c:f>
              <c:numCache>
                <c:formatCode>0.00</c:formatCode>
                <c:ptCount val="104"/>
                <c:pt idx="0">
                  <c:v>1.6015625</c:v>
                </c:pt>
                <c:pt idx="1">
                  <c:v>1.6748046874999996</c:v>
                </c:pt>
                <c:pt idx="2">
                  <c:v>1.748046875</c:v>
                </c:pt>
                <c:pt idx="3">
                  <c:v>1.8310546874999996</c:v>
                </c:pt>
                <c:pt idx="4">
                  <c:v>1.8896484375</c:v>
                </c:pt>
                <c:pt idx="5">
                  <c:v>1.9580078125000004</c:v>
                </c:pt>
                <c:pt idx="6">
                  <c:v>2.021484375</c:v>
                </c:pt>
                <c:pt idx="7">
                  <c:v>2.0556640625</c:v>
                </c:pt>
                <c:pt idx="8">
                  <c:v>2.1191406249999991</c:v>
                </c:pt>
                <c:pt idx="9">
                  <c:v>2.1630859375</c:v>
                </c:pt>
                <c:pt idx="10">
                  <c:v>2.1923828125</c:v>
                </c:pt>
                <c:pt idx="11">
                  <c:v>2.2460937500000009</c:v>
                </c:pt>
                <c:pt idx="12">
                  <c:v>2.2607421875</c:v>
                </c:pt>
                <c:pt idx="13">
                  <c:v>2.265625</c:v>
                </c:pt>
                <c:pt idx="14">
                  <c:v>2.2802734375</c:v>
                </c:pt>
                <c:pt idx="15">
                  <c:v>2.2705078125000009</c:v>
                </c:pt>
                <c:pt idx="16">
                  <c:v>2.275390625</c:v>
                </c:pt>
                <c:pt idx="17">
                  <c:v>2.275390625</c:v>
                </c:pt>
                <c:pt idx="18">
                  <c:v>2.265625</c:v>
                </c:pt>
                <c:pt idx="19">
                  <c:v>2.2802734375</c:v>
                </c:pt>
                <c:pt idx="20">
                  <c:v>2.265625</c:v>
                </c:pt>
                <c:pt idx="21">
                  <c:v>2.2607421875</c:v>
                </c:pt>
                <c:pt idx="22">
                  <c:v>2.2705078125000009</c:v>
                </c:pt>
                <c:pt idx="23">
                  <c:v>2.2509765625000009</c:v>
                </c:pt>
                <c:pt idx="24">
                  <c:v>2.2558593749999991</c:v>
                </c:pt>
                <c:pt idx="25">
                  <c:v>2.2460937500000009</c:v>
                </c:pt>
                <c:pt idx="26">
                  <c:v>2.2314453124999991</c:v>
                </c:pt>
                <c:pt idx="27">
                  <c:v>2.2314453124999991</c:v>
                </c:pt>
                <c:pt idx="28">
                  <c:v>2.216796875</c:v>
                </c:pt>
                <c:pt idx="29">
                  <c:v>2.2119140625000009</c:v>
                </c:pt>
                <c:pt idx="30">
                  <c:v>2.216796875</c:v>
                </c:pt>
                <c:pt idx="31">
                  <c:v>2.1972656249999991</c:v>
                </c:pt>
                <c:pt idx="32">
                  <c:v>2.2021484374999991</c:v>
                </c:pt>
                <c:pt idx="33">
                  <c:v>2.1972656249999991</c:v>
                </c:pt>
                <c:pt idx="34">
                  <c:v>2.1826171875</c:v>
                </c:pt>
                <c:pt idx="35">
                  <c:v>2.1875000000000009</c:v>
                </c:pt>
                <c:pt idx="36">
                  <c:v>2.1875000000000009</c:v>
                </c:pt>
                <c:pt idx="37">
                  <c:v>2.1679687500000009</c:v>
                </c:pt>
                <c:pt idx="38">
                  <c:v>2.1679687500000009</c:v>
                </c:pt>
                <c:pt idx="39">
                  <c:v>2.1484375000000009</c:v>
                </c:pt>
                <c:pt idx="40">
                  <c:v>2.1533203125000009</c:v>
                </c:pt>
                <c:pt idx="41">
                  <c:v>2.138671875</c:v>
                </c:pt>
                <c:pt idx="42">
                  <c:v>2.1240234375</c:v>
                </c:pt>
                <c:pt idx="43">
                  <c:v>2.1337890625000009</c:v>
                </c:pt>
                <c:pt idx="44">
                  <c:v>2.1240234375</c:v>
                </c:pt>
                <c:pt idx="45">
                  <c:v>2.1240234375</c:v>
                </c:pt>
                <c:pt idx="46">
                  <c:v>2.1337890625000009</c:v>
                </c:pt>
                <c:pt idx="47">
                  <c:v>2.1191406249999991</c:v>
                </c:pt>
                <c:pt idx="48">
                  <c:v>2.1289062500000009</c:v>
                </c:pt>
                <c:pt idx="49">
                  <c:v>2.1289062500000009</c:v>
                </c:pt>
                <c:pt idx="50">
                  <c:v>2.1191406249999991</c:v>
                </c:pt>
                <c:pt idx="51">
                  <c:v>2.1337890625000009</c:v>
                </c:pt>
                <c:pt idx="52">
                  <c:v>2.1240234375</c:v>
                </c:pt>
                <c:pt idx="53">
                  <c:v>2.1240234375</c:v>
                </c:pt>
                <c:pt idx="54">
                  <c:v>2.1337890625000009</c:v>
                </c:pt>
                <c:pt idx="55">
                  <c:v>2.1240234375</c:v>
                </c:pt>
                <c:pt idx="56">
                  <c:v>2.1337890625000009</c:v>
                </c:pt>
                <c:pt idx="57">
                  <c:v>2.1435546875000009</c:v>
                </c:pt>
                <c:pt idx="58">
                  <c:v>2.1582031249999991</c:v>
                </c:pt>
                <c:pt idx="59">
                  <c:v>2.2070312500000018</c:v>
                </c:pt>
                <c:pt idx="60">
                  <c:v>2.2314453124999991</c:v>
                </c:pt>
                <c:pt idx="61">
                  <c:v>2.2705078125000009</c:v>
                </c:pt>
                <c:pt idx="62">
                  <c:v>2.3193359374999991</c:v>
                </c:pt>
                <c:pt idx="63">
                  <c:v>2.3583984374999991</c:v>
                </c:pt>
                <c:pt idx="64">
                  <c:v>2.4121093749999991</c:v>
                </c:pt>
                <c:pt idx="65">
                  <c:v>2.4609375000000009</c:v>
                </c:pt>
                <c:pt idx="66">
                  <c:v>2.5048828125</c:v>
                </c:pt>
                <c:pt idx="67">
                  <c:v>2.5732421874999991</c:v>
                </c:pt>
                <c:pt idx="68">
                  <c:v>2.6074218750000009</c:v>
                </c:pt>
                <c:pt idx="69">
                  <c:v>2.6660156249999991</c:v>
                </c:pt>
                <c:pt idx="70">
                  <c:v>2.724609375</c:v>
                </c:pt>
                <c:pt idx="71">
                  <c:v>2.7636718750000009</c:v>
                </c:pt>
                <c:pt idx="72">
                  <c:v>2.83203125</c:v>
                </c:pt>
                <c:pt idx="73">
                  <c:v>2.8857421874999991</c:v>
                </c:pt>
                <c:pt idx="74">
                  <c:v>2.9296875</c:v>
                </c:pt>
                <c:pt idx="75">
                  <c:v>2.9980468749999991</c:v>
                </c:pt>
                <c:pt idx="76">
                  <c:v>3.037109375</c:v>
                </c:pt>
                <c:pt idx="77">
                  <c:v>3.0908203125</c:v>
                </c:pt>
                <c:pt idx="78">
                  <c:v>3.1396484374999982</c:v>
                </c:pt>
                <c:pt idx="79">
                  <c:v>3.1738281249999991</c:v>
                </c:pt>
                <c:pt idx="80">
                  <c:v>3.232421875</c:v>
                </c:pt>
                <c:pt idx="81">
                  <c:v>3.2568359374999991</c:v>
                </c:pt>
                <c:pt idx="82">
                  <c:v>3.2958984374999991</c:v>
                </c:pt>
                <c:pt idx="83">
                  <c:v>3.3496093749999991</c:v>
                </c:pt>
                <c:pt idx="84">
                  <c:v>3.37890625</c:v>
                </c:pt>
                <c:pt idx="85">
                  <c:v>3.4277343750000009</c:v>
                </c:pt>
                <c:pt idx="86">
                  <c:v>3.466796875</c:v>
                </c:pt>
                <c:pt idx="87">
                  <c:v>3.5009765625000009</c:v>
                </c:pt>
                <c:pt idx="88">
                  <c:v>3.5546875</c:v>
                </c:pt>
                <c:pt idx="89">
                  <c:v>3.59375</c:v>
                </c:pt>
                <c:pt idx="90">
                  <c:v>3.6474609375</c:v>
                </c:pt>
                <c:pt idx="91">
                  <c:v>3.7060546875</c:v>
                </c:pt>
                <c:pt idx="92">
                  <c:v>3.7402343750000009</c:v>
                </c:pt>
                <c:pt idx="93">
                  <c:v>3.7841796875000009</c:v>
                </c:pt>
                <c:pt idx="94">
                  <c:v>3.8183593749999991</c:v>
                </c:pt>
                <c:pt idx="95">
                  <c:v>3.84765625</c:v>
                </c:pt>
                <c:pt idx="96">
                  <c:v>3.8818359374999991</c:v>
                </c:pt>
                <c:pt idx="97">
                  <c:v>3.9111328125</c:v>
                </c:pt>
                <c:pt idx="98">
                  <c:v>3.9306640625</c:v>
                </c:pt>
                <c:pt idx="99">
                  <c:v>3.9746093749999991</c:v>
                </c:pt>
                <c:pt idx="100">
                  <c:v>3.9941406249999991</c:v>
                </c:pt>
                <c:pt idx="101">
                  <c:v>4.0283203125</c:v>
                </c:pt>
                <c:pt idx="102">
                  <c:v>4.0576171875</c:v>
                </c:pt>
                <c:pt idx="103">
                  <c:v>4.0722656250000018</c:v>
                </c:pt>
              </c:numCache>
            </c:numRef>
          </c:yVal>
        </c:ser>
        <c:axId val="83281408"/>
        <c:axId val="83282944"/>
      </c:scatterChart>
      <c:valAx>
        <c:axId val="83281408"/>
        <c:scaling>
          <c:orientation val="minMax"/>
        </c:scaling>
        <c:axPos val="b"/>
        <c:numFmt formatCode="0.00" sourceLinked="1"/>
        <c:tickLblPos val="nextTo"/>
        <c:crossAx val="83282944"/>
        <c:crosses val="autoZero"/>
        <c:crossBetween val="midCat"/>
      </c:valAx>
      <c:valAx>
        <c:axId val="83282944"/>
        <c:scaling>
          <c:orientation val="minMax"/>
        </c:scaling>
        <c:axPos val="l"/>
        <c:majorGridlines/>
        <c:numFmt formatCode="0.00" sourceLinked="1"/>
        <c:tickLblPos val="nextTo"/>
        <c:crossAx val="83281408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scatterChart>
        <c:scatterStyle val="lineMarker"/>
        <c:ser>
          <c:idx val="0"/>
          <c:order val="0"/>
          <c:spPr>
            <a:ln>
              <a:noFill/>
            </a:ln>
          </c:spPr>
          <c:xVal>
            <c:numRef>
              <c:f>Лист1!$O$755:$O$993</c:f>
              <c:numCache>
                <c:formatCode>General</c:formatCode>
                <c:ptCount val="239"/>
                <c:pt idx="0">
                  <c:v>2.4560546875</c:v>
                </c:pt>
                <c:pt idx="1">
                  <c:v>2.470703125</c:v>
                </c:pt>
                <c:pt idx="2">
                  <c:v>2.4755859375</c:v>
                </c:pt>
                <c:pt idx="3">
                  <c:v>2.4951171875</c:v>
                </c:pt>
                <c:pt idx="4">
                  <c:v>2.509765625</c:v>
                </c:pt>
                <c:pt idx="5">
                  <c:v>2.51953125</c:v>
                </c:pt>
                <c:pt idx="6">
                  <c:v>2.529296875</c:v>
                </c:pt>
                <c:pt idx="7">
                  <c:v>2.5390625</c:v>
                </c:pt>
                <c:pt idx="8">
                  <c:v>2.55859375</c:v>
                </c:pt>
                <c:pt idx="9">
                  <c:v>2.568359375</c:v>
                </c:pt>
                <c:pt idx="10">
                  <c:v>2.587890625</c:v>
                </c:pt>
                <c:pt idx="11">
                  <c:v>2.587890625</c:v>
                </c:pt>
                <c:pt idx="12">
                  <c:v>2.607421875</c:v>
                </c:pt>
                <c:pt idx="13">
                  <c:v>2.6220703125</c:v>
                </c:pt>
                <c:pt idx="14">
                  <c:v>2.6416015625</c:v>
                </c:pt>
                <c:pt idx="15">
                  <c:v>2.6513671875</c:v>
                </c:pt>
                <c:pt idx="16">
                  <c:v>2.6806640625</c:v>
                </c:pt>
                <c:pt idx="17">
                  <c:v>2.67578125</c:v>
                </c:pt>
                <c:pt idx="18">
                  <c:v>2.685546875</c:v>
                </c:pt>
                <c:pt idx="19">
                  <c:v>2.705078125</c:v>
                </c:pt>
                <c:pt idx="20">
                  <c:v>2.7294921875</c:v>
                </c:pt>
                <c:pt idx="21">
                  <c:v>2.7294921875</c:v>
                </c:pt>
                <c:pt idx="22">
                  <c:v>2.7392578125</c:v>
                </c:pt>
                <c:pt idx="23">
                  <c:v>2.7490234375</c:v>
                </c:pt>
                <c:pt idx="24">
                  <c:v>2.763671875</c:v>
                </c:pt>
                <c:pt idx="25">
                  <c:v>2.7783203125</c:v>
                </c:pt>
                <c:pt idx="26">
                  <c:v>2.79296875</c:v>
                </c:pt>
                <c:pt idx="27">
                  <c:v>2.802734375</c:v>
                </c:pt>
                <c:pt idx="28">
                  <c:v>2.822265625</c:v>
                </c:pt>
                <c:pt idx="29">
                  <c:v>2.8369140625</c:v>
                </c:pt>
                <c:pt idx="30">
                  <c:v>2.8466796875</c:v>
                </c:pt>
                <c:pt idx="31">
                  <c:v>2.861328125</c:v>
                </c:pt>
                <c:pt idx="32">
                  <c:v>2.880859375</c:v>
                </c:pt>
                <c:pt idx="33">
                  <c:v>2.900390625</c:v>
                </c:pt>
                <c:pt idx="34">
                  <c:v>2.9052734375</c:v>
                </c:pt>
                <c:pt idx="35">
                  <c:v>2.919921875</c:v>
                </c:pt>
                <c:pt idx="36">
                  <c:v>2.939453125</c:v>
                </c:pt>
                <c:pt idx="37">
                  <c:v>2.94921875</c:v>
                </c:pt>
                <c:pt idx="38">
                  <c:v>2.96875</c:v>
                </c:pt>
                <c:pt idx="39">
                  <c:v>2.9833984375</c:v>
                </c:pt>
                <c:pt idx="40">
                  <c:v>3.0029296875</c:v>
                </c:pt>
                <c:pt idx="41">
                  <c:v>3.0126953125</c:v>
                </c:pt>
                <c:pt idx="42">
                  <c:v>3.02734375</c:v>
                </c:pt>
                <c:pt idx="43">
                  <c:v>3.0419921875</c:v>
                </c:pt>
                <c:pt idx="44">
                  <c:v>3.06640625</c:v>
                </c:pt>
                <c:pt idx="45">
                  <c:v>3.06640625</c:v>
                </c:pt>
                <c:pt idx="46">
                  <c:v>3.0859375</c:v>
                </c:pt>
                <c:pt idx="47">
                  <c:v>3.1005859375</c:v>
                </c:pt>
                <c:pt idx="48">
                  <c:v>3.10546875</c:v>
                </c:pt>
                <c:pt idx="49">
                  <c:v>3.1298828125</c:v>
                </c:pt>
                <c:pt idx="50">
                  <c:v>3.1396484375</c:v>
                </c:pt>
                <c:pt idx="51">
                  <c:v>3.154296875</c:v>
                </c:pt>
                <c:pt idx="52">
                  <c:v>3.173828125</c:v>
                </c:pt>
                <c:pt idx="53">
                  <c:v>3.1787109375</c:v>
                </c:pt>
                <c:pt idx="54">
                  <c:v>3.1982421875</c:v>
                </c:pt>
                <c:pt idx="55">
                  <c:v>3.212890625</c:v>
                </c:pt>
                <c:pt idx="56">
                  <c:v>3.232421875</c:v>
                </c:pt>
                <c:pt idx="57">
                  <c:v>3.22265625</c:v>
                </c:pt>
                <c:pt idx="58">
                  <c:v>3.251953125</c:v>
                </c:pt>
                <c:pt idx="59">
                  <c:v>3.26171875</c:v>
                </c:pt>
                <c:pt idx="60">
                  <c:v>3.271484375</c:v>
                </c:pt>
                <c:pt idx="61">
                  <c:v>3.28125</c:v>
                </c:pt>
                <c:pt idx="62">
                  <c:v>3.291015625</c:v>
                </c:pt>
                <c:pt idx="63">
                  <c:v>3.30078125</c:v>
                </c:pt>
                <c:pt idx="64">
                  <c:v>3.310546875</c:v>
                </c:pt>
                <c:pt idx="65">
                  <c:v>3.3251953125</c:v>
                </c:pt>
                <c:pt idx="66">
                  <c:v>3.3349609375</c:v>
                </c:pt>
                <c:pt idx="67">
                  <c:v>3.349609375</c:v>
                </c:pt>
                <c:pt idx="68">
                  <c:v>3.349609375</c:v>
                </c:pt>
                <c:pt idx="69">
                  <c:v>3.359375</c:v>
                </c:pt>
                <c:pt idx="70">
                  <c:v>3.369140625</c:v>
                </c:pt>
                <c:pt idx="71">
                  <c:v>3.3837890625</c:v>
                </c:pt>
                <c:pt idx="72">
                  <c:v>3.3935546875</c:v>
                </c:pt>
                <c:pt idx="73">
                  <c:v>3.3935546875</c:v>
                </c:pt>
                <c:pt idx="74">
                  <c:v>3.4130859375</c:v>
                </c:pt>
                <c:pt idx="75">
                  <c:v>3.41796875</c:v>
                </c:pt>
                <c:pt idx="76">
                  <c:v>3.427734375</c:v>
                </c:pt>
                <c:pt idx="77">
                  <c:v>3.4521484375</c:v>
                </c:pt>
                <c:pt idx="78">
                  <c:v>3.4619140625</c:v>
                </c:pt>
                <c:pt idx="79">
                  <c:v>3.4716796875</c:v>
                </c:pt>
                <c:pt idx="80">
                  <c:v>3.486328125</c:v>
                </c:pt>
                <c:pt idx="81">
                  <c:v>3.4912109375</c:v>
                </c:pt>
                <c:pt idx="82">
                  <c:v>3.5107421875</c:v>
                </c:pt>
                <c:pt idx="83">
                  <c:v>3.515625</c:v>
                </c:pt>
                <c:pt idx="84">
                  <c:v>3.5302734375</c:v>
                </c:pt>
                <c:pt idx="85">
                  <c:v>3.5400390625</c:v>
                </c:pt>
                <c:pt idx="86">
                  <c:v>3.544921875</c:v>
                </c:pt>
                <c:pt idx="87">
                  <c:v>3.564453125</c:v>
                </c:pt>
                <c:pt idx="88">
                  <c:v>3.57421875</c:v>
                </c:pt>
                <c:pt idx="89">
                  <c:v>3.583984375</c:v>
                </c:pt>
                <c:pt idx="90">
                  <c:v>3.59375</c:v>
                </c:pt>
                <c:pt idx="91">
                  <c:v>3.5986328125</c:v>
                </c:pt>
                <c:pt idx="92">
                  <c:v>3.6083984375</c:v>
                </c:pt>
                <c:pt idx="93">
                  <c:v>3.623046875</c:v>
                </c:pt>
                <c:pt idx="94">
                  <c:v>3.65234375</c:v>
                </c:pt>
                <c:pt idx="95">
                  <c:v>3.642578125</c:v>
                </c:pt>
                <c:pt idx="96">
                  <c:v>3.662109375</c:v>
                </c:pt>
                <c:pt idx="97">
                  <c:v>3.671875</c:v>
                </c:pt>
                <c:pt idx="98">
                  <c:v>3.6865234375</c:v>
                </c:pt>
                <c:pt idx="99">
                  <c:v>3.69140625</c:v>
                </c:pt>
                <c:pt idx="100">
                  <c:v>3.701171875</c:v>
                </c:pt>
                <c:pt idx="101">
                  <c:v>3.7109375</c:v>
                </c:pt>
                <c:pt idx="102">
                  <c:v>3.7158203125</c:v>
                </c:pt>
                <c:pt idx="103">
                  <c:v>3.7255859375</c:v>
                </c:pt>
                <c:pt idx="104">
                  <c:v>3.740234375</c:v>
                </c:pt>
                <c:pt idx="105">
                  <c:v>3.75</c:v>
                </c:pt>
                <c:pt idx="106">
                  <c:v>3.7548828125</c:v>
                </c:pt>
                <c:pt idx="107">
                  <c:v>3.759765625</c:v>
                </c:pt>
                <c:pt idx="108">
                  <c:v>3.76953125</c:v>
                </c:pt>
                <c:pt idx="109">
                  <c:v>3.7841796875</c:v>
                </c:pt>
                <c:pt idx="110">
                  <c:v>3.7841796875</c:v>
                </c:pt>
                <c:pt idx="111">
                  <c:v>3.7939453125</c:v>
                </c:pt>
                <c:pt idx="112">
                  <c:v>3.80859375</c:v>
                </c:pt>
                <c:pt idx="113">
                  <c:v>3.818359375</c:v>
                </c:pt>
                <c:pt idx="114">
                  <c:v>3.828125</c:v>
                </c:pt>
                <c:pt idx="115">
                  <c:v>3.8427734375</c:v>
                </c:pt>
                <c:pt idx="116">
                  <c:v>3.84765625</c:v>
                </c:pt>
                <c:pt idx="117">
                  <c:v>3.857421875</c:v>
                </c:pt>
                <c:pt idx="118">
                  <c:v>3.8671875</c:v>
                </c:pt>
                <c:pt idx="119">
                  <c:v>3.8720703125</c:v>
                </c:pt>
                <c:pt idx="120">
                  <c:v>3.876953125</c:v>
                </c:pt>
                <c:pt idx="121">
                  <c:v>3.896484375</c:v>
                </c:pt>
                <c:pt idx="122">
                  <c:v>3.9111328125</c:v>
                </c:pt>
                <c:pt idx="123">
                  <c:v>3.9111328125</c:v>
                </c:pt>
                <c:pt idx="124">
                  <c:v>3.9208984375</c:v>
                </c:pt>
                <c:pt idx="125">
                  <c:v>3.92578125</c:v>
                </c:pt>
                <c:pt idx="126">
                  <c:v>3.9501953125</c:v>
                </c:pt>
                <c:pt idx="127">
                  <c:v>3.974609375</c:v>
                </c:pt>
                <c:pt idx="128">
                  <c:v>3.984375</c:v>
                </c:pt>
                <c:pt idx="129">
                  <c:v>4.00390625</c:v>
                </c:pt>
                <c:pt idx="130">
                  <c:v>4.0087890625</c:v>
                </c:pt>
                <c:pt idx="131">
                  <c:v>4.0185546875</c:v>
                </c:pt>
                <c:pt idx="132">
                  <c:v>4.0234375</c:v>
                </c:pt>
                <c:pt idx="133">
                  <c:v>4.0185546875</c:v>
                </c:pt>
                <c:pt idx="134">
                  <c:v>4.0185546875</c:v>
                </c:pt>
                <c:pt idx="135">
                  <c:v>4.00390625</c:v>
                </c:pt>
                <c:pt idx="136">
                  <c:v>3.96484375</c:v>
                </c:pt>
                <c:pt idx="137">
                  <c:v>4.0283203125</c:v>
                </c:pt>
                <c:pt idx="138">
                  <c:v>4.0380859375</c:v>
                </c:pt>
                <c:pt idx="139">
                  <c:v>4.0380859375</c:v>
                </c:pt>
                <c:pt idx="140">
                  <c:v>4.267578125</c:v>
                </c:pt>
                <c:pt idx="141">
                  <c:v>4.53125</c:v>
                </c:pt>
                <c:pt idx="142">
                  <c:v>4.697265625</c:v>
                </c:pt>
                <c:pt idx="143">
                  <c:v>4.7119140625</c:v>
                </c:pt>
                <c:pt idx="144">
                  <c:v>4.7119140625</c:v>
                </c:pt>
                <c:pt idx="145">
                  <c:v>4.7119140625</c:v>
                </c:pt>
                <c:pt idx="146">
                  <c:v>4.7119140625</c:v>
                </c:pt>
                <c:pt idx="147">
                  <c:v>4.8095703125</c:v>
                </c:pt>
                <c:pt idx="148">
                  <c:v>4.716796875</c:v>
                </c:pt>
                <c:pt idx="149">
                  <c:v>4.7216796875</c:v>
                </c:pt>
                <c:pt idx="150">
                  <c:v>4.7119140625</c:v>
                </c:pt>
                <c:pt idx="151">
                  <c:v>4.716796875</c:v>
                </c:pt>
                <c:pt idx="152">
                  <c:v>4.7216796875</c:v>
                </c:pt>
                <c:pt idx="153">
                  <c:v>4.716796875</c:v>
                </c:pt>
                <c:pt idx="154">
                  <c:v>4.7216796875</c:v>
                </c:pt>
                <c:pt idx="155">
                  <c:v>4.7216796875</c:v>
                </c:pt>
                <c:pt idx="156">
                  <c:v>4.716796875</c:v>
                </c:pt>
                <c:pt idx="157">
                  <c:v>4.716796875</c:v>
                </c:pt>
                <c:pt idx="158">
                  <c:v>4.716796875</c:v>
                </c:pt>
                <c:pt idx="159">
                  <c:v>4.7216796875</c:v>
                </c:pt>
                <c:pt idx="160">
                  <c:v>4.716796875</c:v>
                </c:pt>
                <c:pt idx="161">
                  <c:v>4.716796875</c:v>
                </c:pt>
                <c:pt idx="162">
                  <c:v>4.716796875</c:v>
                </c:pt>
                <c:pt idx="163">
                  <c:v>4.716796875</c:v>
                </c:pt>
                <c:pt idx="164">
                  <c:v>4.716796875</c:v>
                </c:pt>
                <c:pt idx="165">
                  <c:v>4.70703125</c:v>
                </c:pt>
                <c:pt idx="166">
                  <c:v>4.7216796875</c:v>
                </c:pt>
                <c:pt idx="167">
                  <c:v>4.7216796875</c:v>
                </c:pt>
                <c:pt idx="168">
                  <c:v>4.7216796875</c:v>
                </c:pt>
                <c:pt idx="169">
                  <c:v>4.7216796875</c:v>
                </c:pt>
                <c:pt idx="170">
                  <c:v>4.7216796875</c:v>
                </c:pt>
                <c:pt idx="171">
                  <c:v>4.7216796875</c:v>
                </c:pt>
                <c:pt idx="172">
                  <c:v>4.7216796875</c:v>
                </c:pt>
                <c:pt idx="173">
                  <c:v>4.716796875</c:v>
                </c:pt>
                <c:pt idx="174">
                  <c:v>4.7216796875</c:v>
                </c:pt>
                <c:pt idx="175">
                  <c:v>4.716796875</c:v>
                </c:pt>
                <c:pt idx="176">
                  <c:v>4.7216796875</c:v>
                </c:pt>
                <c:pt idx="177">
                  <c:v>4.716796875</c:v>
                </c:pt>
                <c:pt idx="178">
                  <c:v>4.7216796875</c:v>
                </c:pt>
                <c:pt idx="179">
                  <c:v>4.716796875</c:v>
                </c:pt>
                <c:pt idx="180">
                  <c:v>4.716796875</c:v>
                </c:pt>
                <c:pt idx="181">
                  <c:v>4.716796875</c:v>
                </c:pt>
                <c:pt idx="182">
                  <c:v>4.716796875</c:v>
                </c:pt>
                <c:pt idx="183">
                  <c:v>4.7216796875</c:v>
                </c:pt>
                <c:pt idx="184">
                  <c:v>4.716796875</c:v>
                </c:pt>
                <c:pt idx="185">
                  <c:v>4.7216796875</c:v>
                </c:pt>
                <c:pt idx="186">
                  <c:v>4.716796875</c:v>
                </c:pt>
                <c:pt idx="187">
                  <c:v>4.7216796875</c:v>
                </c:pt>
                <c:pt idx="188">
                  <c:v>4.716796875</c:v>
                </c:pt>
                <c:pt idx="189">
                  <c:v>4.7216796875</c:v>
                </c:pt>
                <c:pt idx="190">
                  <c:v>4.716796875</c:v>
                </c:pt>
                <c:pt idx="191">
                  <c:v>4.7216796875</c:v>
                </c:pt>
                <c:pt idx="192">
                  <c:v>4.716796875</c:v>
                </c:pt>
                <c:pt idx="193">
                  <c:v>4.7216796875</c:v>
                </c:pt>
                <c:pt idx="194">
                  <c:v>4.9951171875</c:v>
                </c:pt>
                <c:pt idx="195">
                  <c:v>4.27734375</c:v>
                </c:pt>
                <c:pt idx="196">
                  <c:v>3.2177734375</c:v>
                </c:pt>
                <c:pt idx="197">
                  <c:v>3.5302734375</c:v>
                </c:pt>
                <c:pt idx="198">
                  <c:v>3.69140625</c:v>
                </c:pt>
                <c:pt idx="199">
                  <c:v>4.7265625</c:v>
                </c:pt>
                <c:pt idx="200">
                  <c:v>4.7021484375</c:v>
                </c:pt>
                <c:pt idx="201">
                  <c:v>4.6826171875</c:v>
                </c:pt>
                <c:pt idx="202">
                  <c:v>4.0234375</c:v>
                </c:pt>
                <c:pt idx="203">
                  <c:v>4.033203125</c:v>
                </c:pt>
                <c:pt idx="204">
                  <c:v>3.9501953125</c:v>
                </c:pt>
                <c:pt idx="205">
                  <c:v>4.0234375</c:v>
                </c:pt>
                <c:pt idx="206">
                  <c:v>3.994140625</c:v>
                </c:pt>
                <c:pt idx="207">
                  <c:v>3.96484375</c:v>
                </c:pt>
                <c:pt idx="208">
                  <c:v>3.90625</c:v>
                </c:pt>
                <c:pt idx="209">
                  <c:v>3.876953125</c:v>
                </c:pt>
                <c:pt idx="210">
                  <c:v>3.8427734375</c:v>
                </c:pt>
                <c:pt idx="211">
                  <c:v>3.80859375</c:v>
                </c:pt>
                <c:pt idx="212">
                  <c:v>3.759765625</c:v>
                </c:pt>
                <c:pt idx="213">
                  <c:v>3.7109375</c:v>
                </c:pt>
                <c:pt idx="214">
                  <c:v>3.6669921875</c:v>
                </c:pt>
                <c:pt idx="215">
                  <c:v>3.623046875</c:v>
                </c:pt>
                <c:pt idx="216">
                  <c:v>3.57421875</c:v>
                </c:pt>
                <c:pt idx="217">
                  <c:v>3.5302734375</c:v>
                </c:pt>
                <c:pt idx="218">
                  <c:v>3.4814453125</c:v>
                </c:pt>
                <c:pt idx="219">
                  <c:v>3.427734375</c:v>
                </c:pt>
                <c:pt idx="220">
                  <c:v>3.3740234375</c:v>
                </c:pt>
                <c:pt idx="221">
                  <c:v>3.3349609375</c:v>
                </c:pt>
                <c:pt idx="222">
                  <c:v>3.28125</c:v>
                </c:pt>
                <c:pt idx="223">
                  <c:v>3.2373046875</c:v>
                </c:pt>
                <c:pt idx="224">
                  <c:v>3.1982421875</c:v>
                </c:pt>
                <c:pt idx="225">
                  <c:v>3.154296875</c:v>
                </c:pt>
                <c:pt idx="226">
                  <c:v>3.1103515625</c:v>
                </c:pt>
                <c:pt idx="227">
                  <c:v>3.046875</c:v>
                </c:pt>
                <c:pt idx="228">
                  <c:v>3.0224609375</c:v>
                </c:pt>
                <c:pt idx="229">
                  <c:v>2.9638671875</c:v>
                </c:pt>
                <c:pt idx="230">
                  <c:v>2.900390625</c:v>
                </c:pt>
                <c:pt idx="231">
                  <c:v>2.8369140625</c:v>
                </c:pt>
                <c:pt idx="232">
                  <c:v>2.7783203125</c:v>
                </c:pt>
                <c:pt idx="233">
                  <c:v>2.7099609375</c:v>
                </c:pt>
                <c:pt idx="234">
                  <c:v>2.6513671875</c:v>
                </c:pt>
                <c:pt idx="235">
                  <c:v>2.5830078125</c:v>
                </c:pt>
                <c:pt idx="236">
                  <c:v>2.5244140625</c:v>
                </c:pt>
                <c:pt idx="237">
                  <c:v>2.451171875</c:v>
                </c:pt>
                <c:pt idx="238">
                  <c:v>2.3876953125</c:v>
                </c:pt>
              </c:numCache>
            </c:numRef>
          </c:xVal>
          <c:yVal>
            <c:numRef>
              <c:f>Лист1!$S$755:$S$993</c:f>
              <c:numCache>
                <c:formatCode>General</c:formatCode>
                <c:ptCount val="239"/>
                <c:pt idx="0">
                  <c:v>63.147540983606561</c:v>
                </c:pt>
                <c:pt idx="1">
                  <c:v>61.015873015873019</c:v>
                </c:pt>
                <c:pt idx="2">
                  <c:v>59.015384615384619</c:v>
                </c:pt>
                <c:pt idx="3">
                  <c:v>60</c:v>
                </c:pt>
                <c:pt idx="4">
                  <c:v>55.362318840579711</c:v>
                </c:pt>
                <c:pt idx="5">
                  <c:v>56.235294117647058</c:v>
                </c:pt>
                <c:pt idx="6">
                  <c:v>53.690140845070424</c:v>
                </c:pt>
                <c:pt idx="7">
                  <c:v>52.888888888888886</c:v>
                </c:pt>
                <c:pt idx="8">
                  <c:v>51.351351351351354</c:v>
                </c:pt>
                <c:pt idx="9">
                  <c:v>49.89473684210526</c:v>
                </c:pt>
                <c:pt idx="10">
                  <c:v>47.848101265822784</c:v>
                </c:pt>
                <c:pt idx="11">
                  <c:v>48.512820512820511</c:v>
                </c:pt>
                <c:pt idx="12">
                  <c:v>47.848101265822784</c:v>
                </c:pt>
                <c:pt idx="13">
                  <c:v>44.761904761904759</c:v>
                </c:pt>
                <c:pt idx="14">
                  <c:v>43.080459770114942</c:v>
                </c:pt>
                <c:pt idx="15">
                  <c:v>42.545454545454547</c:v>
                </c:pt>
                <c:pt idx="16">
                  <c:v>41.010989010989015</c:v>
                </c:pt>
                <c:pt idx="17">
                  <c:v>42.022471910112358</c:v>
                </c:pt>
                <c:pt idx="18">
                  <c:v>40.043010752688176</c:v>
                </c:pt>
                <c:pt idx="19">
                  <c:v>38.666666666666664</c:v>
                </c:pt>
                <c:pt idx="20">
                  <c:v>39.11578947368421</c:v>
                </c:pt>
                <c:pt idx="21">
                  <c:v>37.373737373737377</c:v>
                </c:pt>
                <c:pt idx="22">
                  <c:v>37.373737373737377</c:v>
                </c:pt>
                <c:pt idx="23">
                  <c:v>36.156862745098039</c:v>
                </c:pt>
                <c:pt idx="24">
                  <c:v>35.384615384615387</c:v>
                </c:pt>
                <c:pt idx="25">
                  <c:v>34.641509433962263</c:v>
                </c:pt>
                <c:pt idx="26">
                  <c:v>33.925925925925924</c:v>
                </c:pt>
                <c:pt idx="27">
                  <c:v>33.236363636363635</c:v>
                </c:pt>
                <c:pt idx="28">
                  <c:v>32.571428571428569</c:v>
                </c:pt>
                <c:pt idx="29">
                  <c:v>31.92982456140351</c:v>
                </c:pt>
                <c:pt idx="30">
                  <c:v>31.617391304347827</c:v>
                </c:pt>
                <c:pt idx="31">
                  <c:v>30.133333333333333</c:v>
                </c:pt>
                <c:pt idx="32">
                  <c:v>30.133333333333333</c:v>
                </c:pt>
                <c:pt idx="33">
                  <c:v>29.032258064516128</c:v>
                </c:pt>
                <c:pt idx="34">
                  <c:v>29.032258064516128</c:v>
                </c:pt>
                <c:pt idx="35">
                  <c:v>28.251968503937007</c:v>
                </c:pt>
                <c:pt idx="36">
                  <c:v>27.751937984496124</c:v>
                </c:pt>
                <c:pt idx="37">
                  <c:v>27.267175572519083</c:v>
                </c:pt>
                <c:pt idx="38">
                  <c:v>26.796992481203006</c:v>
                </c:pt>
                <c:pt idx="39">
                  <c:v>26.340740740740742</c:v>
                </c:pt>
                <c:pt idx="40">
                  <c:v>25.257142857142856</c:v>
                </c:pt>
                <c:pt idx="41">
                  <c:v>25.049645390070921</c:v>
                </c:pt>
                <c:pt idx="42">
                  <c:v>24.643356643356643</c:v>
                </c:pt>
                <c:pt idx="43">
                  <c:v>24.444444444444443</c:v>
                </c:pt>
                <c:pt idx="44">
                  <c:v>23.675675675675677</c:v>
                </c:pt>
                <c:pt idx="45">
                  <c:v>23.48993288590604</c:v>
                </c:pt>
                <c:pt idx="46">
                  <c:v>22.94736842105263</c:v>
                </c:pt>
                <c:pt idx="47">
                  <c:v>22.77124183006536</c:v>
                </c:pt>
                <c:pt idx="48">
                  <c:v>22.425806451612903</c:v>
                </c:pt>
                <c:pt idx="49">
                  <c:v>21.924050632911392</c:v>
                </c:pt>
                <c:pt idx="50">
                  <c:v>21.6</c:v>
                </c:pt>
                <c:pt idx="51">
                  <c:v>21.440993788819874</c:v>
                </c:pt>
                <c:pt idx="52">
                  <c:v>20.975609756097562</c:v>
                </c:pt>
                <c:pt idx="53">
                  <c:v>20.674698795180724</c:v>
                </c:pt>
                <c:pt idx="54">
                  <c:v>20.526946107784433</c:v>
                </c:pt>
                <c:pt idx="55">
                  <c:v>19.676300578034681</c:v>
                </c:pt>
                <c:pt idx="56">
                  <c:v>19.813953488372093</c:v>
                </c:pt>
                <c:pt idx="57">
                  <c:v>19.405714285714286</c:v>
                </c:pt>
                <c:pt idx="58">
                  <c:v>19.405714285714286</c:v>
                </c:pt>
                <c:pt idx="59">
                  <c:v>19.011235955056179</c:v>
                </c:pt>
                <c:pt idx="60">
                  <c:v>18.882681564245811</c:v>
                </c:pt>
                <c:pt idx="61">
                  <c:v>18.505494505494507</c:v>
                </c:pt>
                <c:pt idx="62">
                  <c:v>18.629834254143645</c:v>
                </c:pt>
                <c:pt idx="63">
                  <c:v>18.260869565217391</c:v>
                </c:pt>
                <c:pt idx="64">
                  <c:v>18.140540540540542</c:v>
                </c:pt>
                <c:pt idx="65">
                  <c:v>17.787234042553191</c:v>
                </c:pt>
                <c:pt idx="66">
                  <c:v>17.671957671957671</c:v>
                </c:pt>
                <c:pt idx="67">
                  <c:v>17.333333333333332</c:v>
                </c:pt>
                <c:pt idx="68">
                  <c:v>17.333333333333332</c:v>
                </c:pt>
                <c:pt idx="69">
                  <c:v>17.11340206185567</c:v>
                </c:pt>
                <c:pt idx="70">
                  <c:v>17.005128205128205</c:v>
                </c:pt>
                <c:pt idx="71">
                  <c:v>16.897959183673468</c:v>
                </c:pt>
                <c:pt idx="72">
                  <c:v>16.686868686868689</c:v>
                </c:pt>
                <c:pt idx="73">
                  <c:v>16.582914572864322</c:v>
                </c:pt>
                <c:pt idx="74">
                  <c:v>16.177339901477833</c:v>
                </c:pt>
                <c:pt idx="75">
                  <c:v>16.48</c:v>
                </c:pt>
                <c:pt idx="76">
                  <c:v>15.980487804878049</c:v>
                </c:pt>
                <c:pt idx="77">
                  <c:v>15.883495145631068</c:v>
                </c:pt>
                <c:pt idx="78">
                  <c:v>15.598086124401913</c:v>
                </c:pt>
                <c:pt idx="79">
                  <c:v>15.504761904761905</c:v>
                </c:pt>
                <c:pt idx="80">
                  <c:v>15.320754716981131</c:v>
                </c:pt>
                <c:pt idx="81">
                  <c:v>15.230046948356808</c:v>
                </c:pt>
                <c:pt idx="82">
                  <c:v>14.962962962962964</c:v>
                </c:pt>
                <c:pt idx="83">
                  <c:v>14.788990825688073</c:v>
                </c:pt>
                <c:pt idx="84">
                  <c:v>14.618181818181819</c:v>
                </c:pt>
                <c:pt idx="85">
                  <c:v>14.45045045045045</c:v>
                </c:pt>
                <c:pt idx="86">
                  <c:v>14.367713004484305</c:v>
                </c:pt>
                <c:pt idx="87">
                  <c:v>14.123893805309734</c:v>
                </c:pt>
                <c:pt idx="88">
                  <c:v>14.044052863436123</c:v>
                </c:pt>
                <c:pt idx="89">
                  <c:v>13.964912280701755</c:v>
                </c:pt>
                <c:pt idx="90">
                  <c:v>13.655172413793103</c:v>
                </c:pt>
                <c:pt idx="91">
                  <c:v>13.731601731601732</c:v>
                </c:pt>
                <c:pt idx="92">
                  <c:v>13.579399141630901</c:v>
                </c:pt>
                <c:pt idx="93">
                  <c:v>13.579399141630901</c:v>
                </c:pt>
                <c:pt idx="94">
                  <c:v>13.210084033613445</c:v>
                </c:pt>
                <c:pt idx="95">
                  <c:v>13.504273504273504</c:v>
                </c:pt>
                <c:pt idx="96">
                  <c:v>13.066666666666666</c:v>
                </c:pt>
                <c:pt idx="97">
                  <c:v>12.925619834710744</c:v>
                </c:pt>
                <c:pt idx="98">
                  <c:v>12.925619834710744</c:v>
                </c:pt>
                <c:pt idx="99">
                  <c:v>12.718367346938775</c:v>
                </c:pt>
                <c:pt idx="100">
                  <c:v>12.650406504065041</c:v>
                </c:pt>
                <c:pt idx="101">
                  <c:v>12.516129032258064</c:v>
                </c:pt>
                <c:pt idx="102">
                  <c:v>12.516129032258064</c:v>
                </c:pt>
                <c:pt idx="103">
                  <c:v>12.384</c:v>
                </c:pt>
                <c:pt idx="104">
                  <c:v>12.253968253968255</c:v>
                </c:pt>
                <c:pt idx="105">
                  <c:v>12.189723320158103</c:v>
                </c:pt>
                <c:pt idx="106">
                  <c:v>12.125984251968504</c:v>
                </c:pt>
                <c:pt idx="107">
                  <c:v>12.062745098039215</c:v>
                </c:pt>
                <c:pt idx="108">
                  <c:v>12</c:v>
                </c:pt>
                <c:pt idx="109">
                  <c:v>11.937743190661479</c:v>
                </c:pt>
                <c:pt idx="110">
                  <c:v>11.753846153846155</c:v>
                </c:pt>
                <c:pt idx="111">
                  <c:v>11.814671814671815</c:v>
                </c:pt>
                <c:pt idx="112">
                  <c:v>11.574144486692015</c:v>
                </c:pt>
                <c:pt idx="113">
                  <c:v>11.456603773584906</c:v>
                </c:pt>
                <c:pt idx="114">
                  <c:v>11.398496240601503</c:v>
                </c:pt>
                <c:pt idx="115">
                  <c:v>11.398496240601503</c:v>
                </c:pt>
                <c:pt idx="116">
                  <c:v>11.283582089552239</c:v>
                </c:pt>
                <c:pt idx="117">
                  <c:v>11.226765799256505</c:v>
                </c:pt>
                <c:pt idx="118">
                  <c:v>11.114391143911439</c:v>
                </c:pt>
                <c:pt idx="119">
                  <c:v>11.058823529411764</c:v>
                </c:pt>
                <c:pt idx="120">
                  <c:v>10.948905109489051</c:v>
                </c:pt>
                <c:pt idx="121">
                  <c:v>10.787003610108304</c:v>
                </c:pt>
                <c:pt idx="122">
                  <c:v>10.681003584229391</c:v>
                </c:pt>
                <c:pt idx="123">
                  <c:v>10.681003584229391</c:v>
                </c:pt>
                <c:pt idx="124">
                  <c:v>10.576512455516013</c:v>
                </c:pt>
                <c:pt idx="125">
                  <c:v>10.524822695035461</c:v>
                </c:pt>
                <c:pt idx="126">
                  <c:v>10.371929824561404</c:v>
                </c:pt>
                <c:pt idx="127">
                  <c:v>10.222222222222221</c:v>
                </c:pt>
                <c:pt idx="128">
                  <c:v>10.124137931034483</c:v>
                </c:pt>
                <c:pt idx="129">
                  <c:v>9.9795221843003414</c:v>
                </c:pt>
                <c:pt idx="130">
                  <c:v>9.9319727891156457</c:v>
                </c:pt>
                <c:pt idx="131">
                  <c:v>9.8378378378378386</c:v>
                </c:pt>
                <c:pt idx="132">
                  <c:v>9.8378378378378386</c:v>
                </c:pt>
                <c:pt idx="133">
                  <c:v>9.884745762711864</c:v>
                </c:pt>
                <c:pt idx="134">
                  <c:v>9.884745762711864</c:v>
                </c:pt>
                <c:pt idx="135">
                  <c:v>9.9795221843003414</c:v>
                </c:pt>
                <c:pt idx="136">
                  <c:v>10.321678321678322</c:v>
                </c:pt>
                <c:pt idx="137">
                  <c:v>9.7912457912457906</c:v>
                </c:pt>
                <c:pt idx="138">
                  <c:v>9.7449664429530198</c:v>
                </c:pt>
                <c:pt idx="139">
                  <c:v>9.6989966555183944</c:v>
                </c:pt>
                <c:pt idx="140">
                  <c:v>8.720496894409937</c:v>
                </c:pt>
                <c:pt idx="141">
                  <c:v>6.8073878627968334</c:v>
                </c:pt>
                <c:pt idx="142">
                  <c:v>6.189054726368159</c:v>
                </c:pt>
                <c:pt idx="143">
                  <c:v>6.11358024691358</c:v>
                </c:pt>
                <c:pt idx="144">
                  <c:v>6.11358024691358</c:v>
                </c:pt>
                <c:pt idx="145">
                  <c:v>6.11358024691358</c:v>
                </c:pt>
                <c:pt idx="146">
                  <c:v>6.11358024691358</c:v>
                </c:pt>
                <c:pt idx="147">
                  <c:v>5.5034802784222734</c:v>
                </c:pt>
                <c:pt idx="148">
                  <c:v>6.189054726368159</c:v>
                </c:pt>
                <c:pt idx="149">
                  <c:v>6.0886699507389164</c:v>
                </c:pt>
                <c:pt idx="150">
                  <c:v>6.0886699507389164</c:v>
                </c:pt>
                <c:pt idx="151">
                  <c:v>6.11358024691358</c:v>
                </c:pt>
                <c:pt idx="152">
                  <c:v>6.0886699507389164</c:v>
                </c:pt>
                <c:pt idx="153">
                  <c:v>6.0886699507389164</c:v>
                </c:pt>
                <c:pt idx="154">
                  <c:v>6.11358024691358</c:v>
                </c:pt>
                <c:pt idx="155">
                  <c:v>6.11358024691358</c:v>
                </c:pt>
                <c:pt idx="156">
                  <c:v>6.0886699507389164</c:v>
                </c:pt>
                <c:pt idx="157">
                  <c:v>6.11358024691358</c:v>
                </c:pt>
                <c:pt idx="158">
                  <c:v>6.0886699507389164</c:v>
                </c:pt>
                <c:pt idx="159">
                  <c:v>6.0638820638820636</c:v>
                </c:pt>
                <c:pt idx="160">
                  <c:v>6.11358024691358</c:v>
                </c:pt>
                <c:pt idx="161">
                  <c:v>6.0886699507389164</c:v>
                </c:pt>
                <c:pt idx="162">
                  <c:v>6.11358024691358</c:v>
                </c:pt>
                <c:pt idx="163">
                  <c:v>6.1386138613861387</c:v>
                </c:pt>
                <c:pt idx="164">
                  <c:v>6.0638820638820636</c:v>
                </c:pt>
                <c:pt idx="165">
                  <c:v>6.11358024691358</c:v>
                </c:pt>
                <c:pt idx="166">
                  <c:v>6.0886699507389164</c:v>
                </c:pt>
                <c:pt idx="167">
                  <c:v>6.0886699507389164</c:v>
                </c:pt>
                <c:pt idx="168">
                  <c:v>6.11358024691358</c:v>
                </c:pt>
                <c:pt idx="169">
                  <c:v>6.0886699507389164</c:v>
                </c:pt>
                <c:pt idx="170">
                  <c:v>6.0886699507389164</c:v>
                </c:pt>
                <c:pt idx="171">
                  <c:v>6.0886699507389164</c:v>
                </c:pt>
                <c:pt idx="172">
                  <c:v>6.0886699507389164</c:v>
                </c:pt>
                <c:pt idx="173">
                  <c:v>6.0886699507389164</c:v>
                </c:pt>
                <c:pt idx="174">
                  <c:v>6.11358024691358</c:v>
                </c:pt>
                <c:pt idx="175">
                  <c:v>6.0638820638820636</c:v>
                </c:pt>
                <c:pt idx="176">
                  <c:v>6.0886699507389164</c:v>
                </c:pt>
                <c:pt idx="177">
                  <c:v>6.11358024691358</c:v>
                </c:pt>
                <c:pt idx="178">
                  <c:v>6.0886699507389164</c:v>
                </c:pt>
                <c:pt idx="179">
                  <c:v>6.0886699507389164</c:v>
                </c:pt>
                <c:pt idx="180">
                  <c:v>6.0886699507389164</c:v>
                </c:pt>
                <c:pt idx="181">
                  <c:v>6.0886699507389164</c:v>
                </c:pt>
                <c:pt idx="182">
                  <c:v>6.0886699507389164</c:v>
                </c:pt>
                <c:pt idx="183">
                  <c:v>6.0886699507389164</c:v>
                </c:pt>
                <c:pt idx="184">
                  <c:v>6.0886699507389164</c:v>
                </c:pt>
                <c:pt idx="185">
                  <c:v>6.11358024691358</c:v>
                </c:pt>
                <c:pt idx="186">
                  <c:v>6.0886699507389164</c:v>
                </c:pt>
                <c:pt idx="187">
                  <c:v>6.0886699507389164</c:v>
                </c:pt>
                <c:pt idx="188">
                  <c:v>6.0886699507389164</c:v>
                </c:pt>
                <c:pt idx="189">
                  <c:v>6.0886699507389164</c:v>
                </c:pt>
                <c:pt idx="190">
                  <c:v>6.0886699507389164</c:v>
                </c:pt>
                <c:pt idx="191">
                  <c:v>6.0886699507389164</c:v>
                </c:pt>
                <c:pt idx="192">
                  <c:v>6.0886699507389164</c:v>
                </c:pt>
                <c:pt idx="193">
                  <c:v>6.0886699507389164</c:v>
                </c:pt>
                <c:pt idx="194">
                  <c:v>4.5870020964360583</c:v>
                </c:pt>
                <c:pt idx="195">
                  <c:v>9.342019543973942</c:v>
                </c:pt>
                <c:pt idx="196">
                  <c:v>15.883495145631068</c:v>
                </c:pt>
                <c:pt idx="197">
                  <c:v>17.222797927461141</c:v>
                </c:pt>
                <c:pt idx="198">
                  <c:v>10.524822695035461</c:v>
                </c:pt>
                <c:pt idx="199">
                  <c:v>5.941747572815534</c:v>
                </c:pt>
                <c:pt idx="200">
                  <c:v>6.24</c:v>
                </c:pt>
                <c:pt idx="201">
                  <c:v>6.189054726368159</c:v>
                </c:pt>
                <c:pt idx="202">
                  <c:v>9.8378378378378386</c:v>
                </c:pt>
                <c:pt idx="203">
                  <c:v>9.6533333333333342</c:v>
                </c:pt>
                <c:pt idx="204">
                  <c:v>10.422535211267606</c:v>
                </c:pt>
                <c:pt idx="205">
                  <c:v>9.7912457912457906</c:v>
                </c:pt>
                <c:pt idx="206">
                  <c:v>10.222222222222221</c:v>
                </c:pt>
                <c:pt idx="207">
                  <c:v>10.321678321678322</c:v>
                </c:pt>
                <c:pt idx="208">
                  <c:v>10.733812949640289</c:v>
                </c:pt>
                <c:pt idx="209">
                  <c:v>10.948905109489051</c:v>
                </c:pt>
                <c:pt idx="210">
                  <c:v>11.340823970037453</c:v>
                </c:pt>
                <c:pt idx="211">
                  <c:v>11.633587786259541</c:v>
                </c:pt>
                <c:pt idx="212">
                  <c:v>12.189723320158103</c:v>
                </c:pt>
                <c:pt idx="213">
                  <c:v>12.516129032258064</c:v>
                </c:pt>
                <c:pt idx="214">
                  <c:v>12.995850622406639</c:v>
                </c:pt>
                <c:pt idx="215">
                  <c:v>13.504273504273504</c:v>
                </c:pt>
                <c:pt idx="216">
                  <c:v>14.204444444444444</c:v>
                </c:pt>
                <c:pt idx="217">
                  <c:v>14.618181818181819</c:v>
                </c:pt>
                <c:pt idx="218">
                  <c:v>15.320754716981131</c:v>
                </c:pt>
                <c:pt idx="219">
                  <c:v>16.078431372549019</c:v>
                </c:pt>
                <c:pt idx="220">
                  <c:v>16.897959183673468</c:v>
                </c:pt>
                <c:pt idx="221">
                  <c:v>17.671957671957671</c:v>
                </c:pt>
                <c:pt idx="222">
                  <c:v>18.629834254143645</c:v>
                </c:pt>
                <c:pt idx="223">
                  <c:v>19.813953488372093</c:v>
                </c:pt>
                <c:pt idx="224">
                  <c:v>20.236686390532544</c:v>
                </c:pt>
                <c:pt idx="225">
                  <c:v>21.440993788819874</c:v>
                </c:pt>
                <c:pt idx="226">
                  <c:v>22.425806451612903</c:v>
                </c:pt>
                <c:pt idx="227">
                  <c:v>23.863945578231291</c:v>
                </c:pt>
                <c:pt idx="228">
                  <c:v>24.845070422535212</c:v>
                </c:pt>
                <c:pt idx="229">
                  <c:v>27.030303030303031</c:v>
                </c:pt>
                <c:pt idx="230">
                  <c:v>29.032258064516128</c:v>
                </c:pt>
                <c:pt idx="231">
                  <c:v>32.247787610619469</c:v>
                </c:pt>
                <c:pt idx="232">
                  <c:v>34.641509433962263</c:v>
                </c:pt>
                <c:pt idx="233">
                  <c:v>38.666666666666664</c:v>
                </c:pt>
                <c:pt idx="234">
                  <c:v>42.545454545454547</c:v>
                </c:pt>
                <c:pt idx="235">
                  <c:v>47.848101265822784</c:v>
                </c:pt>
                <c:pt idx="236">
                  <c:v>53.690140845070424</c:v>
                </c:pt>
                <c:pt idx="237">
                  <c:v>63.147540983606561</c:v>
                </c:pt>
                <c:pt idx="238">
                  <c:v>74.769230769230774</c:v>
                </c:pt>
              </c:numCache>
            </c:numRef>
          </c:yVal>
        </c:ser>
        <c:axId val="107900928"/>
        <c:axId val="107903232"/>
      </c:scatterChart>
      <c:valAx>
        <c:axId val="107900928"/>
        <c:scaling>
          <c:orientation val="minMax"/>
        </c:scaling>
        <c:axPos val="b"/>
        <c:numFmt formatCode="General" sourceLinked="1"/>
        <c:tickLblPos val="nextTo"/>
        <c:crossAx val="107903232"/>
        <c:crosses val="autoZero"/>
        <c:crossBetween val="midCat"/>
      </c:valAx>
      <c:valAx>
        <c:axId val="107903232"/>
        <c:scaling>
          <c:orientation val="minMax"/>
        </c:scaling>
        <c:axPos val="l"/>
        <c:majorGridlines/>
        <c:numFmt formatCode="General" sourceLinked="1"/>
        <c:tickLblPos val="nextTo"/>
        <c:crossAx val="107900928"/>
        <c:crosses val="autoZero"/>
        <c:crossBetween val="midCat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Підготував </a:t>
            </a:r>
            <a:r>
              <a:rPr lang="uk-UA" dirty="0" err="1" smtClean="0"/>
              <a:t>Белицький</a:t>
            </a:r>
            <a:r>
              <a:rPr lang="uk-UA" dirty="0" smtClean="0"/>
              <a:t> Дмитро 5-А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9"/>
            <a:ext cx="8229600" cy="16430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1600" dirty="0" err="1" smtClean="0"/>
              <a:t>Теоря</a:t>
            </a:r>
            <a:r>
              <a:rPr lang="uk-UA" sz="1600" dirty="0" smtClean="0"/>
              <a:t> теорією а практика практикою, відповідно настроюється підсилювач шляхом повертання потенціометра до того часу, коли не почуємо нормальний звук</a:t>
            </a:r>
            <a:r>
              <a:rPr lang="uk-UA" sz="1600" dirty="0" smtClean="0">
                <a:sym typeface="Wingdings" pitchFamily="2" charset="2"/>
              </a:rPr>
              <a:t>:)</a:t>
            </a:r>
          </a:p>
          <a:p>
            <a:pPr>
              <a:buNone/>
            </a:pPr>
            <a:r>
              <a:rPr lang="uk-UA" sz="1600" dirty="0" smtClean="0">
                <a:sym typeface="Wingdings" pitchFamily="2" charset="2"/>
              </a:rPr>
              <a:t>Сказано </a:t>
            </a:r>
            <a:r>
              <a:rPr lang="uk-UA" sz="1600" dirty="0" err="1" smtClean="0">
                <a:sym typeface="Wingdings" pitchFamily="2" charset="2"/>
              </a:rPr>
              <a:t>зробленно</a:t>
            </a:r>
            <a:r>
              <a:rPr lang="uk-UA" sz="1600" dirty="0" smtClean="0">
                <a:sym typeface="Wingdings" pitchFamily="2" charset="2"/>
              </a:rPr>
              <a:t>: далі вимірюю напруга на затворах транзисторів, для першого, як і очікувалось, напруга склала 2,1 вольти, а ось для другого 2,5 </a:t>
            </a:r>
          </a:p>
          <a:p>
            <a:pPr>
              <a:buNone/>
            </a:pPr>
            <a:r>
              <a:rPr lang="uk-UA" sz="1600" dirty="0" smtClean="0">
                <a:sym typeface="Wingdings" pitchFamily="2" charset="2"/>
              </a:rPr>
              <a:t>Що цілком очікувано, оскільки </a:t>
            </a:r>
            <a:r>
              <a:rPr lang="uk-UA" sz="1600" dirty="0" err="1" smtClean="0">
                <a:sym typeface="Wingdings" pitchFamily="2" charset="2"/>
              </a:rPr>
              <a:t>підєднали</a:t>
            </a:r>
            <a:r>
              <a:rPr lang="uk-UA" sz="1600" dirty="0" smtClean="0">
                <a:sym typeface="Wingdings" pitchFamily="2" charset="2"/>
              </a:rPr>
              <a:t> навантаження у вигляді динаміка.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143116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вийшло</a:t>
            </a:r>
            <a:r>
              <a:rPr lang="ru-RU" dirty="0" smtClean="0"/>
              <a:t>: </a:t>
            </a:r>
            <a:r>
              <a:rPr lang="uk-UA" dirty="0" smtClean="0"/>
              <a:t>маємо </a:t>
            </a:r>
            <a:r>
              <a:rPr lang="uk-UA" dirty="0" smtClean="0"/>
              <a:t>звук, який можна слухати, напруга </a:t>
            </a:r>
            <a:r>
              <a:rPr lang="uk-UA" dirty="0" smtClean="0"/>
              <a:t>живлення 5 вольт, але схема працює й при 10 вольтах, але треба крутити підстроювальний</a:t>
            </a:r>
            <a:r>
              <a:rPr lang="en-US" dirty="0" smtClean="0"/>
              <a:t> </a:t>
            </a:r>
            <a:r>
              <a:rPr lang="uk-UA" dirty="0" smtClean="0"/>
              <a:t>потенціометр, більше 10 вольт неможна, оскільки починає грітися і </a:t>
            </a:r>
            <a:r>
              <a:rPr lang="en-US" dirty="0" smtClean="0"/>
              <a:t>“</a:t>
            </a:r>
            <a:r>
              <a:rPr lang="uk-UA" dirty="0" smtClean="0"/>
              <a:t>диміти</a:t>
            </a:r>
            <a:r>
              <a:rPr lang="en-US" dirty="0" smtClean="0"/>
              <a:t>”</a:t>
            </a:r>
            <a:r>
              <a:rPr lang="uk-UA" dirty="0" smtClean="0"/>
              <a:t> </a:t>
            </a:r>
            <a:r>
              <a:rPr lang="uk-UA" dirty="0" smtClean="0"/>
              <a:t>резистор </a:t>
            </a:r>
            <a:r>
              <a:rPr lang="en-US" dirty="0" smtClean="0"/>
              <a:t>R2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Опір </a:t>
            </a:r>
            <a:r>
              <a:rPr lang="uk-UA" dirty="0" err="1" smtClean="0"/>
              <a:t>мосфета</a:t>
            </a:r>
            <a:r>
              <a:rPr lang="uk-UA" dirty="0" smtClean="0"/>
              <a:t>(5 вольт)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Підсилювач звука А </a:t>
            </a:r>
            <a:r>
              <a:rPr lang="uk-UA" dirty="0" err="1" smtClean="0"/>
              <a:t>класа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Було використані такі деталі: </a:t>
            </a:r>
          </a:p>
          <a:p>
            <a:pPr>
              <a:buNone/>
            </a:pPr>
            <a:r>
              <a:rPr lang="uk-UA" sz="1800" dirty="0" smtClean="0"/>
              <a:t>Польовий транзистор</a:t>
            </a:r>
            <a:r>
              <a:rPr lang="en-US" sz="1800" dirty="0" smtClean="0"/>
              <a:t> Nrfz44 x2 </a:t>
            </a:r>
          </a:p>
          <a:p>
            <a:pPr>
              <a:buNone/>
            </a:pPr>
            <a:r>
              <a:rPr lang="ru-RU" sz="1800" dirty="0" err="1" smtClean="0"/>
              <a:t>Потужний</a:t>
            </a:r>
            <a:r>
              <a:rPr lang="ru-RU" sz="1800" dirty="0" smtClean="0"/>
              <a:t> резистор на 47 та </a:t>
            </a:r>
            <a:r>
              <a:rPr lang="ru-RU" sz="1800" dirty="0" smtClean="0"/>
              <a:t>7</a:t>
            </a:r>
            <a:r>
              <a:rPr lang="ru-RU" sz="1800" dirty="0" smtClean="0"/>
              <a:t> </a:t>
            </a:r>
            <a:r>
              <a:rPr lang="ru-RU" sz="1800" dirty="0" err="1" smtClean="0"/>
              <a:t>ом</a:t>
            </a:r>
            <a:r>
              <a:rPr lang="ru-RU" sz="1800" dirty="0" smtClean="0"/>
              <a:t>,</a:t>
            </a:r>
          </a:p>
          <a:p>
            <a:pPr>
              <a:buNone/>
            </a:pPr>
            <a:r>
              <a:rPr lang="ru-RU" sz="1800" dirty="0" err="1" smtClean="0"/>
              <a:t>Потенц</a:t>
            </a:r>
            <a:r>
              <a:rPr lang="uk-UA" sz="1800" dirty="0" err="1" smtClean="0"/>
              <a:t>іометри</a:t>
            </a:r>
            <a:r>
              <a:rPr lang="uk-UA" sz="1800" dirty="0" smtClean="0"/>
              <a:t> 10к Ом х2</a:t>
            </a:r>
          </a:p>
          <a:p>
            <a:pPr>
              <a:buNone/>
            </a:pPr>
            <a:r>
              <a:rPr lang="uk-UA" sz="1800" dirty="0" smtClean="0"/>
              <a:t>Стабілізатор напруги 3,3 вольти</a:t>
            </a:r>
          </a:p>
          <a:p>
            <a:pPr>
              <a:buNone/>
            </a:pPr>
            <a:r>
              <a:rPr lang="uk-UA" sz="1800" dirty="0" smtClean="0"/>
              <a:t>Конденсатор 10 та 470 </a:t>
            </a:r>
            <a:r>
              <a:rPr lang="uk-UA" sz="1800" dirty="0" err="1" smtClean="0"/>
              <a:t>мікрофарат</a:t>
            </a:r>
            <a:r>
              <a:rPr lang="uk-UA" sz="1800" dirty="0" smtClean="0"/>
              <a:t>,</a:t>
            </a:r>
          </a:p>
          <a:p>
            <a:pPr>
              <a:buNone/>
            </a:pPr>
            <a:r>
              <a:rPr lang="uk-UA" sz="1800" dirty="0" smtClean="0"/>
              <a:t>Макетна плата та багато з</a:t>
            </a:r>
            <a:r>
              <a:rPr lang="en-US" sz="1800" dirty="0" smtClean="0"/>
              <a:t>’</a:t>
            </a:r>
            <a:r>
              <a:rPr lang="uk-UA" sz="1800" dirty="0" err="1" smtClean="0"/>
              <a:t>єднувальних</a:t>
            </a:r>
            <a:r>
              <a:rPr lang="uk-UA" sz="1800" dirty="0" smtClean="0"/>
              <a:t> дротів та алюмінієвий радіатор</a:t>
            </a: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оскільки джерело з напругою 5 вольт дуже легко знайти ( зарядні пристрої </a:t>
            </a:r>
            <a:r>
              <a:rPr lang="uk-UA" sz="2000" dirty="0" err="1" smtClean="0"/>
              <a:t>павербанки</a:t>
            </a:r>
            <a:r>
              <a:rPr lang="uk-UA" sz="2000" dirty="0" smtClean="0"/>
              <a:t>…) то відповідно будемо розраховувати підсилювач саме на таку напругу.</a:t>
            </a:r>
          </a:p>
          <a:p>
            <a:pPr>
              <a:buNone/>
            </a:pPr>
            <a:r>
              <a:rPr lang="uk-UA" sz="2000" dirty="0" smtClean="0"/>
              <a:t>Підсилювач буде </a:t>
            </a:r>
            <a:r>
              <a:rPr lang="uk-UA" sz="2000" dirty="0" err="1" smtClean="0"/>
              <a:t>двохкаскадним</a:t>
            </a:r>
            <a:r>
              <a:rPr lang="uk-UA" sz="2000" dirty="0" smtClean="0"/>
              <a:t>. </a:t>
            </a:r>
            <a:r>
              <a:rPr lang="uk-UA" sz="2000" dirty="0" err="1" smtClean="0"/>
              <a:t>Ниже</a:t>
            </a:r>
            <a:r>
              <a:rPr lang="uk-UA" sz="2000" dirty="0" smtClean="0"/>
              <a:t> наведено принципову схему:</a:t>
            </a:r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00372"/>
            <a:ext cx="6215106" cy="332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51115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Опис роботи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1600" dirty="0" smtClean="0"/>
              <a:t>1.)За допомогою резистора </a:t>
            </a:r>
            <a:r>
              <a:rPr lang="en-US" sz="1600" dirty="0" smtClean="0"/>
              <a:t>R1 </a:t>
            </a:r>
            <a:r>
              <a:rPr lang="uk-UA" sz="1600" dirty="0" smtClean="0"/>
              <a:t>задаємо робочу точку транзистора </a:t>
            </a:r>
            <a:r>
              <a:rPr lang="en-US" sz="1600" dirty="0" smtClean="0"/>
              <a:t>Q3</a:t>
            </a:r>
            <a:endParaRPr lang="uk-UA" sz="1600" dirty="0" smtClean="0"/>
          </a:p>
          <a:p>
            <a:pPr>
              <a:buNone/>
            </a:pPr>
            <a:r>
              <a:rPr lang="uk-UA" sz="1600" dirty="0" smtClean="0"/>
              <a:t>2.)подаємо на конденсатор С1 сигнал, що призведе до відповідної коливань напруги навколо робочої точки транзистора </a:t>
            </a:r>
            <a:r>
              <a:rPr lang="en-US" sz="1600" dirty="0" smtClean="0"/>
              <a:t>Q3 </a:t>
            </a:r>
            <a:endParaRPr lang="uk-UA" sz="1600" dirty="0" smtClean="0"/>
          </a:p>
          <a:p>
            <a:pPr>
              <a:buNone/>
            </a:pPr>
            <a:r>
              <a:rPr lang="uk-UA" sz="1600" dirty="0" smtClean="0"/>
              <a:t>3.) підсилений за напругою сигнал знімаємо з транзистора.</a:t>
            </a:r>
            <a:endParaRPr lang="en-US" sz="1600" dirty="0" smtClean="0"/>
          </a:p>
          <a:p>
            <a:pPr>
              <a:buNone/>
            </a:pPr>
            <a:endParaRPr lang="ru-R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42005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виміри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1600" dirty="0" smtClean="0"/>
              <a:t>За допомогою </a:t>
            </a:r>
            <a:r>
              <a:rPr lang="uk-UA" sz="1600" dirty="0" err="1" smtClean="0"/>
              <a:t>ардуіно</a:t>
            </a:r>
            <a:r>
              <a:rPr lang="uk-UA" sz="1600" dirty="0" smtClean="0"/>
              <a:t>, </a:t>
            </a:r>
            <a:r>
              <a:rPr lang="uk-UA" sz="1600" dirty="0" smtClean="0"/>
              <a:t>було </a:t>
            </a:r>
            <a:r>
              <a:rPr lang="uk-UA" sz="1600" dirty="0" err="1" smtClean="0"/>
              <a:t>зіббрані</a:t>
            </a:r>
            <a:r>
              <a:rPr lang="uk-UA" sz="1600" dirty="0" smtClean="0"/>
              <a:t> данні, що до залежності напруги на </a:t>
            </a:r>
            <a:r>
              <a:rPr lang="uk-UA" sz="1600" dirty="0" smtClean="0"/>
              <a:t>транзисторі</a:t>
            </a:r>
            <a:r>
              <a:rPr lang="uk-UA" sz="1600" dirty="0" smtClean="0"/>
              <a:t>, від напруги на затворі</a:t>
            </a:r>
            <a:endParaRPr lang="ru-RU" sz="1600" dirty="0"/>
          </a:p>
        </p:txBody>
      </p:sp>
      <p:sp>
        <p:nvSpPr>
          <p:cNvPr id="3074" name="AutoShape 2" descr="data:image/png;base64,iVBORw0KGgoAAAANSUhEUgAABPQAAAJ4CAYAAADiG732AAAgAElEQVR4XuzdB3RVVb7H8R+hBAgJndATOqEXKRIQBcHGIPWJSlFQKSqKjoBjGcuMdQRFwIpKUYpSBERHiiBFem8JJYAkECAJkARIAuStc2bCECW5956Tcsv3rOXyyd3//977s4+z5v1nn70LpKenp4sHAQQQQAABBBBAAAEEEEAAAQQQQAABBDxCoAAFPY9YJwaJAAIIIIAAAggggAACCCCAAAIIIICAKUBBjxcBAQQQQAABBBBAAAEEEEAAAQQQQAABDxKgoOdBi8VQEUAAAQQQQAABBBBAAAEEEEAAAQQQoKDHO4AAAggggAACCCCAAAIIIIAAAggggIAHCVDQ86DFYqgIIIAAAggggAACCCCAAAIIIIAAAghQ0OMdQAABBBBAAAEEEEAAAQQQQAABBBBAwIMEKOh50GIxVAQQQAABBBBAAAEEEEAAAQQQQAABBCjo8Q4ggAACCCCAAAIIIIAAAggggAACCCDgQQIU9DxosRgqAggggAACCCCAAAIIIIAAAggggAACXl/QO3jwoPr166ctW7bccLXHjRunUaNGOfUmXL16VatWrdKECRO0fPlyJSYmqnPnzho+fLi6desmf3//THnS09O1c+dOffDBB/r+++8VHx+vNm3aaNCgQRo4cKACAgKc6pdGCCCAAAIIIIAAAggggAACCCCAAAIIZAh4fUEvIiJC9913n/z8/FS+fPk/rbxRWHvwwQcdvhGXL1/We++9p7Fjx6pDhw7q0qWLUlJStHDhQu3atUuvvvqqxowZc62oZxTzZs6cqWHDhik0NFTdu3c3f1u6dKlWr16twYMHa/z48QoKCnLYNw0QQAABBBBAAAEEEEAAAQQQQAABBBDwuYLec88951ThLqtXw9iR17NnT/Xv319vv/22AgMDzaaxsbEaOnSoVqxYofnz55s79oxnz5496tu3r+rWratJkyapSpUq5p8nJydr9OjRmjx5sj7//HMNGTKEtxEBBBBAAAEEEEAAAQQQQAABBBBAAAGnBXxmh56dgl5qaqq5M2/WrFlasGCBWrdunQnY2HXXtWtXPf/883r99ddVsGBBc/fdM888o7lz56pXr16Z2huf4fbp00dt27Y1i30ZxUGnV42GCCCAAAIIIIAAAggggAACCCCAAAI+K0BBz4mlj4mJMXf3GWfeTZ8+XaVLl84UlXFOX40aNcxdd8bnvY8//rj27t1rFgFr166dqX1CQoIGDBgg4+/ffPONQkJCnBgFTRBAAAEEEEAAAQQQQAABBBBAAAEEEJB8pqDXuHFjNWrUyFzzcuXK6aabblLDhg1VqFAhh+9Bxjl8xo46Y+ddsWLFMsXExcWZBT/jTL2vv/7aPCsv41w+45/Lli2bqf3FixfNiziMz3S/++47NWnSxOEYaIAAAggggAACCCCAAAIIIIAAAggggIAh4DMFvR07dvxpxY2baY1bbuvUqZPt27B27Vq1b99eI0aMMC/GKFq0aKb2586d0yOPPKIDBw5o9uzZ5m/GRRxVq1a94Y6+jE94jeLgmjVrFB4e7tLbmNWNvS4loTECCCCAAAIIIIAAAggggAACCCCAgEOBli1bOmyT1w28vqBn3DablJRk7qozduMZt9UePXrUPLvOKKgZF1188sknN7wBN2MxMgp6r732ml566aU/rVHGjrv169dnKuhltaPPSGCctffyyy/nakHvylUp7Uq6Ll+VDIdCfgVUuKBUqGCBvH7P6A8BBBBAAAEEEEAAAQQQQAABBBDwSAEKem60bOfPn9eTTz6padOm6fvvv1f37t2zHJ2jHXqJiYnmmXnGZRfO7NC7cuWKWRh88803LRX0HDFuORCnhRt+147D8TdsWqVccd3TqqrublXVUSp+RwABBBBAAAEEEEAAAQQQQAABBBBwMwGv36GXnbexM2/YsGHmZ7fGmXZZPRm30nbq1CnbM/SMQp1xyUVaWpp5hp5xll52Z+itW7dOc+bMUf369XPktUhJu6pPlkRoxY4TTuULqRCgJ/4SpjpVgpxq76jR4ZOJSryQphoVAxVUvLCj5vyOAAIIIIAAAggggAACCCCAAAIIIGBBwKcLesbuvEGDBmnq1KkaOHBglnzGJ7oPPPCAebttdrfcNmjQwPyU9+rVq+aZelFRUdnecpucnGwW/CpXrmxh6f4cMm7eHv26O9alXGUD/fXhiDYq7u/4cpAbJd52KF4rd57Uql0nM/1ct0qQwhtW0B0tq6io8Z0vDwIIIIAAAggggAACCCCAAAIIIIBAjgj4bEHPuJF29OjR+vLLLzV//nx17tw5S9CMT2qNM/JudCvtvHnz1Lt3b/PCDGOnn1HQy/ik9ueff1aXLl0y5d64caN69Oihvn376p133jF38tl9ftt3Wm9/u8tSGuPT28fuqutS7KETiZqx4pCMgp6jZ8gddfSXNtUcNeN3BBBAAAEEEEAAAQQQQAABBBBAAAEnBLy6oJeQkKBXXnlFQ4cOVVhYmAoU+M9lEEbBzfg01ri19s477zQvxTB23xmPEfPwww/r7Nmz5vl61atXN/98ypQp5q47I8YowgUEBJh/Hh0dbZ6fFxkZqW+//VYNGzY0/3z58uXmhRvGZ7pG/uDgYPPPjeLgmDFjNGPGDIeFRCfW71qTsV9u0f7fz7kSkqntpyPbqUKpzLf3ZpVs/f7TemuOa8XDdg0qaHSfRpbHRyACCCCAAAIIIIAAAggggAACCCCAwH8EvLqgd+7cObMI9+9//9vcgdeqVSsZ59ytWrXKLLiFh4ebhbp69epdex/i4uLM8+9OnjxpXnCR8Zvxeayxo2/y5Mnq0KGDuevOKM4tXLhQMTEx+vjjj3X//fdfKxoat+kaO/bGjh2rxo0bX7t0Y9myZdqwYYPeeustPfvss+bNu3afyOjzGj1ls600D9xaU/93S6jDHGmXr+qhcWuUfOmyw7Z/bDDsnnq6s2UVl+MyAoxdgZsPnNHuI2d17kKqalYMVOPQ0ro5rLzlT4YtD4ZABBBAAAEEEEAAAQQQQAABBBBAIJ8EvLqgZ5geO3bMPMduyZIlZiEvMDBQrVu3Nj+RNQp3QUGZL4Qwzr0zCnPGjr6JEyde24ln5DKKesauPePMPaMoV6ZMGd1777166qmn1KRJk2vFvIy1ND7rXbx4sT766COzgGj0bRQWR44cqY4dO8rPzy9Hln3myijN/jXKVi7jYox3h9zkMIedvsoE+uuLUeEO+/hjA6OIt2DdMe0+ejbL2G6tq6pP+1CVKlHE5fwEIIAAAggggAACCCCAAAIIIIAAAp4k4PUFPVcWIz09XRMmTDBvsjWKdkbRzROeF6duzbbY5ewc5vztVhUplH2RceC/Vuv8hTRnU/6p3Yhu9dW1hfOXgExcuE/Ltjt3a69fgQJ6ont9dWpayfL4CEQAAQQQQAABBBBAAAEEEEAAAQTcXYCC3nUrZJyHN2DAAN1xxx059jlsXrwAoz7ZqKjYJNtdTXk6XGWDsr6gY2PEGb0xe6etfprVLKNX+jdzKsdnP0bqh03HnWp7faM3H26psGolXY4jAAEEEEAAAQQQQAABBBBAAAEEEPAEAQp6162ScZ7eokWLMl1i4QmL+OHCfVru5C62rObjX9hPs5+/NdvpTvn3AS3a8Lttkrkv3qaCfv+5oCSrZ9+xs3r+q62W+moUUkr/GNTCUqwRZFwusinyjHZEJSg+MUU1KpZQ45DSahtWXhVLF7Ocl0AEEEAAAQQQQAABBBBAAAEEEEAgJwQo6OWEYj7nWLXrpMbP32trFLc2qainezTINkdOfdo77rFW5oUW2T1vf7tLv+07bXlOL97fRDfVKedS/IaI05q/7li2twV3aBis3u1DFBpcwqXcNEYAAQQQQAABBBBAAAEEEEAAAQRySoCCXk5J5mMe4+bZvm+stDWCF/o1Uau62RfAxs/fo1W7Ym31YwR/9Uz7bC+vMHbFDR6/1lY/7RsG66+9Gzqdw9VdjgM711Kv8BCn89MQAQQQQAABBBBAAAEEEEAAAQQQyCkBCno5JZnPeaYuO6T5645aGkXtyoH61yOtHMb+uDlanyyJcNguuwZVywVo4og22eZYtu2EJi7aZ6sfI3jBy52cyvHV0oNa8Nsxp9pe32hM38a6Oay8y3EEIIAAAggggAACCCCAAAIIIIAAAnYEKOjZ0XOj2AsplzXk/bW6mHLF5VH9rV8TtXawO89IevrcJT36wTqX818fYOxqM3a3ZfdMXrxfP2+NsdWPETzu0VaqWSn7T3sPnUjUs59tstRX1XLFNXFEW0uxBCGAAAIIIIAAAggggAACCCCAAAJWBSjoWZVzw7i1e0/p3e92uzSyv7SppiF31HE65u1vd+u3faecbv/Hhh+OaKNq5QKyjX9v7h6t3mP/095/DmqhhiGlsu3rg+/36pcdJy3P54m/1NftzStbjo9LTNH+Y+cUHX9BIeUD1CCklAKLFbacj0AEEEAAAQQQQAABBBBAAAEEEPB+AQp6XrbGR08l6etfDmtjxJlsZ1atfID6dayh8AYVXBKIOH5OY77Y4lJMRuOuLSprRLf6DmONz1+Nz2DtPjPHdFQx/4JZprmYekX3v7XKVjeNQkvrHwObu5zDuMhk6bYT2n0k4U+xN9Upqy4tqqhNPdcu9XB5EAQggAACCCCAAAIIIIAAAggggIBHClDQ88hlczzovcfOmhdY/LwlWunXNW9dr5yMm1o7NAp2nCSLFlbOnCtVoogmDGujoOKOd59FnUzUqE+tfQabMWRnCm3r9p3SO9+6tqPxRiTTn+vg9K66fb+f09SlB7X/+DmH/i1ql9XDXWrLKL7yIIAAAggggAACCCCAAAIIIIAAAhkCFPR84F2ITbgoYzdaaHCJHJvtjBWH9d2aI07lqxFcQk90D1MtB+fZXZ9s9JTNiow+71T+GzUadk893dmySrbxdi4SuT7x3x9spua1yjgc6+6jZ/Xi1K0O213fwL+wn8Y91lpVyhZ3KY7GCCCAAAIIIIAAAggggAACCCDgvQIU9Lx3bXN9ZlEnk7Rw/TH9svPGZ9DVrBiou1pVURcLZ8yt3HlS7y/Ya2kO5YL89fnT4Q5jP//pgBZv/N1hO0cN/nZfExk7Hx09f/18kw7GJDpq9qffW9Utpxf6NXE5jgAEEEAAAQQQQAABBBBAAAEEEPBOAQp63rmueTqrpEuXtfVAnCKiz+n8hTQZhbwmNUq7tCPvRgP++4zt2nE43uW5PPGXMN3evJLDOKMQ+YHFouH1yac8Ha6yQf7Z9rdsW4wmLtrvcExZNXj5gaYyPsG1+xjr48xnz3b7IR4BBBBAAAEEEEAAAQQQQAABBHJPgIJe7tmS2abA72eS9easXYqJv+B0Jmcv3jASxiemaPD4tU7nvlFD4zPi9x5t5TDH6C82K/K49U+Ibw4rrzF9Gzvs50YN1u09pfURp7X1YJySLl5WQNFCZnGwTb3yat/QtUtRLA2AIAQQQAABBBBAAAEEEEAAAQQQyFEBCno5ykmynBa4fOWqjPP6jJtvs3tCKpTQ/90S6vKtvW/M2qmNkdnfCJxdvw91qa0eN1fPdmwxcRc0YtJ62zRznr9VRQr7OZ1n+fYTmrv2qIz+s3oqli6m3uEh6tKistN5aYgAAggggAACCCCAAAIIIIAAAvkrQEEvf/3p3UmBhKRU/bLjhDZFnpFxU6zxFCnkp7b1y6tdgwrm36082w/H65UZ262EmjGzn+8o/8IFs41ftu2EJi7aZ7mPjMBX+jdTs5qOL98w2r/73W6t3XvK6T6N3XrP32dtB6DTndAQAQQQQAABBBBAAAEEEEAAAQRyRICCXo4wkiQvBa5cTVdCYorKlSyaI90al28Yl3C4+gy9q67ualXVYdgXPx/QwvX2L98Y3LWOuret5rC/b1Ye1pxfnbuB+PpkPdtV16DbazvMTwMEEEAAAQQQQAABBBBAAAEEEMhfAQp6+etP724gYJwr98bsndp77KzTo3HlrD67F2JkDMqZHXonEy5q2Ie/OT2PPzacMLyNqpcPsBxPIAIIIIAAAggggAACCCCAAAII5L4ABb3cN6YHDxFYsO6Y5q07at7Um9VTs1Kg+rYPlXFJhbNPTp2h58znvXZ3A951UxUNvbues1OjHQIIIIAAAggggAACCCCAAAII5IMABb18QKdL9xUwPuc1zuozLsrYeThBl9KuKKh4YbWuW043h1VQyzplLQ1+9JTNiozO/VtuH3pvjc4mp1oaY0bQgpc72Yo3go+dTpZx4YZxziEPAggggAACCCCAAAIIIIAAAgjkrAAFvZz1JJuXCSRdTFOJYoVtz2rpthhNWrTfcp6XH2iqFrWzLyZGHD+nMV9ssdxHRuDrA5urcWhpl/JcTU+XcfnHb/tOaduh+Gux9auVVJt65dSpaSWVDCjiUk4aI4AAAggggAACCCCAAAIIIIDAjQUo6PFmIJBHAs9+tkmHTiS63FuruuX0Qr8mDuOWbDquT3+MdNjOUYOHu9TWvTdXd9Ts2u8/bDyub1cfcbgzsE/7UPXvVNPpvDREAAEEEEAAAQQQQAABBBBAAAEKerwDCOSrwO4jCXpx2jaXxmB8sjrusdaqWq64w7ilW2M0abH1XYAZHTx6Z13d09rx7b1G+3/O2qlNkWccji2jQY2KJfT3B5qpVAl26zmNRkMEEEAAAQQQQAABBBBAAAEE/iDADj1eCQTyUMC4SXfqsoOKOO74PL3mtcro4S51VL2Cc7fORsUmadQnG23P5p0hN6lulSCHeWatipLxl6tP+4bB+mvvhq6G0R4BBBBAAAEEEEAAAQQQQAABBP4rQEGPVwGBfBBYufOklm2L0e6jZ//Ue8vaZdW1RWW1qe/8TboZSYZP/E0n4i9anlHZIH9NeTrcYfzpc5f06AfrHLbLqsHfH2wmo2DJgwACCCCAAAIIIIAAAggggAACrgtQ0HPdjAgEckzgzPkU7fv9rGLOXFBIcAk1qF7KvFXX6jP71yjNXOn6rrmM/nq3D9GATrUcdj99xSHNXXPUYbusGhi3Bv/NiXMBLXdAIAIIIIAAAggggAACCCCAAAJeLEBBz4sXl6n5nkDSxcvq/+6vlif+5TPtVdqJ8+2GTlin2LOXLPdjBH71bHuV4uZbW4YEI4AAAggggAACCCCAAAII+KYABT3fXHdm7cUCxq2zn/3k+m23D3WprR5O3G577FSyRn68wbbgs70aqkOjYMt5EpJSdTQ2ScZnwtXKO3fOoOXOCEQAAQQQQAABBBBAAAEEEEDAjQQo6LnRYjAUBHJKYNqyQ5q3zvlPYru3rabBXes41b1x/t/7C/Y61Ta7Rj3bVdeg22u7lOdccqp+3hqjdftOKepkUqZY49zBTs0qqX7Vki7lpDECCCCAAAIIIIAAAggggAACniZAQc/TVozxIuCkwJ6jZzVv7VFtORiXZUSzmmXUKzxETWqUdjKrtCnyjP45a6fT7bNq2L9TTfVpH+p0njm/HtE3Kw87bN++YQXzHMDg0sUctqUBAggggAACCCCAAAIIIIAAAp4oQEHPE1eNMSPggsCR2CRtiDitrQfjdTLhgoJLFVPzWmXVpl451awU6EKm/zQ9m5yqh95b43LcHwNeHdBcTZ0sJL44desNbwTOahBFixTUq/2bqR679WyvEwkQQAABBBBAAAEEEEAAAQTcT4CCnvutCSNCwO0FXpi6VcYOQKtPYLHCmv5cB6fCZ66K0uxVrt/cW7VccU0c0dapPmiEAAIIIIAAAggggAACCCCAgCcJUNDzpNVirAi4icCybTGauGi/5dE4e2ZffGKKBo9fa7mfEd3qyzhbjwcBBBBAAAEEEEAAAQQQQAABbxKgoOdNq8lcEMhDgZEfbdCx08mWevzsqXYqX7Kow9hZq6Jk/GX1qVkxUOMea2U1nDgEEEAAAQQQQAABBBBAAAEE3FKAgp5bLguDQsD9BTZGnNEbs12/HMO42da44daZ58mPNuh3i0XDjPzjHm1l6axAZ8ZHGwQQQAABBBBAAAEEEEAAAQTyQ4CCXn6o0ycCXiLw0+ZofbwkwunZ9O0Qqgdvq+lU+1NnL+mxCeucaptdo4e71ta9bZ0rINrujAQIIIAAAggggAACCCCAAAII5IEABb08QKYLBLxZ4My5S5q79qh+3Byd5TTDG1Qwd+XVrhzkNIXVHYB/7ODWJhX1dI8GTvf7x4YHos8rKjZJpQKKqG7VIPPvPAgggAACCCCAAAIIIIAAAgjkpwAFvfzUp28EvEgg+dJlbYg4rd1HzurIqSRVLlNMYdVKqVW9cqrgxHl5fyqkxZzXc59vti3UOzxEAzrXcinPsVPJ+mlLtJZsOv6nuEahpdWpaUV1alrJpZw0RgABBBBAAAEEEEAAAQQQQCCnBCjo5ZQkeRBAIMcFery2wnbOv93XRK3rlXMqT3p6ur74+aAWbfjdYfsaFUtoYOdaal6rrMO2NEAAAQQQQAABBBBAAAEEEEAgJwUo6OWkJrkQQCBHBcbN36Nfd8Xayjn3xdtU0K+AUznGfLFFEcfPOdU2o9Gong3UsXFFl2JojAACCCCAAAIIIIAAAggggIAdAQp6dvSIRQCBXBXYfjher8zYbrmPe1pX1aN31nUqfubKKM3+Ncqpttc3KlSwgKb9tYOK+xdyOZYABBBAAAEEEEAAAQQQQAABBKwIUNCzokYMAgjkmcDrM3doy4E4S/19OrKdKpQq6jD2bFKqHhq3xmG7rBr0aR+q/p2cu73XcicEIoAAAggggAACCCCAAAIIIPBfAQp6vAoIIODWAkdik/T0JxtdHuNDXWqrx83VnYr7dvURff3LYafa3qhRYLHCmv5cB8vxBCKAAAIIIIAAAggggAACCCDgigAFPVe0aIsAAvkiYHx6++HCfYo7n+JU/wNvr6Ve7UKcams0euazTTp8ItHp9jdq+EK/JmpV17nLN2x1RDACCCCAAAIIIIAAAggggIDPC1DQ8/lXAAAEPEfg+/XH9NPmaJ2Iv3jDQd95UxX1aFtdFcsUc3pS5y+kaeC/VjvdPquGxm5AY1cgDwIIIIAAAggggAACCCCAAAK5LUBBL7eFyY8AAjkusOfYWe0+clZHYhNVLqiowqqV1E11yqlIYT+X+9p1JEEvTdvmctwfA5rVLKNX+jeznYcECCCAAAIIIIAAAggggAACCDgSoKDnSIjfEUDAqwWMz3iHvL/W9hzvblVVj93l3I26tjsjAQIIIIAAAggggAACCCCAgE8LUNDz6eVn8gggYAg8Pnm9os9csIXx194N1b5hsK0cBCOAAAIIIIAAAggggAACCCDgjAAFPWeUaIMAAl4tMH35Ic1de9TWHGc/31H+hQtaymHsEjQ+/T18MlEBRQupbpWSal6rjKVcBCGAAAIIIIAAAggggAACCHi/AAU9719jZogAAg4EYuIuaMSk9Zad7rqpiobeXc/l+M0HzujHTdHacjDuT7FGYa9T00r6S5tqqlCqqMu5CUAAAQQQQAABBBBAAAEEEPBeAQp63ru2zAwBBFwQ+PTHSC3ZdNyFiP81/XRkO5eKbnGJKZry0wGt23fKqf4Gdq6lXuEhTrWlEQIIIIAAAggggAACCCCAgPcLUNDz/jVmhggg4ITApdQrevqTjTqZcNGJ1v9rMrhrHXVvW83pmHRJT328QcdOJTsdYzTs0z5U/TvVdCmGxggggAACCCCAAAIIIIAAAt4pQEHPO9eVWSGAgAWB0+cuacq/D2j9/tNORY/oVl9dW1R2qm1Go2nLD2mexfP63n3kJtWpHORSfzRGAAEEEEAAAQQQQAABBBDwPgEKet63pswIAQRsChhn2/20OVqbD/z5bLvyJYuqc7NK5q684v6FXOopISlVD49b41LM9Y3DG1TQc30aWY4nEAEEEEAAAQQQQAABBBBAwDsEKOh5xzoyCwQQyAWBs0mp5u2zUbFJKhVQRPWqBqle1ZKWe5q75qimrzhkOd4I/OypdjKKijwIIIAAAggggAACCCCAAAK+K0BBz3fXnpkjgEAeC4yeslmR0edt9froXXV1T6uqtnIQjAACCCCAAAIIIIAAAggg4NkCFPQ8e/0YPQIIeIiAcelGv7dW2R5t+4bB+mvvhrbzkAABBBBAAAEEEEAAAQQQQMBzBSjoee7aMXIEEPAggaOnkvTUxxttj7h25UD965FWtvOQAAEEEEAAAQQQQAABBBBAwHMFKOh57toxcgQQ8DCBHq+tsD3i25tX0hN/CbOdhwQIIIAAAggggAACCCCAAAKeK0BBz3PXjpEjgICHCbz69XZtOxRva9RP92igW5tUtJWDYAQQQAABBBBAAAEEEEAAAc8WoKDn2evH6BFAwIMEft4ao8mL99sa8cyxHVWsSEFbOQhGAAEEEEAAAQQQQAABBBDwbAEKep69foweAQQ8SOBqeroGj1+rs0mplkZt3G5r3HJr9dlxOF47ohJ0MOa8ChfyU/2qJdWidlnVqhRoNSVxCCCAAAIIIIAAAggggAAC+SBAQS8f0OkSAQR8V+CHjcf12U+RlgC+GBWuMoH+Lscu3vC7fth0XCfiL94wNqxaSf2lTTW1a1DB5dwEIIAAAggggAACCCCAAAII5L0ABb28N6dHBBDwcYF/ztqpTZFnXFIY0a2+urao7FJMZPR5TVy0T8dOJTsVZxT0ht1dT0HFCzvVnkYIIIAAAggggAACCCCAAAL5I0BBL3/c6RUBBHxcYPavUZq5MsqhQo3gEurfqZZa1inrsO31DS6lXtETk9frzPkUl+KMfl66v6lLMTRGAAEEEEAAAQQQQAABBBDIWwEKennrTW8IIIDANYG4xBT9tDlaa/bE/ulz2CY1Suu2JpV0W1NrN9pO+fcBLdrwuyVtbtK1xEYQAggggAACCCCAAAIIIJBnAhT08oyajhBAAIGsBY6fSVbUySQFFC2kOrG70vAAACAASURBVFWCFFjM+mevRqFwyPi1lrmNXYHjh7a2HE8gAggggAACCCCAAAIIIIBA7gpQ0MtdX7IjgAACeS4wb+1RTVt+yFa/rw9srsahpW3lIBgBBBBAAAEEEEAAAQQQQCB3BCjo5Y4rWRFAAIF8E/jbV1u199hZW/33uLm6HupS21YOghFAAAEEEEAAAQQQQAABBHJHgIJe7riSFQEEEMgXgfR0qefrK2z3XbdKkN4ZcpPtPCRAAAEEEEAAAQQQQAABBBDIeQEKejlvSkYEEEAg3wQSL6ZpwLurbfdftVxxTRzR1nYeEiCAAAIIIIAAAggggAACCOS8AAW9nDclIwIIIJCvAkZBzyjs2Xk6Ng7WqJ4N7aQgFgEEEEAAAQQQQAABBBBAIJcEKOjlEixpEUAAgfwS+OiHCP17S7St7p/sHqbOzSrZykEwAggggAACCCCAAAIIIIBA7ghQ0MsdV7IigAAC+SawMypBL0/fZqv/mWM6qph/QVs5CEYAAQQQQAABBBBAAAEEEMgdAQp6ueNKVgQQQCBfBV6YulV7jlq76bZ722oa3LWOpfGfS07Vmj2ntO1QvCKjz8nPr4DqVy2p5rXKqEOjYBX3L2QpL0EIIIAAAggggAACCCCAAAL/E6Cgx9uAAAIIeKGA1V16/oUL6vOn2ymwWGGXVJIupmnWqiNavPH3bON6hYeoX8caKlLIz6X8NEYAAQQQQAABBBBAAAEEEKCgxzuAAAIIeL3AjBWH9d2aIy7N89neDdWhYbBLMb/tO62Ji/Yp+dJlp+LKBvnLOKOvWc0yTrWnEQIIIIAAAggggAACCCCAQGYBdujxRiCAAAJeLLDlQJxmrYrSgZjz2c6yTf3yevDWmqpeIcAlDeMT2+ET1+tCinPFvIzk5UoW1cdPtFWhguzUcwmcxggggAACCCCAAAIIIICAJAp6vAYIIICADwhsjDij1XtitXp37LXZFi7opy4tKqtj42DVq1rSksLHSyL002ZrN+r2aR+q/p1qWuqXIAQQQAABBBBAAAEEEEDAlwUo6Pny6jN3BBDwSYGYuAsqUrigygX525p/3PkUDXl/ra0cs5/vKOPcPh4EEEAAAQQQQAABBBBAAAHnBSjoOW9FSwQQQACB6wTmrzumqcsO2jJ54i/1dXvzyrZyEIwAAggggAACCCCAAAII+JoABT1fW3HmiwACCOSQwMvTt8m4TdfOE96ggp7r08hOCmIRQAABBBBAAAEEEEAAAZ8ToKDnc0vOhBFAAIGcEbjvzZVKSbtqK5nx2e/nT4fbykEwAggggAACCCCAAAIIIOBrAhT0fG3FmS8CCCCQQwL/98ZKpV62V9ArG+SvKRT0cmhFSIMAAggggAACCCCAAAK+IkBBz1dWmnkigAACOSzw0rRt2nXE3ie37cIqaHRfPrnN4aUhHQIIIIAAAggggAACCHi5AAU9L19gpocAAgjklsC8tUc1bfkhW+kf71ZfXVpwKYYtRIIRQAABBBBAAAEEEEDA5wR8rqCXkJCgJ598Ul9//bXatm2rGTNmqFatWk4t/NWrV7Vq1SpNmDBBy5cvV2Jiojp37qzhw4erW7du8vf3z5QnPT1dO3fu1AcffKDvv/9e8fHxatOmjQYNGqSBAwcqICDAqX5phAACCLijwOlzl/ToB+tsDW3m2I4qVqSgrRwEI4AAAggggAACCCCAAAK+JuBzBT2jkNe/f39znZs2barZs2erXr16Dtf98uXLeu+99zR27Fh16NBBXbp0UUpKihYuXKhdu3bp1Vdf1ZgxY64V9Yxi3syZMzVs2DCFhoaqe/fu5m9Lly7V6tWrNXjwYI0fP15BQUEO+6YBAggg4K4Ckxfv189bYywNr1d4iAZ2du5/ULHUAUEIIIAAAggggAACCCCAgJcK+FRBLzo6WgMGDFDt2rV18eJFsxDnbEHP2JHXs2dPsxj49ttvKzAw0HwlYmNjNXToUK1YsULz5883d+wZz549e9S3b1/VrVtXkyZNUpUqVcw/T05O1ujRozV58mR9/vnnGjJkiJe+WkwLAQR8QSAhKUXDPlyvlLQrLk23TKC/Pn7iZhUp7OdSHI0RQAABBBBAAAEEEEAAAQQknynoXblyRePGjdOXX36pL774Ql999ZXWr1/vVEEvNTXV3Jk3a9YsLViwQK1bt8707hi77rp27arnn39er7/+ugoWLGjuvnvmmWc0d+5c9erVK1N74zPcPn36mJ/8GsW+jOIgLyQCCCDgiQJr9sRq4qL9upTqXFGvVIkierJ7mFrWLuuJ02XMCCCAAAIIIIAAAggggEC+C/hMQc8oovXr18/cTffII4/o2WefdbqgFxMTowcffNA882769OkqXbp0poU7ePCgmbtGjRrmrjs/Pz89/vjj2rt3r1kENHYEXv8Y5/gZOwWNv3/zzTcKCQnJ9xeBASCAAAJ2BM4mp2r2qij9uDk62zT3tq2ufrfWyJFz846fSda2Q/GKjD6vq1fTVadKkJrVLKPQ4BJ2pkIsAggggAACCCCAAAIIIOD2Aj5R0DPOunvhhRe0detWsyBXpkwZjRo1yumCXkREhO677z5zR52x865YsWKZFjYuLs4s+Bn9GGf0GWflGf9sPMY/ly2beReK8bmv0b/xme53332nJk2auP2LwgARQAABZwTiE1O0ek+sth+KV8Tx8/Lzk+pXLanmtcvqlobBCixe2Jk02bbZGHFGizf+rp1RCTdsF1atpO5pXU3tG1aw3RcJEEAAAQQQQAABBBBAAAF3FPCJgp5RODPOvnv33XfNQltGQc3ZT27Xrl2r9u3ba8SIEebFGEWLFs20lufOnTN3/R04cMD8hNd4jAJg1apVb7ijL+MTXqM4uGbNGoWHh7vju8GYEEAAAbcSSLyYpk+XRJoFQ2ee1nXL6dG76qp8ycz/me1MLG0QQAABBBBAAAEEEEAAAXcW8PqCnvFZq/GZrbGr7sMPPzRvlbVa0Hvttdf00ksv/Wk9/5gvo6CX1Y4+43fjrL2XX37ZUkFvy5Yt7vxOMTYEEEAgVwS+3pCsw2cuu5S7SqmCGhzOJ7guodEYAQQQQAABBBBAAAEEMgm0bNnS7US8vqBnfPL63HPPmWfZ3XLLLeYCWC3oZbVDLzEx0Twzzzinz5kdesYFHUZh8M0336Sg53b/SjAgBBBwR4Gtx1L1w66LlobWuX5RtavlbymWIAQQQAABBBBAAAEEEECAgl4evwNHjhwxP7U1dsr985//NM+2s1LQy7iVtlOnTtmeoWcU6oxLLtLS0sxPe43+sjtDb926dZozZ47q16+fxzJ0hwACCHiWwPCJv+lEvLWCXlDxwvrq2fbyK1DAsybNaBFAAAEEEEAAAQQQQACBLAS8eofeJ598omHDhumJJ54wz7PLeIyC208//aTDhw+bt81WrFjRPPOucuXKN2Q6evSoHnjgAfN22+xuuW3QoIEmTZqkq1evmmfqRUVFZXvLbXJyslnwy6pf3loEEEAAAWlj5Bm9MWunLYqR94apU9NKtnIQjAACCCCAAAIIIIAAAgi4i4BXF/QmTpyoJ5980qF1pUqVtGjRImW1hTLjk1rjEo0b3Uo7b9489e7d27www7i91ijoZXxS+/PPP6tLly6ZxrBx40b16NFDffv21TvvvHNt56DDgdIAAQQQ8EGByYv36+etMbZm3q5BBY3u08hWDoIRQAABBBBAAAEEEEAAAXcR8OqCXlbI2Z2hZ1yi8fDDD+vs2bOaNm2aqlevbqaZMmWKuevOOEfPKMIFBASYfx4dHW2enxcZGalvv/1WDRs2NP98+fLl6tmzp4zPdI2dgsHBweafG8XBMWPGaMaMGZo/f746d+7sLu8C40AAAQTcUmDExPWKib9ga2yBxQtr+l872MpBMAIIIIAAAggggAACCCDgLgIU9GbPVr169a6tR1xcnHn+3cmTJ80LLjJ+Mz6PHT16tCZPnqwOHTqYu+6M4tzChQsVExOjjz/+WPfff78K/PeMpsuXL5s79saOHavGjRure/fuZh/Lli3Thg0b9NZbb+nZZ59VoUKF3OVdYBwIIICAWwoMeHe1Ei+m2R7b/Jduu/af0baTkQABBBBAAAEEEEAAAQQQyEcBnyzoXbp0ySymGYU14/bb2rVrX1sC49w7ozAXFhYm45PdjJ14RgOjqGfs2ps6daoZW6ZMGd1777166qmn1KRJkz/9P4opKSlavHixPvroI3PHXmBgoLkjb+TIkerYsaP8/PzycenpGgEEEPAMgb/P2K4dh+NtDbZSmWL66ImbbeUgGAEEEEAAAQQQQAABBBBwFwGfLOhlhZ+enq4JEyaYN9kaRTuj6MaDAAIIIJC/AnPXHNX0FYdsDaJHu+p66Pb//Y83tpIRjAACCCCAAAIIIIAAAgjkswAFvesWwDgPz7j19o477uBz2Hx+MekeAQQQyBAwzs8zztGz87wz5CbVrRJkJwWxCCCAAAIIIIAAAggggIDbCFDQu24pjIsvjNtur7/Ewm1WioEggAACPizw3rw9Wr071pJA81pl9PcHm1mKJQgBBBBAAAEEEEAAAQQQcEcBCnruuCqMCQEEEEAgk8Cx08ka+dEGSypvPtxSYdVKWoolCAEEEEAAAQQQQAABBBBwRwEKeu64KowJAQQQQOBPAgvX/64vfj7gksx9HWvo/o41XIqhMQIIIIAAAggggAACCCDg7gIU9Nx9hRgfAggggMA1AeO2229WRini+LlsVWoEl9D9t9ZU63rl0EMAAQQQQAABBBBAAAEEvE6Agp7XLSkTQgABBLxfYMP+01q1O1br9p7KNFmjgHdLo2C1bxicowhHYpN0IOa8UtKuqlbFEgqrXipH85MMAQQQQAABBBBAAAEEEHBFgIKeK1q0RQABBBBwO4Gok4m6mi7VrBSoAjk4ugspl7V443Gt3HFSxk271z+BxQrrlsbBuuumqqparngO9koqBBBAAAEEEEAAAQQQQMCxAAU9x0a0QAABBBDwMYGfNkfr4yURTs26V3iIBnau5VRbGiGAAAIIIIAAAggggAACOSFAQS8nFMmBAAIIIOA1At/8clhzVh9xaT6t6pbTC/2auBRDYwQQQAABBBBAAAEEEEDAqgAFPatyxCGAAAIIeJ1AZPR5jZ6y2dK8ht1TT3e2rGIpliAEEEAAAQQQQAABBBBAwBUBCnquaNEWAQQQQMCrBd6as0vr95+2NMfyJYvqs6faWYolCAEEEEAAAQQQQAABBBBwRYCCnitatEUAAQQQ8FqB6LgLenzSelvze7pnA93auKKtHAQjgAACCCCAAAIIIIAAAo4EKOg5EuJ3BBBAAAGfEJi39qimLT9ka643h5XXmL6NbeUgGAEEEEAAAQQQQAABBBBwJEBBz5EQvyOAAAII+ITA6zN3aMuBOFtzLVLYT3Oev9VWDoIRQAABBBBAAAEEEEAAAUcCFPQcCfE7AggggIBPCDzy/lqdOZ9ie65Tng5X2SB/23lIgAACCCCAAAIIIIAAAghkJUBBj3cDAQQQQAABSa99s0NbD9rcoVfIT3P+xg49XigEEEAAAQQQQAABBBDIXQEKernrS3YEEEAAAQ8RmLv2qKbbPEOvbf3yGvt/nKHnIUvOMBFAAAEEEEAAAQQQ8FgBCnoeu3QMHAEEEEAgJwV+P5OsJydvsJXyqXsb6Lam3HJrC5FgBBBAAAEEEEAAAQQQcChAQc8hEQ0QQAABBHxF4I3ZO7Ux4oyl6ZYN9NeUUeGWYglCAAEEEEAAAQQQQAABBFwRoKDnihZtEUAAAQS8WmD/7+c09sstlub42F11dXerqpZiCUIAAQQQQAABBBBAAAEEXBGgoOeKFm0RQAABBLxeYPqKQ5q75qhL82xZu6xeeqCpSzE0RgABBBBAAAEEEEAAAQSsClDQsypHHAIIIICA1wos3nhcn/8U6dT87m1bXQ93re1UWxohgAACCCCAAAIIIIAAAjkhQEEvJxTJgQACCCDgdQLnL6Rp8cbftXLnSZ06e+lP87ujZRXd3aqKQiqU8Lq5MyEEEEAAAQQQQAABBBBwbwEKeu69PowOAQQQQMANBA7GnNeBmESlpF1RrUqBahxa2g1GxRAQQAABBBBAAAEEEEDAVwUo6PnqyjNvBBBAAAEEEEAAAQQQQAABBBBAAAGPFKCg55HLxqARQAABBLxN4PiZZG05GKfI4+eVdPGyuROwSY3SalarjLdNlfkggAACCCCAAAIIIICATQEKejYBCUcAAQQQQMCOwLZDcfp+/e/afij+hmkqlCqqu1tVVY+bq9vphlgEEEAAAQQQQAABBBDwIgEKel60mEwFAQQQQMBzBC5fSdfHS/Zr2bYTTg26YulieqJ7mBqFlHKqPY0QQAABBBBAAAEEEEDAewUo6Hnv2jIzBBBAAAE3FpiwcJ9WbHeumJcxjRJFC2nC8DYqE+jvxjNjaAgggAACCCCAAAIIIJDbAhT0cluY/AgggAACCPxBYPOBOP1j5g5LLp2bVdKT3cMsxRKEAAIIIIAAAggggAAC3iFAQc871pFZIIAAAgh4kMBL07Zp15EEyyP+cHgbVSsfYDmeQAQQQAABBBBAAAEEEPBsAQp6nr1+jB4BBBBAwMMEjsQm6elPNtoada/wEA3sXMtWDoIRQAABBBBAAAEEEEDAcwUo6Hnu2jFyBBBAAAEPFJi79qimLz9ka+TVyweYZ+nxIIAAAggggAACCCCAgG8KUNDzzXVn1ggggAAC+STw+jc7tOVgnO3ep/21g4KKF7adhwQIIIAAAggggAACCCDgeQIU9DxvzRgxAggggIAHC4z9cov2/37O9gwmP95WlcsWt52HBAgggAACCCCAAAIIIOB5AhT0PG/NGDECCCCAgAcLfPZTpH7YeNz2DBa83Ml2DhIggAACCCCAAAIIIICAZwpQ0PPMdWPUCCCAAAIeKrBh/2m9OWeXrdG3a1BBo/s0spWDYAQQQAABBBBAAAEEEPBcAQp6nrt2jBwBBBBAwEMFBr23RueSUy2P/rk+jRTeoILleAIRQAABBBBAAAEEEEDAswUo6Hn2+jF6BBBAAAEPFJi9KkozV0VZGnn1CgGaMIwbbi3hEYQAAggggAACCCCAgJcIUNDzkoVkGggggAACniNw5Wq6hry/VmeTXN+lx+48z1lnRooAAggggAACCCCAQG4JUNDLLVnyIoAAAgggkI3A5gNxenP2ThnFPWefO2+qomF313O2Oe0QQAABBBBAAAEEEEDASwUo6HnpwjItBBBAAAH3F4iJv6CvVxzW2r2nsh1s1XLF1a9jDbVvGOz+k2KECCCAAAIIIIAAAgggkOsCFPRynZgOEEAAAQQQyF7gQMx5rdx5Uv/eEq3LV/63Y691vXJmEe+WRhTyeIcQQAABBBBAAAEEEEDgfwIU9HgbEEAAAQQQcCOBM+dTlHwpTSEVSrjRqBgKAggggAACCCCAAAIIuJMABT13Wg3GggACCCCAAAIIIIAAAggggAACCCCAgAMBCnq8IggggAACCCCAAAIIIIAAAggggAACCHiQAAU9D1oshooAAggggEBOCOw+kqCI6PM6m5SqGhVLqHFoaZUvWTQnUpMDAQQQQAABBBBAAAEE8kCAgl4eINMFAggggAAC+S1w7kKaFq4/phXbTyghKfVPw2las4zubFlFN4eVz++h0j8CCCCAAAIIIIAAAgg4EKCgxyuCAAIIIICAlwss2XRcn/4Y6dQsb6pTVkPuqKtKZYo51Z5GCCCAAAIIIIAAAgggkPcCFPTy3pweEUAAAQQQyDOBBb8d01dLD7rUn/H57ftDWyugaCGX4miMAAIIIIAAAggggAACeSNAQS9vnOkFAQQQQACBPBc4EX9Rwyf+Zqlf4/PbYffUsxRLEAIIIIAAAggggAACCOSuAAW93PUlOwIIIIAAAvkm8NEPEfr3lmjL/U8c0UZVywVYjicQAQQQQAABBBBAAAEEckeAgl7uuJIVAQQQQACBfBW4mHpF97+1ytYYerarrkG317aVg2AEEEAAAQQQQAABBBDIeQEKejlvSkYEEEAAAQTyXeDX3bEaN2+PrXFULltckx9vaysHwQgggAACCCCAAAIIIJDzAhT0ct6UjAgggAACCOS7wCc/RurHTcdtj+Pzp9qpXMmitvOQAAEEEEAAAQQQQAABBHJOgIJezlmSCQEEEEAAAbcRePXr7dp2KN72eP4xsLkahZa2nYcECCCAAAIIIIAAAgggkHMCFPRyzpJMCCCAAAIIuI3A1GUHNX/dMdvjmf7XDgosXth2HhIggAACCCCAAAIIIIBAzglQ0Ms5SzIhgAACCCDgNgKbD5zRP2butDWe2pUD9a9HWtnKQTACCCCAAAIIIIAAAgjkvAAFvZw3JSMCCCCAAAJuITDovdU6l5xmeSwDOtdS7/AQy/EEIoAAAggggAACCCCAQO4IUNDLHVeyIoAAAgggkO8C36w8rDm/HrE8jml/7aAgPre17EcgAggggAACCCCAAAK5JUBBL7dkyYsAAggggEA+C1xKu6JB/1qtlLSrLo/k/ltr6r5bQl2OIwABBBBAAAEEEEAAAQRyX4CCXu4b0wMCCCCAAAL5JrBmT6z+NXePS/03qF5KbzzUwqUYGiOAAAIIIIAAAggggEDeCVDQyztrekIAAQQQQCBfBHYdSdD05YcUGX3eYf8921XXoNtrO2xHAwQQQAABBBBAAAEEEMg/AQp6+WdPzwgggAACCOSpwOrdsVqx44S2HYrP1G/ZIH+1bxisO1pUVuWyxfN0THSGAAIIIIAAAggggAACrgtQ0HPdjAgEEEAAAQQ8WiD50mVzt97Z5FTVCC6h0OASHj0fBo8AAggggAACCCCAgK8JUNDztRVnvggggAACCCCAAAIIIIAAAggggAACHi1AQc+jl4/BI4AAAggggAACCCCAAAIIIIAAAgj4mgAFPV9bceaLAAIIIIAAAggggAACCCCAAAIIIODRAhT0PHr5GDwCCCCAAAIIIIAAAggggAACCCCAgK8JUNDztRVnvggggAACCCCAAAIIIIAAAggggAACHi1AQc+jl4/BI4AAAggggAACCCCAAAIIIIAAAgj4mgAFPV9bceaLAAIIIIBAHghsPRinTZFntPNIgs4mpapGxUA1Di2lm+tXUPUKAXkwArpAAAEEEEAAAQQQQMB7BSjoee/aMjMEEEAAAQTyXOCXHSc1/7ejOnYqOcu+29Yvrz7tQ1W7cmCej48OEUAAAQQQQAABBBDwBgEKet6wiswBAQQQQACBfBa4fOWq3v1ujzZEnHZ6JA/eVlN9O4Q63Z6GCCCAAAIIIIAAAggg8B8BCnq8CQgggAACCCBgW2Dy4v36eWuMy3nG9G2sm8PKuxxHAAIIIIAAAggggAACvixAQc+XV5+5I4AAAgggkAMCu4+e1YtTt1rKVLVcgCaOaGMpliAEEEAAAQQQQAABBHxVgIKer64880YAAQQQQCCHBN6as0vr9zv/qe0fux15b5g6Na2UQ6MhDQIIIIAAAggggAAC3i9AQc/715gZIoAAAgggkGsCCUmpenjcGlv5m9Yso1f7N7OVg2AEEEAAAQQQQAABBHxJgIKeL602c0UAAQQQQCCHBX7ZcUIffL/PdtaZYzqqmH9B23lIgAACCCCAAAIIIICALwhQ0POFVWaOCCCAAAII5JLApz9Gasmm47azvz6wuRqHlradhwQIIIAAAggggAACCPiCAAU9X1hl5ogAAggggEAuCXy8JEI/bY62nd345Nb49JYHAQQQQAABBBBAAAEEHAtQ0HNsRAsEEEAAAQQQyEJg2bYYTVy037bPjOduUYlihWznIQECCCCAAAIIIIAAAr4gQEHPF1aZOSKAAAIIIJBLAqfPXdKjH6yzlb1hSCn9c1ALWzkIRgABBBBAAAEEEEDAlwQo6PnSajNXBBBAAAEEckHgHzN3aPOBOMuZh99TT3e0rGI5nkAEEEAAAQQQQAABBHxNgIKer60480UAAQQQQCCHBbYditOrX++wlDW4VFF9MrKdpViCEEAAAQQQQAABBBDwVQGvL+ilp6crKipKX375pb799ltFREQoJCREd9xxh5555hnVq1fP6bW/evWqVq1apQkTJmj58uVKTExU586dNXz4cHXr1k3+/v6Zchl979y5Ux988IG+//57xcfHq02bNho0aJAGDhyogIAAp/umIQIIIIAAAu4sMH7+Xq3addLlIT7do4FubVLR5TgCEEAAAQQQQAABBBDwZQGvL+gtWbJEAwYMUGBgoPr27avSpUvrt99+0+LFi83C3nfffaebbrrJ4Ttw+fJlvffeexo7dqw6dOigLl26KCUlRQsXLtSuXbv06quvasyYMdeKekYxb+bMmRo2bJhCQ0PVvXt387elS5dq9erVGjx4sMaPH6+goCCHfdMAAQQQQAABdxdIunRZb8/ZpV1HEpweas921TXo9tpOt6chAggggAACCCCAAAII/EfA6wt6s2bN0okTJ/TYY49d2xFnFOfeeustvfTSS3r++ef1+uuvq2DBgtm+E8aOvJ49e6p///56++23zQKh8cTGxmro0KFasWKF5s+fb+7YM549e/aYBcS6detq0qRJqlLlP2cDJScna/To0Zo8ebI+//xzDRkyhHcRAQQQQAABrxFYvPG45q87qrjzKVnOqXFoafXpEKqmNUp7zbyZCAIIIIAAAggggAACeSng9QW9rDDXrl2r9u3bm8U4Y6dcsWLFsnRPTU01d+YZxcEFCxaodevWmdoau+66du2aqTho5DQ+6Z07d6569eqVqb3xGW6fPn3Utm1bs9iXURzMy4WnLwQQQAABBHJT4NfdsdoUeUY7oxJ0LjlVwaWLqXXdcro5rLwaVC+Vm12TGwEEEEAAAQQQQAABrxfw2YLejYpwWa12TEyMHnzwQXOH3/TppGwYYgAAIABJREFU083Pdq9/Dh48qH79+qlGjRrmrjs/Pz89/vjj2rt3r1kErF078+dECQkJ5mfAxt+/+eYb89NfHgQQQAABBLxV4MrVdBX0K+Ct02NeCCCAAAIIIIAAAgjkuYBPFvSio6PNgtv27dv19ddfKzw8PFt44yKN++67z9xRd6PdfHFxcWbBzzhTz8hnnJVn/LPxGP9ctmzZTPkvXryoUaNGmZ/pGmf4NWnSJM8Xng4RQAABBBBAAAEEEEAAAQQQQAABBDxTwCcKekePHjVvuL1y5YqM/9u4KKN69ep65ZVXdNttt6lAgex3DWR8njtixAjzYoyiRYtmWu1z587pkUce0YEDBzR79mzzN6MAWLVq1Rvu6Mv4hNcoDq5Zs8ZhQfGPr9aWLVs8821j1AgggAACCCCAAAIIIIAAAggggICHCbRs2dLtRuwTBb3169ebZ9wlJiZeW4A2bdpo0KBBGjhw4LXLMrJanYyC3muvvWZepPHHJ2PHndHP9QW9rHb0GfHGRRwvv/wyBT23+1eCASGAAAIIIIAAAggggAACCCCAAAL/E6Cg5wZvg7E7zvjU1iioLV68WMauu3feeSfbop6jHXpGodD4hNe47MKZHXrGTkGjMPjmm29aKui5ASNDQAABBBBAAAEEEEAAAQQQQAABBBDIJwGf2KF3I1vjHD3jYorNmzdr/vz56ty5c5ZLkHErbadOnbI9Q88o1BmXXKSlpZln6Bln6WV3ht66des0Z84c1a9fP5+Wn24RQAABBBDwbIEz51PM23T3HTurmPiLCg0uoYYhpdS2XjkV8y/k2ZNj9AgggAACCCCAAAIIZCHgswW99PR0vfrqq+ZfM2bMuHaJxY2cjHP3HnjgAfN22+xuuW3QoIEmTZqkq1evmmfqRUVFZXvLbXJyslnwq1y5Mi8oAggggAACCLggcOhEohasO6bVe2KzjLq7VVX1Dg9R2SB/FzLTFAEEEEAAAQQQQAAB9xfw2YKecSPt6NGjNWHCBLPoZlxikdWT8UmtcUbejW6lnTdvnnr37m1emGHcXmsU9DI+qf3555/VpUuXTKk3btyoHj16qG/fvubnvsZOPh4EEEAAAQQQcE7gm5WHNefXI841ljT8nnq6o2UVp9vTEAEEEEAAAQQQQAABdxfw6oJeQkKCXnzxRT388MNq0aKF/Pz8zPUwduf98ssvGjx4sHkTrbFDLzQ01PzNiDHanz17VtOmTTNvwzWeKVOmmLvu/njmnvHprnF+XmRkpHmTbsOGDc32y5cvV8+ePWV8pvvJJ58oODjY/HOjODhmzBizT0ef+rr7y8P4EEAAAQQQyGuBBb8d01dLD7rc7Qv9mqhV3XIuxxGAAAIIIIAAAggggIA7Cnh1Qc/4pPWJJ57QV199JeNW29tvv13FixfXpk2bzIJbmTJlNG7cOLPwVqBAAXN94uLizM9vT548aV5wUa9ePfPPjVzGjr7JkyerQ4cO5q47ozi3cOFCxcTE6OOPP9b9999/Lc/ly5fNHXtjx45V48aN1b17dzPPsmXLtGHDBr311lt69tlnVagQ5/u4478YjAkBBBBAwP0EjPPyHnl/raWBVa8QoAnD2liKJQgBBBBAAAEEEEAAAXcT8OqCXkYhbtGiRTI+izWKePHx8WrevLluu+02Pfnkk9d25mUsjHHunVGYCwsL08SJEzPdfmsU9Yxde1OnTjWLckZB8N5779VTTz2lJk2aXCvmZeQyPus1btL96KOPzL4DAwPNyzdGjhypjh07Xtsx6G4vBeNBAAEEEEDAHQW+XHpQ3/92zPLQnuweps7NKlmOJxABBBBAAAEEEEAAAXcR8PqCnivQxqe4xpl648ePN4t2RtGNBwEEEEAAAQTcQ2DAv1Yr8UKa5cE0CimlfwxqYTmeQAQQQAABBBBAAAEE3EWAgt51K2GchzdgwADdcccdfA7rLm8o40AAAQQQQEDSzqgEvTx9m22Lqc+2V8mAIrbzkAABBBBAAAEEEEAAgfwUoKB3nb5x8YXxee71l1jk5+LQNwIIIIAAAgj8R+C7NUc0Y8Vh2xxcjmGbkAQIIIAAAggggAACbiBAQc8NFoEhIIAAAggggED2Al8tO6gF66yfn5eR/ekeDXRrk4pwI4AAAggggAACCCDg0QIU9Dx6+Rg8AggggAACviHw6+5YjZu3x/ZkPxjWWiEVStjOQwIEEEAAAQQQQAABBPJTgIJefurTNwIIIIAAAgg4JXA2KVUPjVvjVNusGlUoVVSfjmxnKwfBCCCAAAIIIIAAAgi4gwAFPXdYBcaAAAIIIIAAAg4F/jlrpzZFnnHYLqsGvcNDNKBzLcvxBCKAAAIIIIAAAggg4C4CFPTcZSUYBwIIIIAAAghkK7D1YJxe+2aHZaXPnmqn8iWLWo4nEAEEEEAAAQQQQAABdxGgoOcuK8E4EEAAAQQQQMChwLtzd2vtnlMO2/2xwX23hOr+W2u6HEcAAggggAACCCCAAALuKEBBzx1XhTEhgAACCCCAwA0FEpJS9MqMHTp6KslpoZa1y+qlB5o63Z6GCCCAAAIIIIAAAgi4uwAFPXdfIcaHAAIIIIAAAn8SmL78kOauPZqtTFDxwurbIVR/aVMNQQQQQAABBBBAAAEEvEqAgp5XLSeTQQABBBBAwHcEEpJStWLHCW3Yf1qR0eevTbxpzTK6Oay8ujSvrIJ+BXwHhJkigAACCCCAAAII+IwABT2fWWomigACCCCAgPcKXEq9opMJF1W9QoD8ClDE896VZmYIIIAAAggggAAChgAFPd4DBBBAAAEEEEAAAQQQQAABBBBAAAEEPEiAgp4HLRZDRQABBBBAAAEEEEAAAQQQQAABBBBAgIIe7wACCCCAAAIIIIAAAggggAACCCCAAAIeJEBBz4MWi6EigAACCCCAAAIIIIAAAggggAACCCBAQY93AAEEEEAAAQQQQAABBBBAAAEEEEAAAQ8SoKDnQYvFUBFAAAEEEEAAAQQQQAABBBBAAAEEEKCgxzuAAAIIIIAAAggggAACCCCAAAIIIICABwlQ0POgxWKoCCCAAAIIIJC/ApdSr+j4mWRVKx8g/8IF83cw9I4AAggggAACCCDgswIU9Hx26Zk4AggggAACCDgjcP5CmpZvj9H6/WcUcfzctZCwaiXVtn55dW5eWSWKFnImFW0QQAABBBBAAAEEEMgRAQp6OcJIEgQQQAABBBDwRoGZK6M0+9coh1N74Naa+r9bQh22owECCCCAAAIIIIAAAjkhQEEvJxTJgQACCCCAAAJeJWB8WvvS9G06EH3e6XkZO/ZeH9hChQoWcDqGhggggAACCCCAAAIIWBGgoGdFjRgEEEAAAQQQ8GqBSYv2a+m2GJfneHerqnrsrrouxxGAAAIIIIAAAggggIArAhT0XNGiLQIIIIAAAgh4vcD+389p7JdbLM/zvUdbqValQMvxBCKAAAIIIIAAAggg4EiAgp4jIX5HAAEEEEAAAZ8SeH/BXq3cedLynLu0qKzHu9W3HE8gAggggAACCCCAAAKOBCjoORLidwQQQAABBBDwGYG0y1fV942Vtue74OVOtnOQAAEEEEAAAQQQQACBrAQo6PFuIIAAAggggAAC/xXYejBOr32zw7bHPwY2V6PQ0rbzkAABBBBAAAEEEEAAgRsJUNDjvUAAAQQQQAABBP4rMHftUU1ffsi2x+CuddS9bTXbeUiAAAIIIIAAAggggAAFPd4BBBBAAAEEEEAgG4F/b4nWRz9E2DZ66t4Guq1pRdt5SIAAAggggAACCCCAAAU93gEEEEAAAQQQQCAbgajYJI36ZKNto0mPt1WVssVt5yEBAggggAACCCCAAAIU9HgHEEAAAQQQQAABBwKPT1qv6LgLlp1Cg0vo/aGtLccTiAACCCCAAAIIIICAIwHO0HMkxO8IIIAAAggg4FMC3605qhkrrJ+jx/l5PvW6MFkEEEAAAQQQQCBfBCjo5Qs7nSKAAAIIIICAuwqkpF3VfW+utDy8+S91UoEClsMJRAABBBBAAAEEEEDAoQAFPYdENEAAAQQQQAABXxNYvv2EPly4z+VpP9OzoW5pHOxyHAEIIIAAAggggAACCLgiQEHPFS3aIoAAAggggIDPCCz47Zi+WnrQ6fk+cmcddWtdzen2NEQAAQQQQAABBBBAwKoABT2rcsQhgAACCCCAgNcLxMRd0Lx1x7RsW0yWc72jZRX1Cq+u4FLFvN6DCSKAAAIIIIAAAgi4hwAFPfdYB0aBAAIIIIAAAm4skHgxTRsjzmjvsbM6djpZIRUC1LB6abWuV04BRQu58cgZGgIIIIAAAggggIA3ClDQ88ZVZU4IIIAAAggggAACCCCAAAIIIIAAAl4rQEHPa5eWiSGAAAIIIIAAAggggAACCCCAAAIIeKMABT1vXFXmhAACCCCAAAIIIIAAAggggAACCCDgtQIU9Lx2aZkYAggggAACCCCAAAIIIIAAAggggIA3ClDQ88ZVZU4IIIAAAggggAACCCCAAAIIIIAAAl4rQEHPa5eWiSGAAAIIIIAAAggggAACCCCAAAIIeKMABT1vXFXmhAACCCCAAAIIIIAAAggggAACCCDgtQIU9Lx2aZkYAggggAACCCCAAAIIIIAAAggggIA3ClDQ88ZVZU4IIIAAAggggAACCCCAAAIIIIAAAl4rQEHPa5eWiSGAAAIIIIAAAggggAACCCCAAAIIeKMABT1vXFXmhAACCCCAAAIIIIAAAggggAACCCDgtQIU9Lx2aZkYAggggAACCHiiQMTx89p7LEFHTyWrctnialCtpBqFlvbEqTBmBBBAAAEEEEAAgVwSoKCXS7CkRQABBBBAAAEEXBH4fv3v+nlLtKLjLvwprFyQv7q0qKweN1eXf+GCrqSlLQIIIIAAAggggIAXClDQ88JFZUoIIIAAAggg4DkCWw7EacLCfTqXnOpw0AX9CmjkvWHq2Liiw7Y0QAABBBBAAAEEEPBeAQp63ru2zAwBBBBAAAEE3Fxg77Gz+ttXW10e5XN9Gim8QQWX4whAAAEEEEAAAQQQ8A4BCnresY7MAgEEEEAAAQQ8UGDMF1sUcfycyyMvUshPs5+/VQUKuBxKAAIIIIAAAggggIAXCFDQ84JFZAoIIIAAAggg4HkCq3fH6r15eywP/KEutc0z9XgQQAABBBBAAAEEfE+Agp7vrTkzRgABBBBAAAE3EHhlxnZtPxxveSTVygfow+FtLMcTiAACCCCAAAIIIOC5AhT0PHftGDkCCCCAAAIIeKjA+QtpGviv1bZHP/6x1qpRsYTtPCRAAAEEEEAAAQQQ8CwBCnqetV6MFgEEEEAAAQS8QGBT5Bn9c9ZO2zMZenc93XVTFdt5SIAAAggggAACCCDgWQIU9DxrvRgtAggggAACCHiBwJJNx/Xpj5G2Z9KrXYgG3l7Ldh4SIIAAAggggAACCHiWAAU9z1ovRosAAggggAACXiCw59hZvfDVVtszGdWzoTo2DradhwQIIIAAAggggAACniVAQc+z1ovRIoAAAggggICXCPR4bYXtmUx5Olxlg/xt5yEBAggggAACCCCAgGcJUNDzrPVitAgggAACCCDgJQIfLtyn5dtPWJ5Ns5pl9Er/ZpbjCUQAAQQQQAABBBDwXAEKep67dowcAQQQQAABBDxYIOL4OY35YovlGYzp20g3h1WwHE8gAggggAACCCCAgOcKUNDz3LVj5AgggAACCCDg4QITFu7TCgu79JrXKqO/P8juPA9ffoaPAAIIIIAAAghYFqCgZ5mOQAQQQAABBBBAwJ5A4sU0jZ6yWSfiLzqdKLBYYb3xUAtVKx/gdAwNEUAAAQQQQAABBLxLgIKed60ns0EAAQQQQAABDxO4mHpFU5ce1E9boh2O/JZGwRp4e22V4yIMh1Y0QAABBBBAAAEEvFmAgp43ry5zQwABBBBAAAGPETgSm6Sl22L0277Tik9MyTTu25tX1u3NKql+tZIeMx8GigACCCCAAAIIIJB7AhT0cs+WzAgggAACCCCAgCWBY6eSdfR0kiqXKa5alQIt5SAIAQQQQAABBBBAwHsFKOh579oyMwQQQAABBBBAAAEEEEAAAQQQQAABLxSgoOeFi8qUEEAAAQQQQAABBBBAAAEEEEAAAQS8V4CCnveuLTNDAAEEEEAAAQQQQAABBBBAAAEEEPBCAQp6XrioTAkBBBBAAAEEEEAAAQQQQAABBBBAwHsFKOh579oyMwQQQAABBBBAAAEEEEAAAQQQQAABLxSgoOeFi8qUEEAAAQQQQAABBBBAAAEEEEAAAQS8V4CCnveuLTNDAAEEEEAAAQQQQAABBBBAAAEEEPBCAQp6XrioTAkBBBBAAAEEEEAAAQQQQAABBBBAwHsFKOh579oyMwQQQAABBBBAAAEEEEAAAQQQQAABLxSgoOeFi8qUEEAAAQQQQAABBBBAAAEEEEAAAQS8V4CCnveuLTNDAAEEEEAAAQQcCiReSFNg8cIO29EAAQQQQAABBBBAwH0EKOi5z1owEgQQQAABBBBAIE8ENkee0W/7T2tjxBklXkxTkcJ+alajjFrVK6dOTSupoF+BPBkHnSCAAAIIIIAAAghYE6CgZ82NKAQQQAABBBBAwOME1u07pe9WH9Xhk4lZjj2wWGH1Cg9Rz3bVPW5+DBgBBBBAAAEEEPAVAQp6vrLSzBMBBBBAAAEEfFpg0uL9Wro1xmmDsGol9UK/JipRjM9xnUajIQIIIIAAAgggkEcCFPTyCJpuEEAAAQQQQACB/BJYsum4Pv0x0uXuOzauqFE9G7gcRwACCCCAAAIIIIBA7gpQ0MtdX7IjgAACCCCAAAL5KpCSdkX3vbnK8hj+/mAzNa9VxnI8gQgggAACCCCAAAI5L0BBL+dNyYgAAggggAACCLiNwILfjumrpQctj6dV3XLmp7c8CCCAAAIIIIAAAu4j4PUFvfT0dEVFRenLL7/UDz/8oG3btikkJES9evXSyJEjFRoa6vRqXL16VatWrdKECRO0fPlyJSYmqnPnzho+fLi6desmf3//TLmMvnfu3KkPPvhA33//veLj49WmTRsNGjRIAwcOVEBAgNN90xABBBBAAAEEELAi8Mxnm3T4RNaXYDiT84tR4SoTmPm/5zgTRxsEEEAAAQQQQACB3BHw+oLekiVLNGDAAKWlpalZs2YqVKiQduzYca24ZhT6wsLCHOpevnxZ7733nsaOHasOHTqoS5cuSklJ0cKFC7Vr1y69+uqrGjNmzLWinlHMmzlzpoYNG2YWDbt3727+tnTpUq1evVqDBw/W+PHjFRQU5LBvGiCAAAIIIIAAAlYEzpxP0SPvr7USminmqXsb6LamFW3nIQECCCCAAAIIIIBAzgh4fUHvu+++M3foGbviKlSoYKpFR0fr8ccfN3fNjRo1Sm+99ZaKFCmSraixI69nz57q37+/3n77bQUGBprtY2NjNXToUK1YsULz5883d+wZz549e9S3b1/VrVtXkyZNUpUqVcw/T05O1ujRozV58mR9/vnnGjJkSM6sJFkQQAABBBBAAIE/CGyMOKM3Zu+07dKtdTU9cmcd23lIgAACCCCAAAIIIJAzAl5f0MuKydgp17VrV91zzz2aPn26SpcunaVoamqquTNv1qxZ+n/27gNKiipd4PhHBslxyDknRZCcBMEMIiJJQBQFMaMirKJrWMWsSBAVESRJEAXdfZIUgSErOecwxIGBYYCBAd75ylPY00x3V1X3NB3+9xzP28fUvbfqdyv1Vzf8+OOPUr9+/VTbmmUNHjxY3nrrLcmUKZPR+27AgAEyY8YMY3iva9JhuA888IA0bNjQCPaZwcHANCmlIIAAAggggAACfwv8tfOEvDFxjd8cHRqXkV63VfC7HApAAAEEEEAAAQQQCIxA1Ab0lixZIk2bNrUU0IuLi5Pu3bsbc96lFfzbsWOHdOnSRcqVK2f0usuYMaPRA3DTpk1GELBixYqpWuvkyZPGMGD9v5MmTTLm9CMhgAACCCCAAAKBFjhz7qI89MEiv4t9uVNNaVTt75EOJAQQQAABBBBAAIHrLxC1Ab0ffvhBOnbsaGnI7datW6Vz585GjzrteZcjR45ULRcfH28E/HROvYkTJxpz5en/r0n//4IFC6ba/ty5c0a9OkxXhwTXrs3Kcdf/UmAPEEAAAQQQiEyBIeP/kvV7Tvp1cJMHtZAcWTP5VQaZEUAAAQQQQAABBAInEJUBvdOnT8vTTz9tzHnnOu+dJ1azN1///v2NhTGyZ8+eatNTp05Jnz59ZPv27fL9998bf9MAYMmSJdPs0WcO4dXg4OLFi6VJkyaBa1FKQgABBBBAAAEEXATmrTkkw2dtdmxy643F5Nn2vhcQc1wBGRFAAAEEEEAAAQRsC0RdQM919Vkd9vr+++8bQ2m9JTOg9+abb8qQIUOu2dTscbds2bJUAT1PPfq0AJ1r77XXXnMU0Fu9erXthiYDAggggAACCESvwKiFiXL8zGVHAI81zSVF89I7zxEemRBAAAEEEEAgIgTq1q0bcscRdQG99evXG/PXaS+7sWPHSrVqvr84++qhl5iYaMyZp4tdWOmhd+nSJSMw+O677xLQC7lLgh1CAAEEEEAg8gQ2H74o01eftX1gjcpnk9uqpR6ZYLsQMiCAAAIIIIAAAmEuQEDvOjfg5s2bpXfv3nL+/HkZNWqUNGrUyNIemavStmrVyuscehqo00UuLl68aMyhp3PpeZtDLzY2VqZOnSpVq1a1tB9shAACCCCAAAIIOBX4IXavjJ+303L21jcVk6fb+f7wablANkQAAQQQQAABBBAImEDU9NDThS0effRROX78uHz55ZfSvHlzy4h79+6Vbt26Sf78+b2uclu9enUZMWKEXL582ZhTb/fu3V5XuU1KSjICfsWLF7e8L2yIAAIIIIAAAgg4Fdh79IxMX7xXFm044rGIaqXzSodGZaR+lUJOqyEfAggggAACCCCAQDoLREVATxereOqpp0QDc3aDeepvDqnVOfLSWpXWXDFXF8zQ1Ws1oGcOqZ0zZ460adMmVTOuWLFC7rvvPunUqZMxh5/25CMhgAACCCCAAALBEjh88pws23JMNuxJkD1HEqVA7mxSu1x+uaVyIalSMm+wdoN6EEAAAQQQQAABBBwKRHxAz24w7+TJk8aw3ISEBBk/fryULl3aoB0zZozR605XunVdSOPgwYPG/Hnbtm2TadOmSY0aNYzt58+fLx06dBAdpjt69GiJiYkx/l2Dgy+//LJMmDDB0gq7DtuVbAgggAACCCCAAAIIIIAAAggggAACESoQ0QG9CxcuyKBBg4x576pUqSJlypRJsxl79uxpzHmnKT4+3vjfhw8fNha40HyadHjswIEDZeTIkdKsWTOj150G52bNmiVxcXHyxRdfSNeuXSVDhgzG9ikpKaI99rT+WrVqSbt27Yx/nzdvnixfvlyGDh0qL7zwgmTOnDlCTy0OCwEEEEAAAQQQQAABBBBAAAEEEEAgPQQiPqCnQ1+1R5239PHHHxtDZTXpvHcamNPVb4cPHy45c+a8mlWDetprb9y4cUZQrkCBAtK+fXt59tlnpXbt2leDeWaG5ORk+fnnn40FOLTHXu7cuaV169byzDPPSIsWLSRjxozp0aaUiQACCCCAAAIIIIAAAggggAACCCAQwQIRHdCz225XrlyRYcOGGT36NGinQTcSAggggAACCCCAAAIIIIAAAggggAACoSRAQM+lNXQ+vB49esjtt9/OcNhQOkvZFwQQQAABBBBAAAEEEEAAAQQQQACBqwIE9FxOBl34Yvbs2akWseBcQQABBBBAAAEEEEAAAQQQQAABBBBAIJQECOiFUmuwLwgggAACCCCAAAIIIIAAAggggAACCPgQIKDHKYIAAggggAACCCCAAAIIIIAAAggggEAYCRDQC6PGYlcRQAABBBBAAIFwE0i5dEU27D0pe46ckQK5skmVknkkJn+OcDsM9hcBBBBAAAEEEAgpAQJ6IdUc7AwCCCCAAAIIIBAZApv3Jcj/rY6ThesPX3NAlUrkkdY3FpM76pWIjIPlKBBAAAEEEEAAgSALENALMjjVIYAAAggggAACkSyQeO6ijJ2zQxasPeTzMEsWukF6tq4o9asU8rktGyCAAAIIIIAAAgj8I0BAj7MBAQQQQAABBBBAICACFy9dludHr5QDx5NslffcfdWlZe2itvKwMQIIIIAAAgggEM0CBPSiufU5dgQQQAABBBBAIIACY37dLrOX77ddYqaMGeS7l5rJDdky285LBgQQQAABBBBAIBoFCOhFY6tzzAgggAACCCCAQIAF4k6clf7DlzkutVOzstL91vKO85MRAQQQQAABBBCIJgECetHU2hwrAggggAACCCCQTgLj5++UH5bsdVx63pxZZNwLzRznJyMCCCCAAAIIIBBNAgT0oqm1OVYEEEAAAQQQQCCdBPqPWCZx8Wf9Kn1ItxulbsWCfpVBZgQQQAABBBBAIBoECOhFQytzjAgggAACCCCAQDoKHE04L48Pi/W7ho5NykiP1hX8LocCEEAAAQQQQACBSBcgoBfpLczxIYAAAggggAAC6Sywenu8vDV5rd+11KtUSF7tWtvvcigAAQQQQAABBBCIdAECepHewhwfAggggAACCCCQzgJHEs5J32FL/a7l/iZlpCc99Px2pAAEEEAAAQQQiHwBAnqR38YcIQIIIIAAAgggkO4CTwxfKodOnPOrHu2dp730SAgggAACCCCAAALeBQjocYYggAACCCCAAAII+C0wbt4OmRm7z3E5uXNkke9eYpVbx4BkRAABBBBAAIGoEiCgF1XNzcEigAACCCCAAALpI3Dg+Fl5auQyx4WzIIZjOjIigAACCCCAQBQKENCLwkbnkBFAAAEEEEAAgfQQ+PJ/2+S/Kw84KnrCS80kV44sjvLP9WRNAAAgAElEQVSSCQEEEEAAAQQQiDYBAnrR1uIcLwIIIIAAAgggkE4C5y9ekudHr7A9l97T7apJ65uKpdNeUSwCCCCAAAIIIBB5AgT0Iq9NOSIEEEAAAQQQQOC6CZw8c0G+mbNdFm044nMfsmTOKM/fV10aVy/ic1s2QAABBBBAAAEEEPhHgIAeZwMCCCCAAAIIIIBAwAXW7T4p/7f6oMRuOnpN2WVjchk98u5tUCrg9VIgAggggAACCCAQDQIE9KKhlTlGBBBAAAEEEEDgOgmcu3BJNuw5KXuOnJH8ubJJlVJ5pFShnNdpb6gWAQQQQAABBBCIDAECepHRjhwFAggggAACCCCAAAIIIIAAAggggECUCBDQi5KG5jARQAABBBBAAAEEEEAAAQQQQAABBCJDgIBeZLQjR4EAAggggAACCCCAAAIIIIAAAgggECUCBPSipKE5TAQQQAABBBBAAAEEEEAAAQQQQACByBAgoBcZ7chRIIAAAggggAACCCCAAAIIIIAAAghEiQABvShpaA4TAQQQQAABBBBAAAEEEEAAAQQQQCAyBAjoRUY7chQIIIAAAggggAACCCCAAAIIIIAAAlEiQEAvShqaw0QAAQQQQAABBBBAAAEEEEAAAQQQiAwBAnqR0Y4cBQIIIIAAAggggAACCCCAAAIIIIBAlAgQ0IuShuYwEUAAAQQQQACBSBU4cz5FYjcdlXW7T8rOQ6clZ/YsUqNMPqlXsaDUKpc/Ug+b40IAAQQQQACBKBYgoBfFjc+hI4AAAggggAAC4SxwKumCTF20R35ZccDjYZSNySX3NSotLWsXDedDZd8RQAABBBBAAIFUAgT0OCEQQAABBBBAAAEEwk7g93WHZfjsLZJy6bKlfa9XqaA8e191yZ0ji6Xt2QgBBBBAAAEEEAhlAQJ6odw67BsCCCCAAAIIIIDANQK7DifKgC9X2pZpWiNGXuxYw3Y+MiCAAAIIIIAAAqEmQEAv1FqE/UEAAQQQQAABBBDwKvD25LWyanu8I6VBD9aShlULO8pLJgQQQAABBBBAIFQECOiFSkuwHwgggAACCCCAAAI+BTbuTZBXxv3pcztPG+hiGf/pdbPj/GREAAEEEEAAAQRCQYCAXii0AvuAAAIIIIAAAgggYElg5M9bZM6fcZa29bTRJ33rS7mYXH6VQWYEEEAAAQQQQOB6ChDQu5761I0AAggggAACCCBgS+D+t36Ty1eu2MrjvnHP1hXk/iZl/CqDzAgggAACCCCAwPUUIKB3PfWpGwEEEEAAAQQQQMCywJGE89J3WKzl7T1tWL9yIflXl9p+l0MBCCCAAAIIIIDA9RIgoHe95KkXAQQQQAABBBBAwJbA/mNJ8vSo5bbypLVxnQoF5PXuN/ldDgUggAACCCCAAALXS4CA3vWSp14EEEAAAQQQQAAB2wL3vbnAdh73DJ2alZXut5b3uxwKQAABBBBAAAEErpcAAb3rJU+9CCCAAAIIIIAAArYFPpi+QZZsOmo7n2uGt3vdLDXL5POrDDIjgAACCCCAAALXU4CA3vXUp24EEEAAAQQQQAABWwJLNx+T96att5XHdeOShW6Q4f0bOs5PRgQQQAABBBBAIBQECOiFQiuwDwgggAACCCCAAAKWBQZ8tVJ2HUq0vL3rhn3vqiJ31ivhKC+ZEEAAAQQQQACBUBEgoBcqLcF+IIAAAggggAACCFgSWLntuPxnyjpL27puVK5oLvnk8fq285EBAQQQQAABBBAINQECeqHWIuwPAggggAACCCCAgE+B7+bvlBlL9vrcztwgJl8OGdipplQolttyHjZEAAEEEEAAAQRCVYCAXqi2DPuFAAIIIIAAAggg4FVg7e4TMvWPPbJxb4LX7e5rVFq63VpesmbOiCgCCCCAAAIIIBARAgT0IqIZOQgEEEAAAQQQQCB6BdbtPimxm45K7OajcvrsRQNCV7GtV7mQtKxVVPLlyhq9OBw5AggggAACCESkAAG9iGxWDgoBBBBAAAEEEIhOgTPnLkquHFmi8+A5agQQQAABBBCIGgECelHT1BwoAggggAACCCCAAAIIIIAAAggggEAkCBDQi4RW5BgQQAABBBBAAAEEEEAAAQQQQAABBKJGgIBe1DQ1B4oAAggggAACCCCAAAIIIIAAAgggEAkCBPQioRU5BgQQQAABBBBAAAEEEEAAAQQQQACBqBEgoBc1Tc2BIoAAAggggAACCCCAAAIIIIAAAghEggABvUhoRY4BAQQQQAABBBBAAAEEEEAAAQQQQCBqBAjoRU1Tc6AIIIAAAggggAACCCCAAAIIIIAAApEgQEAvElqRY0AAAQQQQAABBBBAAAEEEEAAAQQQiBoBAnpR09QcKAIIIIAAAggggAACCCCAAAIIIIBAJAgQ0IuEVuQYEEAAAQQQQAABBBBAAAEEEEAAAQSiRoCAXtQ0NQeKAAIIIIAAAggggAACCCCAAAIIIBAJAgT0IqEVOQYEEEAAAQQQQACBoAgs3XxM1u0+ITviEiVbloxSrXQ+ubliQalWKm9Q6qcSBBBAAAEEEEBABQjocR4ggAACCCCAAAIIIOBF4IqITPtjj/yycr+cSrqY5pYViuWW9g1LS/NaMVgigAACCCCAAALpLkBAL92JqQABBBBAAAEEEEAgXAXW7Dwhw2dvluOnky0dQt1KBeWpe6tJ/lxZLW3PRggggAACCCCAgBMBAnpO1MiDAAIIIIAAAgggEPECJxKT5amRy+VscoqtY61bsaAM6XajrTxsjAACCCCAAAII2BEgoGdHi20RQAABBBBAAAEEokZg+KzNMm/NIUfH+3yH6tKiVlFHecmEAAIIIIAAAgj4EiCg50uIvyOAAAIIIIAAAghEncCB42flqZHLHB+3zqn30WO3OM5PRgQQQAABBBBAwJsAAT3ODwQQQAABBBBAAAEE3AQm/rZLpi3a45fLOw/fLNVL5/OrDDIjgAACCCCAAAJpCRDQ47xAAAEEEEAAAQQQQMBNYMCXK2XX4US/XB5oWkYealXBrzLIjAACCCCAAAIIENDjHEAAAQQQQAABBBBAwIfA+QuXpMvQhX47ae887aVHQgABBBBAAAEEAi1AD71Ai1IeAggggAACCCCAQFgLnDyTLL0/XuL3MZQvlls+Zh49vx0pAAEEEEAAAQSuFSCgx1mBAAIIIIAAAggggICbgPbQ0556/qS2NxeX/vdU9acI8iKAAAIIIIAAAmkKENDjxEAAAQQQQAABBBBAwE1g+OwtMu+vOL9cXnqgpjSpXsSvMsiMAAIIIIAAAgikJUBAj/MCAQQQQAABBBBAAAE3gTU7T8i/J65x7JI7RxYZ/1IzyeC4BDIigAACCCCAAAKeBQjocXYggAACCCCAAAIIIJCGwL++/VM27UtwZNO5eTnp2rKco7xkQgABBBBAAAEEfAkQ0PMlxN8RQAABBBBAAAEEolJg7a4T8voE+7308ufKKl8/10QyZaR/XlSeOBw0AggggAACQRAgoBcEZKpAAAEEEEAAAQQQCE+BCQt2yfTFeyzvfPasmUTnzqtbsaDlPGyIAAIIIIAAAgjYFSCgZ1eM7RFAAAEEEEAAAQSiSmDNrhPy/cLdsnn/Ka/HfeuNxaT7reWkUJ7sUeXDwSKAAAIIIIBA8AUI6AXfnBoRQAABBBBAAAEEwlDgr50nZPHGI8Z/yRcvG0dQNiaX1K1UUFrUKiqlC+cMw6NilxFAAAEEEEAgHAUI6IVjq7HPCCCAAAIIIIAAAtdVIP50suTImkluyJ75uu4HlSOAAAIIIIBAdAoQ0IvOdueoEUAAAQQQQAABBBBAAAEEEEAAAQTCVICAXpg2HLuNAAIIIIAAAggggAACCCCAAAIIIBCdAgT0orPdOWoEEEAAAQQQQAABBBBAAAEEEEAAgTAVIKAXpg3HbiOAAAIIIIAAAggggAACCCCAAAIIRKdAVAX0EhMTZejQofL555/LV199JZ07d7bV6pcvX5aFCxfKsGHDZP78+aLltW7dWp544gm55557JFu2bKnKu3Lliqxbt04+++wz+emnn+TEiRPSoEED6dWrl/Ts2VNy5mQlNFsNwMYIIIAAAggggAACCCCAAAIIIIAAAhIVAT0NrK1evVqee+45WbJkidHsEyZMkO7du1s+BVJSUuSjjz6SQYMGSbNmzaRNmzaSnJwss2bNkvXr18sbb7whL7/88tWgntY5efJk6devn5QtW1batWtn/G3u3LmyaNEieeSRR+STTz6RPHnyWN4HNkQAAQQQQAABBBBAAAEEEEAAAQQQQCDiA3oadBs5cqS8/vrr0qJFC6lRo4a89957tgN62iOvQ4cO8tBDDxn5c+fObZw9R44ckb59+8qCBQtk5syZRo89TRs3bpROnTpJ5cqVZcSIEVKiRAnj35OSkmTgwIHGPn399dfy6KOPchYigAACCCCAAAIIIIAAAggggAACCCBgWSDiA3pbt26VHj16GMNc+/TpI9OnTzeCcnZ66F24cMHomTdlyhT58ccfpX79+qmAtddd27ZtZfDgwfLWW29JpkyZjN53AwYMkBkzZsj999+fansdhvvAAw9Iw4YNjWCfGRy03GpsiAACCCCAAAIIIIAAAggggAACCCAQtQIRH9A7d+6cnDlzRgoXLmw08sSJE20H9OLi4ozhuTrn3XfffSf58+dPdcLs2LFDunTpIuXKlTN63WXMmFGefPJJ2bRpkxEErFixYqrtT548aQQZ9f9OmjRJypQpE7UnIAeOAAIIIIAAAggggAACCCCAAAIIIGBPIOIDeu4cTgJ62stPF9DQHnXa8y5Hjhypio2PjzcCfjq8V8vXufLM+fn0/y9YsGCq7TXI+PzzzxvDdLXHYO3ate21GlsjgAACCCCAAAIIIIAAAggggAACCEStAAE9C02vC2k0bdpU+vfvbyyMkT179lS5Tp06ZQzn3b59u3z//ffG3zQAWLJkyTR79JlDeDU4uHjxYmnSpImFvfhnE13gg4QAAggggAACCCAQuQL7TqTI7uMpEpdwSTJmzCAl82eSCoUzS9E8mSL3oDkyBBBAAAEEQlSgbt26IbdnBPQsNIkZ0HvzzTdlyJAh1+Qwe9wtW7YsVUDPU48+LUDn2nvttdcI6FnwZxMEEEAAAQQQQCBaBP7cd0FW7rkgRxMvpXnIpfJnkgblskm1YlmihYTjRAABBBBA4LoLENC77k3gbA49Xz30EhMTjTnzdLELKz30Ll26ZAQG3333XUcBvRBgZBcQQAABBBBAAAEEAiiw9+gZGT57i2w/eNpSqY2qFZG+d1WWfDmzWtqejRBAAAEEEEAgsgTooWehPc1VaVu1auV1Dj0N1OkiFxcvXjTm0NO59LzNoRcbGytTp06VqlWrWtgLNkEAAQQQQAABBBCIRIErIvL0yGVy4PhZW4d3U/kC8u+HbrKVh40RQAABBBBAIDIECOhZaMe9e/dKt27djNVtva1yW716dRkxYoRcvnzZmFNv9+7dXle5TUpKMgJ+xYsXt7AXbIIAAggggAACCCAQiQITf9sl0xbtcXRoT95bVdrU4V3SER6ZEEAAAQQQCGMBAnoWGs8cUqtz5KW1Ku0PP/wgHTt2NBbM0NVrNaBnDqmdM2eOtGnTJlUtK1askPvuu086deok77//vtGTj4QAAggggAACCCAQfQJJ51Ok+/t/OD7wkoVukOH9GzrOT0YEEEAAAQQQCE8BAnpu7Xby5Enp3bu3JCQkyPjx46V06dLGFmPGjDF63elKtxqEy5kzp/HvBw8eNObP27Ztm0ybNk1q1Khh/Pv8+fOlQ4cOosN0R48eLTExMca/a3Dw5ZdflgkTJsjMmTOldevW4XnmsNcIIIAAAggggAACfgv8svKAfPW/bX6VM6TbjVK3YkG/yiAzAggggAACCISXQMQH9HQF2smTJ8uxY8eMltmwYYMRTHvooYekZs2axr/Vq1fvamAtPj7emP/u8OHDxgIXVapUMbbR4bEDBw6UkSNHSrNmzYxedxqcmzVrlsTFxckXX3whXbt2lQwZMhjbp6SkGD32Bg0aJLVq1ZJ27doZ/z5v3jxZvny5DB06VF544QXJnDlzeJ0x7C0CCCCAAAIIIIBAwATenLhW/twZ71d5d91SUh6/s7JfZZAZAQQQQAABBMJLIOIDetrjrkePHvLLL794bJl33nlHBg8ebPxd573TwFy1atVk+PDhV3vimUE97bU3btw4IyhXoEABad++vTz77LNSu3btq8E8s6Lk5GT5+eefZdSoUUaPvdy5cxuBw2eeeUZatGghGTNmDK+zhb1FAAEEEEAAAQQQCKjAg+/8LhdSLvtVZpkiueSzfvX9KoPMCCCAAAIIIBBeAhEf0LPTHFeuXJFhw4YZK9lq0E6DbiQEEEAAAQQQQAABBNJDQAN5GtDzNxXKk02+fq6Jv8WQHwEEEEAAAQTCSICAnktj6Xx42pvv9ttvZzhsGJ3E7CoCCCCAAAIIIBCuAn0+XSLHTyf7tfsNqhSWwZ1r+VUGmRFAAAEEEEAgvAQI6Lm0ly58MXv27FSLWIRXc7K3CCCAAAIIIIAAAuEkMObX7TJ7+X6/dvmxOyrL3fVL+lUGmRFAAAEEEEAgvAQI6IVXe7G3CCCAAAIIIIAAAhEksGX/KRk0drVfRzR2QFPJnyurX2WQGQEEEEAAAQTCS4CAXni1F3uLAAIIIIAAAgggEGEC/56wRtbsOuHoqNreXFz631PVUV4yIYAAAggggED4ChDQC9+2Y88RQAABBBBAAAEEIkBg074E+de3fzo6kq+fbSyF8mZ3lJdMCCCAAAIIIBC+AgT0wrft2HMEEEAAAQQQQACBCBGYsnC36H920lP3VpXb6hS3k4VtEUAAAQQQQCBCBAjoRUhDchgIIIAAAggggAAC4S2weke8TPl9t2yPO+31QOpUKCDdWpaXSiXyhPcBs/cIIIAAAggg4FiAgJ5jOjIigAACCCCAAAIIIBB4geVbj8miDUdk8cajqQq/rU4xaVGzqNQqlz/wlVIiAggggAACCISVAAG9sGoudhYBBBBAAAEEEEAgmgQOHE+SzJkyStH8OaLpsDlWBBBAAAEEEPAhQECPUwQBBBBAAAEEEEAAAQQQQAABBBBAAIEwEiCgF0aNxa4igAACCCCAAAIIIIAAAggggAACCCBAQI9zAAEEEEAAAQQQQAABBBBAAAEEEEAAgTASIKAXRo3FriKAAAIIIIAAAggggAACCCCAAAIIIEBAj3MAAQQQQAABBBBAAAEEEEAAAQQQQACBMBIgoBdGjcWuIoAAAggggAACCCCAAAIIIIAAAgggQECPcwABBBBAAAEEEEAAAQQQQAABBBBAAIEwEiCgF0aNxa4igAACCCCAAAIIIIAAAggggAACCCBAQI9zAAEEEEAAAQQQQAABBBBAAAEEEEAAgTASIKAXRo3FriKAAAIIIIAAAggggAACCCCAAAIIIEBAj3MAAQQQQAABBBBAAAEEEEAAAQQQQACBMBIgoBdGjcWuIoAAAggggAACCCAQSIH9x5Jkza4Tsu3gaZErIpVL5pGbyheQUoVzBrIaykIAAQQQQACBAAsQ0AswKMUhgAACCCCAAAIIIBDqAsu2HJOfVxyQDXtOprmrNcvml3vql5SGVQuH+qGwfwgggAACCESlAAG9qGx2DhoBBBBAAAEEEEAgGgUSki7Il//bJrGbjlo6/MbVisjjd1aWfLmyWtqejRBAAAEEEEAgOAIE9ILjTC0IIIAAAggggAACCFx3gVfH/Skb9ibY2o8aZfLJf3rdbCsPGyOAAAIIIIBA+goQ0EtfX0pHAAEEEEAAAQQQQCAkBH5ZcUC++r9tjvalzx2V5J76pRzlJRMCCCCAAAIIBF6AgF7gTSkRAQQQQAABBBBAAIGQE3jss1g5duq8o/0qmCebjHmuiaO8ZEIAAQQQQACBwAsQ0Au8KSUigAACCCCAAAIIIBBSAks2HZUPpm/wa59e7FhDmtaI8asMMiOAAAIIIIBAYAQI6AXGkVIQQAABBBBAAAEEEAhZgc9+3CS/rTvs1/61rF1Unruvul9lkBkBBBBAAAEEAiNAQC8wjpSCAAIIIIAAAggggEDICvT5LFaOOxxuax4Uw25DtnnZMQQQQACBKBQgoBeFjc4hI4AAAggggAACCESXQOd3F0ryxUt+HXTWzBll6r9a+lUGmRFAAAEEEEAgMAIE9ALjSCkIIIAAAggggAACCISswOCxq2Xz/lN+7V/VUnllaO+6fpVBZgQQQAABBBAIjAABvcA4UgoCCCCAAAIIIIAAAiErMPn33fL9H7v92r8Hm5eVbi3L+1UGmRFAAAEEEEAgMAIE9ALjSCkIIIAAAggggAACCISswN4jZ+TZ0Sv82r9P+9aXsjG5/CqDzAgggAACCCAQGAECeoFxpBQEEEAAAQQQQAABBEJaYOjU9bJsyzFH+9igSiEZ3Lm2o7xkQgABBBBAAIHACxDQC7wpJSKAAAIIIIAAAgggEHICOw8lygtfrXS0Xx/2qScVi+dxlJdMCCCAAAIIIBB4AQJ6gTelRAQQQAABBBBAAAEEQlJgxpK98t38nbb27aFW5eWBpmVt5WFjBBBAAAEEEEhfAQJ66etL6QgggAACCCCAAAIIhJTA6u3xMun3XaI99rylCsVyS9eW5aVepYIhtf/sDAIIIIAAAgiIENDjLEAAAQQQQAABBBBAIAoFYjcdlYUbjshyt3n1GlQpLM1rxUiT6kWiUIVDRgABBBBAIDwECOiFRzuxlwgggAACCCCAAAIIpJuA2VtPe+WREEAAAQQQQCD0BQjohX4bsYcIIIAAAggggAACCCCAAAIIIIAAAghcFSCgx8mAAAIIIIAAAggggAACCCCAAAIIIIBAGAkQ0AujxmJXEUAAAQQQQAABBBAIV4GNexNkR9xpuXjpslQolkduLJdfMmbMEK6Hw34jgAACCCBwXQUI6F1XfipHAAEEEEAAAQQQQCByBY6dOi8/rzggv687LKeSLlxzoG3qFJe7bikh5Yoyd1/kngUcGQIIIIBAeggQ0EsPVcpEAAEEEEAAAQQQQCDKBaYv3isTFuy0pNCuYSl5pG0lS9uyEQIIIIAAAgiIENDjLEAAAQQQQAABBBBAAIGACnz9f9uMnnl2Ur3KheTVLrXtZGFbBBBAAAEEolaAgF7UNj0HjgACCCCAAAIIIIBA4AXW7Doh/56wxlHB/e6uInfULeEoL5kQQAABBBCIJgECetHU2hwrAggggAACCCCAAALpLPDad3/Jut0nHdVSJF92+fKZxo7ykgkBBBBAAIFoEiCgF02tzbEigAACCCCAAAIIIJCOAjviEuXFr1f6VcML99eQZjVj/CqDzAgggAACCES6AAG9SG9hjg8BBBBAAAEEEEAAgSAJTPp9l0z9Y49ftTWtUURe7FjTrzLIjAACCCCAQKQLENCL9Bbm+BBAAAEEEEAAAQQQCJLAwDGrZNvB037VljN7Zpk4sLlfZZAZAQQQQACBSBcgoBfpLczxIYAAAggggAACCCAQJIGHP1osCUkX/K7tuxebSe4bsvhdDgUggAACCCAQqQIE9CK1ZTkuBBBAAAEEEEAAAQSCLPD6hDWydtcJv2rNnSOLfPdSM7/KIDMCCCCAAAKRLkBAL9JbmONDAAEEEEAAAQQQQCBIAlMX7ZFJv+3yq7aWtYvKc/dV96uM46eT5VxyipQqnNOvcsiMAAIIIIBAqAoQ0AvVlmG/EEAAAQQQQAABBBAIM4G9R8/Is1+s8GuvBz1YSxpWLWy7DJ277/d1h2XOn3GScuny1fyNqhWWpjVipEn1IrbLJAMCCCCAAAKhKkBAL1Rbhv1CAAEEEEAAAQQQQCAMBf4zZZ2s3Hbc0Z6XLJRThvdvYCvvgeNnZeJvu2Tp5qNe85WNySVdWpRzFCy0tUNsjAACCCCAQBAECOgFAZkqEEAAAQQQQAABBBCIFoEt+0/JoLGrHR2uDrXVIbdW0/Itx2TotPVy5YrVHCLtGpaSR9pWsp6BLRFAAAEEEAhBAQJ6Idgo7BICCCCAAAIIIIAAAuEsMGHBLpm+eI+tQ2heM0YG3F/Dcp7ki5fk0U9j5cy5i5bzmBu+0qW23FK5kO18ZEAAAQQQQCBUBAjohUpLsB8IIIAAAggggAACCESQwK+rD8qoX7ZaOqJuLcvLg83LWtrW3GjCgp0yffFeW3nMjSsWzyMf9qnnKC+ZEEAAAQQQCAUBAnqh0ArsAwIIIIAAAggggAACEShw/sIl+WXlAWOxiv3HklIdYaE82aV5rRi5q14JKZQ3u62jv3T5ivT4YJGcTU6xlc91Y3rpOaYjIwIIIIBACAgQ0AuBRmAXEEAAAQQQQAABBBCIdIEDx5Nke1yipKRclvLFckuFYrkdH/KiDUfkox82Os6vGXWuPp2zz0nadyxJVm+Pl437EuTs+RQpXzSX1CpXQBpUYRivE0/yIIAAAgjYFyCgZ9+MHAgggAACCCCAAAIIIHAdBUbM3iJz/4rzaw+yZs4oU//V0lYZf+6Il1nL9suaXSfSzJc3Z1a565YS0qlpWcmYMYOtstkYAQQQQAABOwIE9OxosS0CCCCAAAIIIIAAAghcd4EBX62UXYcS/d6Pr59rLDr011e6fOWKjPp5q+UgYr5cWeWpe6tJvUoFfRXN3xFAAAEEEHAkQEDPERuZEEAAAQQQQAABBBBA4HoJDBn/l6zfc9Lv6qcMaiHZs2byWc7In7fInD/t9QjMlDGDfP5EAyle8Aaf5XvbQIOJWw+clpOJyVI2Jpff5fm1M2RGAAEEEAgZAQJ6IdMU7AgCCCCAAAIIIIAAAghYEZj8+275/o/dVjb1uE3FYrnlw8du8VmGDq/994Q1PrdLa4Mm1YvISw/UdJRX5+hbsPaQLNl0NFX+YgVyiJbb9uYSUiSf796Fjt6Y4QMAACAASURBVConEwIIIIBAyAsQ0Av5JmIHEUAAAQQQQAABBBBAwFVg28HTMnDMKr9QurQoJ/qfr/TmpLWic+c5TR88Wk8qlchjOfvOQ4ny3fydHufpcy3ogaZl5aFW5S2XzYYIIIAAApEjQEAvctqSI0EAAQQQQAABBBBAIGoEBn2zWrYcOOX4eL94upEUzZ/Da/6D8WflyRHLHNehGe++paQ8dmdlS2Vo4FADiHZStdJ55d2H69rJcs22O+JOy8pt8bJu9wmJT0yWcjG5pWbZfNKwamEpnJdegH7hkhkBBBBIJwECeukES7EIIIAAAggggAACCCCQfgKxm4/K+9M2OKrgjrolpN/dVXzmnb18v4z5dbvP7bxtoHPpzXj1Vktl9P54sZw8c8HStq4bdW5RTrpa6G3oXvDqHfEyM3afbPAyH2HL2kWlY5MyUqpwTtv7lVaGi5cuy+Z9pyQu/qyULpJTqpfOF5ByKQQBBBCINgECetHW4hwvAggggAACCCCAAAIRIvDRDxtl0YYjto4mX86s8nn/BpI7Rxaf+T6csVEWb7RXflqFfvVsY5893X6M3Sffztvhc588bTB2QFPJnyur5fyjftkqv64+aHn73m0qSvtGpS1v776h9j6ct+aQxLrNCajb3Vq7qLS5uXhAg3spl67I5v0Jsu9okpQsdINUK51PsmbO6Hj/yYgAAgiEmgABvVBrEfYHAQQQQAABBBBAAAEELAmcu3BJRv93q/y+7rCl7UsUvEGealdNqpXKa2l7XQxDF8XwN33St76Ui8nltZh+ny+VwyfPOa6qa8vy0rl5WUv5v1uwU2Ys3mtpW9eNBj1YyxiGayftP5Yk4+btlFXbj/vM1rxmjPRqU1EK5s7mc1tPG6zdfVLm/hmXZiC2UbUi0qZOMbm5YkHH5btnvHT5imzalyB7j54xhnBXLZVPcmXPHLDyKQgBBBDwJEBAj3MDAQQQQAABBBBAAAEEwlpg5bbjMmvZflnvYehoTP4cxlx27RqWsnWcujjFjCX2A1/ulfz4Wiuv9W7cmyCvjPvT1r65b1w2Jpd82re+zzL2HDkjz41e4XO7tDYoWSinDO/fwHJeXeDj5W9WS8qly5bz5M2ZVT56rJ4UymNv7j4Nho6bt0OWbj7ms656lQvJw7dVED0ep2nD3gSZ++dBWbj+2h6cdSsWlNZ1iknjakWcFp8q34HjZ2Xp5qPG+b378BnJlyur1C6bX/Q46lQoEJA6XAvRAKXWo21RpWQen71LA74DFIgAApYECOhZYmIjBBBAAAEEEEAAAQQQCHUBDVb9uTNetuw7JecvXpKKxfJI7fL55abyzoIe2jtPe+n5k26pXEhe6VLbaxHf/7FbJv++259qjLxjnm/is3fb8FmbjaGvTpP2cLztpmKWsr86/i+v8/N5KqRpjSLyYsealurQjeJOnJUXv1olZ5NTLOfJkjmj6ArEGgi1k04kJsvYuTssDfWuWSaf9Lqtoq1Vjl33ZdfhRJm+aK/ofJGeku7/fY1Ki8516E/adShR/m/1QZnzZ9w1xVQpmVda3VhUbq9bwp8qruY9duq8MfRae1Pqgiw5smaW6mXySb2KBaVJjcAEQV13dOuBU6LHlzVLJqlUPI8xdyMJgUgQIKAXCa3IMSCAAAIIIIAAAggggEC6CPQdtlSOJDgfCvvcfdV9Blvem7beUs8yXwf4WrcbvQ4nTb54WTq/+7uvYrz+vVbZ/PJWzzo+y9C5DXWOQ6dJ69C6rKR3vl8nK7b6HtLrXtaN5QvIGw/dZKUKY5uEMxdkwFcrRYN6dtLbPetITYvHYparPUO1h6jVpEOhX3qgpugiLHbSxZTL8s2c7fK/Vb7nU9QejT1bV5D6VQrZqeLqtkcTzsvUP3Z7DSgXyJ3NmKuxvc3etO47dOjEOfnvygNG4DUhKfVCMzqnogZA76lfSrJnzeToWFwznT570Rji/dfOE7Lt4GnRJtAgqA7tblYjRnJk878OrU+nGNDj+WtHvLHC9+UrV6RyibxyU4UCRj15bvA9L6idg9UPJNvjTkvyxUtSvmjugM5x6bof+48nyfYDp+XM+RQpVzSX5evezrHotnpOaHBXzwedAkGvSbvXi90603t7AnrpLUz5CCCAAAIIIIAAAgggELYCPy3dZ/TIcpKKF7xBRj7Z0GfWsXN2yE/L9vncztcGuthHKS/DSJdtOSZDp673VYzPv3/3UjOfi4oMGf+XxyHQPisQkWY1Y+SF+2v43FRX6n1r0lqf23naYGCnmpaHxn764ybL8zW61lckX3b58pnGlvdx+dZj8u739tvp9puLyxP3VLVcj2740terjKCNnfR0u2rS2mIvTbPcuX/FyYjZWyxXU7lEHtFguF5DdtPE33bJtEV7LGV74u4qjnseJp1PkSkLd4uuhu0t6SrRXVqUE+0V6iTpkPXJC3f7nPfyngalpEvzspLLwoI/nvZDe7n+suKA/LbusLEStXu665aScuctJbzeZ6wcoy5a8/OK/fLb2kOy92jSNVl0kZw765aQ8sVyWynO6zZ6PAvWHhKdAsA9aWBXVz2vanFeVb93JsAFENALMCjFIYAAAggggAACCCCAQGQJ9Bu+VA6fsN9Lb0CHGtK8VoxPDJ33TXvp+Zt8zdXndDEM9/16vfuNUqeC54UldEjlY5/F+ns4Mv2VWyVzJu89zjRAqYFKp0l7N/27u+9eelv2n5JBY1c7rUbsBI6e/WJ5mkEOK5W/3etm0aG+VpKdwJd7eeNfbGa5R5gOd9WejXZT9dL55J2Hb7aVzcn58GDzstKtZXlb9SzfckyGz94iiecuWspXKE82Y0Eeu8P/dViyDpPXa8pK0gVZnry3mjSqZm/xGi37/1YdlC/+u9VKNdKhcRnpdVsFS9u6b/Tb2sPy2U+bLOXVAOKjt1dy1JNOh6p/OnOTXEjxPYenBqgfaVtJcobZgjYE9CydRmyEAAIIIIAAAggggAAC0Sqgi1bosE7tkWM1tb25uPS32Fvq4qXL0uk//g2F1V4m/e6u4nX3xvy63WdvIivH52u1W111WHuz+Zve7FFHapfzPOz2XHKKdH3vD3+rkbEDmkr+XFm9lvP5rM0y34+5BysUyy0fPXaLz331106H3mr7+Eonz1yQ3h8v9rWZx793aFzamB/QSnp78jpLqxynVdZT91aV2+oUt1KNMf/fyJ+t9wJ0LfT9R+uJ9gq0knSI7RPDl9q6H2i5GtT74ulGkjmTtZ56uoLyE58vlaMWg3nmvt+QLbOMeqqhsaiJ1TTp910y9Q9rvRrNMq3MD+pev5Mez04Cu/P+ijMCrnaSzkf5yeP1JYO9Uet2qgj4tgT0Ak5KgQgggAACCCCAAAIIIBBpAjpvmvZo8hXU0XnGOrcoa8xpZSd9+b9txpxfTpOVgIS/wSJz3756trHXlU/HzdspM2P9Xx1Ye+bc28DzysSrt8fLW5OdD7c1j+eljjV9LsZw35sLnDbN1XzD+jXwuSDDGxPXGHOx+ZPGDmgi+XNl81rE1EV7ZNJvuxxXo0GjCQObSUYf0Y/N+xJk8LfOV3AuUySXfNbP9+rNeiCPD4sVnafPSbIaCNWy/blWH2haRh5qZa1nmz89KO+oV0L63eU9wG86bT94Wl4as8oJm/S9q4rcWc/aYik6hLf/iGWO6nmoVXl5oGlZS3lPnb0gvT50Fqy2E6i2tDPpvBEBvXQGpngEEEAAAQQQQAABBBCIHIF9R5OM+aVWbT8u+4/9M/eTBgR0hU67gTxTRgMRGpBwkprXjJEBFuab06DkI58scVLF1Tw6mfwnfb0HWPzpKeW6c692rS31KnlegOGHJXtlvI2FIzwd+IPNykq3Wz0PudSJ9F/+xvlwW7NeX8EPXXyg87sL/WofzfxM+2rS6kbvKxEP+HKl6Cq6/iRfPTW17NH/3WppwQ1v+/GfXjdLDR/DiP/YcEQ+9mMRFq1/xJMNpYSPOfsCcQ1NGdTC52IcOkz0wXf867X79XNNjF6BvpKTYcpmmQXzZJMxzzXxVYXxd+0xpz3nnKbJLzeXHNky+8z+7dwd8uNS53OS+vpg4XMHgrgBAb0gYlMVAggggAACCCCAAAIIRI7AqbMXJfHsRdFVMwORdGEMXSDDTtKeUtqDqXDe7Jay/WfKOlm5zf6KsGbhusrp/U3KeK1LA51Pj1puaX+8bTRhYHPROcE8pUAt8uFrJeJABSh99ZrSod2vjHPem810urNeSel7V2WPbjpktOeHi/xuH+09qb0ovSUNUGqg0p+kPbO0h5a39P70DRK76ag/1Rgr+Po6t50MGXXfqSfvrSptfAwj1p7AOszbn6RDorXHmbfkT685s9xn76sut9Yu6rWeQJxzvnrs6g7oyr8Pvb9IdHEPp6lz83LStWU5p9mDmo+AXlC5qQwBBBBAAAEEEEAAAQQQ8Czw8/L98vWv2y0RVSudTx5tW0kqFre+EqQO59RhnU7T5JdbSI5smXxm97cHWN2KBWVItxu91pOQdEEe/sjZ0DrXgkc/3Uhi8ufwWFegAm2+AhLrdp+U1777y6etrw18zd+4Yc9JeXW8//Xo/IY6z6GnFIjebFp2rbL55a2enuvRbQIROKxbqaAM6er9nHt9whpZu8u/IdGNqxeRgQ/U9NqMH87YIIs3+hegrFUuv7zlpX10B2bG7pNx8+x9RHDfcSvDlZ3Maedej/bS1N6a3lIggvxliuSUz/o18HWZhcTfCeiFRDOwEwgggAACCCCAAAIIIIDA3wIaCPlp6X6ZvyZOzqSxEEelEnlEF8HQlRmdpE9mbpSF64/Yztrn9kpyj5c57VwL1PkAda4xp+nlTrUsrdTpb4Clasm8MvSRul53Uxcn6Pj2b04P5Wo+XRRDF8fwlHTRle7v+7/Ihy7GokE9T8nfBTHMcnUF0sfv9NwT8PjpZOnzqX9DvLUuXbVXV+/1lAIVONThqTpM1VvqMnShnL/gX49DK8NUdZVoqyvbetrfrJkzytR/tfR6PG9PWSer/Oixq4VnyZxRpvmoR1e11dVt/U3TX2npdVGRb+Zsl1nL9vtbjaWFcvyuJAAFENALACJFIIAAAggggAACCCCAAALpIfDnjnjZeuC0xCcmi85fV7NsftEeJP6kxHMXRYfebtl/ynIxGjx8ul01y9vrhjqsU4fa2U16jG/76JFllrlowxH5yI+506yuovrhjI2yeKP9IKi5n7pYyvD+vnv96JBb7RHoT/rymcZSJJ/3IdjPjFou+1zmgHRS34sda0rTGkW8Zu30zu9yMeWyk+Kv5unQuIz0us37QhI635zOO+dPqlOhoLze3XsPvUD0BCyQO5t887z3wGGfT2Pl+GlnC3yYBlYCbY9/Fmt7Fd20jH3NO/fCVytl5yH/5mzUej9+/BYpX9RzUNzfAL95bG/0qCM3ellh25/zLJB5CegFUpOyEEAAAQQQQAABBBBAAIEwEZixeK/8ELtXtGeYp1S6SE7p1LSsNKtpb9VeLW/V9nh528EqtB/0qSeViuexrDj429WyeZ/14KRZsPaW015zVtKaXSfk3xOcD1Xu3baitG/ofT4z3Y9fVx+UUb9stbJLaW5zc8WC8pqPocqaUVe41ZVu/Una+0t7gXlLI2Zvkbl+LISgZVsJrvizsIO5/1ZWUtUh0To02p/UqFph0R6o3tIH0zfIEj/nBPTVs1Hr1+tTr1N/UpZMGWXaK957An764ybRVbb9TdoTUAOVntKYX7fL7OX+99DTgKsGXkM9EdAL9RZi/xBAAAEEEEAAAQQQQACBdBLQXk2/rT0kK7Yel7W7T0jKpSuiC23cUrmQMeRV58fyJ+kCHJ/9tFnOnPPdU69i8TzSu01Fnyuauu+P01Vodf43nQfOanrn+3WGk92knpNebm45W99hsXIkwVnvLJ0DTueC85WOnDwnfT9f6mszj3+/u35JeewOz8NtzYz+zguoq87q6rO+kg7n1GGd/qRhTzSQ0oW9936dGbtXxs3b6U818sQ9VeV2L0OitXANgmow1J/Uo3UF6ehjAZtArBTdoEphGdzZe4By7p9xMuJn/46neul88s7D3ufQW7r5mLw3bb0/bFKqcE75/AnfvWn9qiRAmQnoBQiSYhBAAAEEEEAAAQQQQACBcBdIOHNB8uXKGvDD0F4zOjH+3qNJ15StcwLqnG++Vv70tlM6THXs3O2yI873sL78ubKKrsx5U/kCto7zYPxZeX70CttDOzXYoUEPq0l7MmmPJrupec0YGXB/DcvZ/Jlv7OtnG0shiysrv/7dGiNY7CT1vauK3FmvhKWsj36yxBia7iTVq1RIXu1a22fW46fOS5/PYn1u520DDe5qkNdb0nn6dL4+f5KVodcHj5+VJ0cu86caeaZ9NWl1o/f5PE8lXZBefi5g80jbStKuYSmv+6rzXeo8lP7Mc9ipWVnpfqv3VZX9AgtgZgJ6AcSkKAQQQAABBBBAAAEEEEAAAc8Cuw+fkc37E0SDY2WK5BLtdVOy0A0BI9OeTdobaNvB09eUqUNsNWh4h8UAUVo7tetwooyds0PW7/E97DJX9sxG4FB7O9pN387dIT8u3Wc5m64AOqhTLcl9QxbLebQ35nOjV8iB49cGWb0Voj3ztIee1aRzNQ4au9rq5le309WbP+xjbUi0ZvJnIRbt+aXnopWkQ6J1aLST1KFxael1W0VLWcfP3ynag85JanNzcXnynqqWsr77/XpZvvWYpW3dN7IyH6CZ5/NZm2X+mkOO6tFMEwc2l5zZvQdCdTt/AtWaf/QzjSQmn+dVrx0fQDpkjIqA3uXLl2XhwoUybNgwmT9/viQmJkrr1q3liSeekHvuuUeyZbM2NtpuOVeuXJF169bJZ599Jj/99JOcOHFCGjRoIL169ZKePXtKzpz+TWabDucDRSKAAAIIIIAAAggggAACYS+gAcNNexNk77EkKVXoBiNYo0PpApUWbTwic1bHpRnY08VLbqtT3FbQK6390nn7pi3a43WRDO1tqItG+Oq55Om4tUfmmDnbRRcXsZKs9MZKqxxdeVQDLVaTtpX2NlRLO+nNSWtFF5Kxk+wE2bRcXSX4ic+XyvmL9la71Z6vXzzdSLJnyWRp93Q4fL/PlxqrXttJOq/hqKcbSUGLc8A5HbKu+/TYnZXl7lusBXcPHD8rTznsDdjt1vLyYLOylhj0nH7448WWtnXfSOe51PkuwyVFfEAvJSVFPvroIxk0aJA0a9ZM2rRpI8nJyTJr1ixZv369vPHGG/Lyyy/7DOrZLUeDeZMnT5Z+/fpJ2bJlpV27dkYdc+fOlUWLFskjjzwin3zyieTJY32y13A5qdhPBBBAAAEEEEAAAQQQQCAaBI6dOm8E3PYePSNF8+eQaqXyiS4kEsik5S/dfFSWbz0uWl/uHFmMuf+051/L2kUDUtXaXSfk/1YfFJ2DzD0VL3iDMaSyXYNSkjWL90UwvO3MniNnZOofeyR281Gv+9ylRTnR/5wmOwsj9G5bSdr7GMaZ1n7oisfDZ2+xPLQzb86sxirR9SzMb+hanwYnh/20WRKSLljiyJYlkzx5b1XR4dd20oQFu2T6YnuLpFhdgMV1P2bG7pNx83bY2TWpWiqvDO1d11aeOX/GyUibc/bp/Imf9K0vmTJmsFXX9dw44gN62iOvQ4cO8tBDD8l7770nuXP/vcTxkSNHpG/fvrJgwQKZOXOm0WPPW7JbzsaNG6VTp05SuXJlGTFihJQo8fe4/6SkJBk4cKCMHDlSvv76a3n00UevZ/tTNwIIIIAAAggggAACCCCAQJgIXEy57HWVT38PQ1c81uHEGnzTIFTlEnlEhyoHMmnwU1dwXbvrpOyIOy05smUyelDqPHYtasWIBqX8TTq0+7+rDhjDr91ToTzZpGXtYnJP/ZJ+zRepPcGmLNxtBEK9pXsblJKuLcv5nDfPUxnnklNk8sLdor0cvaXb65YwAqHaa9NJ+mXFAfnq/7ZZyqo9QnVOOydp3l+HZPjszZay6jE9ensln6spp1WY9qL9dOYm0Xn1fCUNjD/atpKtIeu+ygzG3yM6oHfhwgWjZ96UKVPkxx9/lPr166cy1d5ybdu2lcGDB8tbb70lmTKlfeNwUo72vhswYIDMmDFD7r///lT16jDcBx54QBo2bGgE+8wgYzAanDoQQAABBBBAAAEEEEAAAQQQiAaBK1dE1u0+ITsPJ0q2zJlEF2DRIGUgU/zpZNHg0ZqdJ4y5GzNkEKlaMq/UqVhAmtWIMQKjgUinz16UPzYckb92xMuWA6fk8pUrUrlEXqlToYA0rREjGqj0NyWeuyg/Lz8gv687lOZKyxpg00VKytocCu2+X8kXL8ns5QeMFbZ1eLx70h6hOtelv22lobzZy/Ybc/dpINk9NasZI3fULWF7ZW1/nQOVP6IDenFxcdK9e3djrrrvvvtO8udPvST5jh07pEuXLlKuXDmjt1zevHnTdLVbTsaMGeXJJ5+UTZs2GcHEihVTj8E+efKk9OjRQ/T/Tpo0ScqUKROo9qQcBBBAAAEEEEAAAQQQQAABBBBAwC+BHYcSZfvB06LBN+2lWats6niKX4W7ZNbeoBoIPXPuopQvmltqlcufLsNe9x9LEp0vUIcvl4vJLTXL5gtIb9BAOTgpJ6IDelu3bpXOnTsbPeG0x1yOHKlXKomPjzcCfjqn3sSJE6V48eJpGtotR+fK03I1abkFCxZMVe65c+fk+eefN4b7Tp8+XWrX9r08tpPGJQ8CCCCAAAIIIIAAAggggAACCCCAQOQJRHRAb8mSJdK0aVPp37+/sTBG9uzZU7XgqVOnpE+fPrJ9+3b5/vvvpUqVKmm2sN1ytBANJJYsWTLNnoHmEF4NMi5evFiaNGkSeWcWR4QAAggggAACCCCAAAIIIIAAAgggkC4CURHQe/PNN2XIkCHXAJo95ZYtW2YpoGe1HDOg56lnoP5d5+x77bXXHAX06tWrly4nA4UigAACCCCAAAIIIIAAAggggAACCKQWWLVqVciRREVAz1MPvcTERGOuO12kwp8eeu7lmAE9Tz30Ll26ZAQY3333XQJ6IXdJsEMIIIAAAggggAACCCCAAAIIIIDAPwIE9IJ8NpirybZq1crrHHoaYNPFKQoXLpzmHtot5+LFi8YcejqXnrc59GJjY2Xq1KlStWrVIMtQHQIIIIAAAggggAACCCCAAAIIIIBAuApEdA+9vXv3Srdu3YzVbb2tclu9enUZMWKE5M6dO812tFvO5cuXjbn5du/e7XWV26SkJK+LcYTrScV+I4AAAggggAACCCCAAAIIIIAAAgikn0BEB/TMobA6R15aq8n+8MMP0rFjR2PBDF11NkOGDGlK2y1HA3rmkNo5c+ZImzZtUpW7YsUKue+++6RTp07y/vvvGz35SAgggAACCCCAAAIIIIAAAggggAACCFgRiOiAngKMGTPG6C2n8+hp8CxnzpyGy8GDB43587Zt2ybTpk2TGjVqGP9+8uRJ6d27tyQkJMj48eOldOnSxr/bLWf+/PnSoUMH0eG+o0ePlpiYGKMcDQ6+/PLLMmHCBJk5c6a0bt3aSjuxDQIIIIAAAggggAACCCCAAAIIIIAAAoZAxAf0dFjrwIEDZeTIkdKsWTOjt5wG1WbNmiVxcXHyxRdfSNeuXa/2zouPjzfmvzt8+HCqhTLslpOSkmL0/Bs0aJDUqlVL2rVrZ4DPmzdPli9fLkOHDpUXXnhBMmfOzKmIAAIIIIAAAggggAACCCCAAAIIIICAZYGID+iphAbjtLfduHHjjGBagQIFpH379vLss89K7dq1Uw211XnvNMBXrVo1GT58+NUefXbL0e2Tk5Pl559/llGjRon22NM5+rRH3jPPPCMtWrSQjBkzWm4oNkQAAQQQQAABBBBAAAEEEEAAAQQQQEAFoiKgZ7Wpr1y5IsOGDTNWxNXgnwbdSAgggAACCCCAAAIIIIAAAggggAACCISSAAE9l9bQefV69Oght99+O8NhQ+ksZV8QQAABBBBAAAEEEEAAAQQQQAABBK4KENBzORl04YvZs2enWsSCcwUBBBBAAAEEEEAAAQQQQAABBBBAAIFQEiCgF0qtwb4ggAACCCCAAAIIIIAAAggggAACCCDgQ4CAHqcIAggggAACCCCAAAIIIIAAAggggAACYSRAQC+MGsufXb18+bKcOnXKWFk3T548qVb2tVpuSkqKrF27Vs6fPy833XRTqhWArZZhdzutc+fOnbJ48WI5fvy4bNmyReLi4qRixYpSunRpYzXi+vXrS0xMjKNjsrs/5vZnzpyRS5cuObZMq95wbSM9FnPfDx8+LEeOHJFMmTJJuXLlJF++fJIrVy6nzI7znTt3Ti5cuBDQ9tGd0YVztO1z5syZbqtUB+I8sAp39OhR+e9//ysnT56U5s2bS506dRwfVyheq1yn1s6EQJ4H1mr8ZyuuVWtigWwjrlVr5la2Sk5OltWrV8vy5cuNZ07NmjWlWbNmxrPHnxQtz1R3I+7Z1s6aQN4PrNWY/vdszgW7LfH39oE8F6Ll2WBKf/3117JmzRp55513/L5nu7deej0bPJ0lnAfOrh/NlZ7ngfO9speTgJ49r5DcWoMMp0+flqxZs0qOHDlS7aPeUL755ht57733ZO/evcbfatWqJYMHD5b7779fsmXLZvmY4uPjpXv37vLrr79KmTJl5PHHH5fevXtLsWLFLJdhZ8Nly5bJwIEDZdGiRT6z9ezZU95++20pVaqUz23T2kBfnrdu3Sq//fabYVKvXj2pUaOGZM6c+ZrN9Qfo888/L3v27JGJEydKwYIFfdYZqW2kQWKde/LLL780/NJKDRo0kF69eom2kQbCgpHeeustWbJkieX2MfdJz4Pt27fLoUOHjPO6QoUKxjmg7afnxqBBg2TlypVSoEAB6devn7F4jv5vqylY54Huj9b1008/xricMgAAIABJREFUyWuvvSbr16+XDh06GP9bg/Ga/vjjD+Madm23oUOHOloQKFjXKtep1TPtn+2CeR7Y3zsRrlWu1VB+puo5PWPGDPn555+N96giRYpcPc3149XTTz8t06ZNS3XqV6lSRT799FNjgbUMGTLYuiwi8ZnKu5WtUyCoz257e/b31v7cszkX7IkH8/kdKe9xdoSdnstmHcF6NnAe2P/dHczzwE5d6bUtAb30kg1iuWagrWzZsvLJJ59cDeppD7KPP/7YCIqllez+eDfrWbdunVGcBj1y585tBGv69u0r1atXd9y7x33/tI4uXbrI5s2b5Z577pG2bdsa5WvPLzPp8WmgQl+058+fL+3bt3e0oElSUpK88sor8tlnn6XajVtuucX4atOqVatUx+Xkx0cktpH+mNF216CRngcaKNKAsgaXNXh8xx13GEFP7dV54sQJadKkiRH80x876Z2cPKTTOg86deokn3/+uezYscMIZptBcXP/NUg2evRoKVy4sKVDCtZ5oDujAU33fVZ7bYMSJUrIQw89ZPR61aC83jvGjh0rsbGxMnPmTGndurWl49GNgnWtcp1abpJUGwbrPHC2d85+HHKtcq0G616qIxL0w42+b7i+X+kPrGHDhslzzz1nBO70Xlu8eHFZtWqVcS/V0RBTpkyR2rVrW740ouGZqhi8W3k/JaLlns254PvWEKxzIZLe47Qji/6+1fdZX0nf6Y8dOyY33nijZMmSxejw8sYbb1jqfBDMZwPngf2AXrDOA1/nWLD+TkAvWNLpWI+nF9uNGzeKBiR06Id+Ldahqfq1ePfu3fLqq68agTA7P95d69FAlwbRPvjgA6PHkiYNvOnLbYsWLdLs2WaVQF+c9YY6fvx4GTVqlBEY8vaVW3vt/O9//5Mnn3xSnnnmGaP3nJ2v4hrg6NOnT6qglN7g//rrL+PfNCCqL/Rm78dABvTCtY30x4z+uPn3v/9t9PrSnl7mECMN9GpvvCeeeMLoBao/vr///nt58803jaCfBsB0iLTVpENw9MZsJ2kgW4dBWe1BqWWb54H2Pq1UqZIxtFa/WL700kuiba4rYGsvUP3xpr0oRo4caRhoV+1HH33U0u4F61rVoV/am3DBggWGt177+mNRz2UNuGoA78cff5Rx48YZ16smHS6t10HlypWNlyHt8esrBfNa5Tr11RrX/j1Y54FZM9eq/edqsNqIa9W/9x79IDVkyJCrF1liYqLxzqHnvN6b8ufPf/Vv+iGya9eu0q5dO3n99ddTfYj0dBVH8jPV9YMf71be7+PBuh9cr3s254L153iwzoVIfTboaDK7Sd/vrf5uMN/n0/vZwHkgxm8wuyPjXEcVpud5YLfs9NqegF56yQaxXE9BAg2iPPbYYzJ9+nSjh5trOnjwoPTo0UMaNmxodJ937fnmadfTqkfnW1i4cKERMNQAoSb9wqEBMO295GQeGZ3PS/dNv2xb3TcN+GiwQvOOGDHCCMRZSWfPnpVnn31WfvnlFyOAqD2TNBioQcI///zTCCzqcWlwSofbaLn+3Fjce1GGaxtpQEuDPzo/3vDhw1N9zdKXA/3ho9t89NFHkj17dqMpNLikvcK0Te0GwNL7wWyeB9rjU3tX6NyMeg5MmjRJ+vfvL/rjTYcV6zGbwWI91/Q4dGiu63F6O++Cda16uobM616HD2tQXq8Z89rXH5R6vmuQWYOUefPm9XkJBeta5ToN7L000OeBnijBenniWv17iC7X6t9TgATrmer+o83Tjzm9Fpy0T6Q+U3m38vkYTbVBsJ7d1+OezbkQmudCpL3Hmcej92h9x23atKnH0WP68V/nP/3iiy+MjzI6xY7VeeY9PQMC/WwI1j2B88DZeWDvqk6/rQnopZ9t0Er2FCTQnjkapNKghPY6ck1OXjg91aPlavBDJxbVYava608DIFqnBjx0SK4uYGE1ebsZeivDyTBLsy6dFyetQKAG7zRY8/777xvBKA3q6Q3f6ZcC9x8fkdpGabWFGQjVAJLVAJj2JtPefxr4tJucfGnTALf2qDCDduY+a0893Qf34cJ2z7lgX6vuP0LN617vCRrodx8O5vR43Ovx1VZO6+E6Dcy9NNDngbY316qzQI6n512g2yhYz9VIe6aaAeQbbrjBeA8w5x02f/zoHLGuPffMe5/Te5yne2m4PlO5Z3PPjrR7wvX+LcSzwfsbpvroHNHvvvuuMee7jhjSD2D6+8s92b1Pu+a/3s8GzoPQOA98/d4J1t8J6AVLOh3r8fRw8XWj8vV391329hAzt9UbjM5JoF87vvrqK2PuNO3VpnOt6ZBL90U70mIxh7Joz6f//Oc/lobvmr3CdB6I7777LtXwF2/05kt5yZIlU82P45pHeyHq0EQN4mlQTwM++p+dRTEirY1MN108xDUA5uvHjN1zTsvTHqAaFFZ/HVJtZTi13Xq8/dj1VpbTetwDu77K8fV393Pc7O2hC7u4to9OSN25c2djXsMJEyYYPVxcr1196dHgpdUhB8G6VrlOnd1Lg3UemOcQ16r9OQGD1UZcq3+fpXbvpZpHp1bQj5WuUxSYw6D07+5TFJgjBuLi4mz3do6UZyr3bO7Z5nOBcyG0z4VIezaY553eh3XRCv3tqUP9daop7SDgujifk+eB6/t2MJ4NvCM4+90dzPMgHUM8losmoGeZKnQ3NIMROiGz3pzMIY5Tp041FixI68d5oHvopaWj+/Xtt98aiwpUrVrVcpDAnEtGJ5zWXnN33nmn18U2zBVIH3nkEenWrZvlYbq6z+ZLuc55o4HAQoUKpdnQrkG9u+66y5gX7uLFi5aPKdLayAyg6jBac4iqCWfOxaarv7r3enTy8DQXd9Gy9FzWHgy+kt16zPNAv7i5Tnzu7QegmUcXlrA6zDtY54E5J8qcOXOMH5Q1a9Y05sjT4Qc6aXubNm2MYQaubadL3usQfQ1uW+1BGaxrlevU2b00WOeBeT1yrdofChusNuJaddaDUs9t/XhnLiKkPwo7duxofJzUIYQ6dYF+HClXrpxxGei7gb73DB482Ljf6oJbVj5CReozlXcre++/wbofXI97NudCaJ4LkfZscP99oME8HQ2l7/a6gJ3O+633cO1tbfe3gnvZwXo26Md23uft/e4O5nng6zdpMP5OQC8Yyulch7e5i+rWrWustFaxYsVUe2EuXKCrjVmdp85KD720DlVfcFesWGHM12elh56W4bramy62of+5D3fUF59NmzYZNzmd506H+OowQv3CbSf98MMP8vDDD6c516BrOe5zqjkZ0pnWXHDh2kYaGHrggQeMALL2wKxTp47s37/fCLrpcbovFmEGZfRroPZ20CFMVpN+4dU6NLBqZVVZJw9pPQ+eeuopY7EIXUTCTHo8S5cuNX64uc4JqYvL6MTnem5a/dEWrGtV991sH9eVebW3rPae1SC5eurLiE7sroFs7X0ybdo0W4t8BPNa5Tr9O1hg914arPPAvF64Vnsaq3hafa5yrf4zT2koPlPN81rn1NUe4rraoDmxv/aA1sXB9IOJPt902LlOPaLPOP3wpIE993cvb8+8SHym8m7FPVvPeZ7fof38DtZvrmCcB57usfq+qyNWdCoqfW8350jX1XCtjkpJq+xgPht4n7e+aEmwzwOrv2fTazsCeuklG8RydZ6vyZMnG12K3ZN2LdagQ8GCBa/+SYMi2gNHh7M6XeXWvRdTehyuBof0a7jefH0l/QGlC3M0atTI0tdw1/L0R7J+SdduzbqqrrcFNVyDeo0bN7b8EIjENtKvejqvnAaEdGi1a9JFTfQc069hZtLhRzrEU1f+0+GzdpOeDxps0/zuc0K6l6VDS/UFRdtI5zy0kvQ80MCc9rjzdR7oNaTDrDRoaSeIHKzzQI/X7LmqKxEvWrTIMNMXGG0DNVEjneNSf6CaSXu56rVtdzGbYFyrXKdWzuJrtwnmeWDWzrU601hgyWoKZhtxrdp773FtQw3Y6Q8/fT7oAkppJb3Pam8+XWzL9fln5VyIxGcq71ZWWj71NsG8HwTzns25ENrnQqQ8G7wp6284HVmkw3D144t2MtHOCP4E9LS+YDwbdDE73uet/+6+HueB/Ss8cDkI6AXOMmxK0mCEzqGl6cYbb7Qc8DDzaTdl/TJtZRiJvyj6YqOBGe2VsmHDBuMlWoNHWbJkkZtuukl0mLH2/NPJ/a0GbgKxT3rz1mR1NSS7dYZTG+lQTX1A6pejrFmzGitK6QPSvT30Qao9FzTIHKy2sutudXuzffQ81N4ZGTNmtJrV1nZOzwP3SnQosfakdN9P7TE4d+5co+30OFq2bJlqfhE7Oxtq16ruD9dp6hYMxnlg55wJxrZcq9cqc61af+9J6xw17y36PNOe2jpaICYmRooWLWqsDu7v8yAan6nqzD372rMtGu/ZnAtpPxmDcS5Ey7PBdX497UVtZ+51b+8t6f1s0Lo5D/IELP6QXudBMN5t3esgoHc91KkTAQQQQAABBBBAAAEEEEAAAQQQQAABhwIE9BzChVI284uA9oAKxNdhT8cWrHqs2mrPi40bN8qZM2ekevXqlle2tVq+63bBqot6rLWODl3Vr1TaE0KHSKdXjz/qsdYe5lbqpUN5ExISZOfOncbw5VKlShk9aXVlX11wIxBtRT322iXY7eNs78iFAAIIIBCKAjpXpPbk1yl8rM6F7eQ4qMeJmhhzeQajfZztHbkiQUBjADpCbsuWLcaikLoQlL7f+9sj3d0m0uoJVtsT0AuWdDrW4zrRvk70qXOa3XrrrcYKPoFMwarH3GcdXqsr3e7bt884Hp3vy5yTZvv27cYCBroghiZzRdXOnTs76oobrLqoZ4Q4aSMNdC5evFi++eYbY2VB9zn7dMEUnVC9S5cu0qBBA8cPGOpxNnRY5155//33jYU1dBiap6TzS+ncUo8//rijob3UE9puTp437777rjGPY6CGvHjaB+r5R0bno9QFpXTKAB1ulCtXrjTZzp8/Ly+88ILxQ9FJ+1BPaLuZH6x0gSrXII1OHq/Xy8KFC6VSpUrGomH6bun0nZJ6nL2LB8vNyn3byUJjVsp134Z6nKiJ36u1eqpVgyt//PGHjBgxwgga6gf02267TZ5++mljqqNATb1EPc7aPdBuq1evlmXLlkm3bt1SdZLRZ7nOG64LGrq+4+tz4YMPPpCqVavaOoBIq8fWwafTxgT00gk2mMWmtXJmrVq1jBfxDh062J7g3tO+B6serV+Xt+/du7csX7786u60bdtWhg8fLvny5TNW6Jw3b54x8bj2/NHFPTTZWaDALDhYdVGPszYyF6vQB4l70pcLbX/XCcp1YQd98NidkJx6nLnpj339wff7778bC29oQFXn5syUKdPV5tI5pnQCYn0h1GBs//79jQCgzqdoNVFPaLtZbUd+wDmVSp3PyQ9f/WDx1VdfGYtNmR9F9B6qq5W/9tprxr3UNWlAQRcw0gCPnUnDqSe83PQc0A8tgwYNMj6gur976Tmhf9eF1Ozcs93PA+qxdu0Hy02fy/rurL3pfSUN6uh8kQ8++KAR/C1RooR06tTJUpCXekLbTVem14Xs9OOOvjvrfMuaNFikCy7269fvmg+1ei1/8cUXRo9Nq0E96hEjIBqqbrpSuz4DdGSNBnBdF4jU578u9qTv+HfddZcx2mblypXGO70GdidMmHDN+4One0qk1ePr3hmsvxPQC5Z0OtZjBtpKly5tvHxrLxl9adcXdu25pi9i+oNb/+5PClY9+vDX1Th1ddu3337b6Hm1Y8cOeemll4xAgT50dOlx15uiGSzToJ/+zTWY4O2Yg1UX9WS4GqS120ZjxoyRPn36SM+ePeXFF1+UatWqGcM29eVSHzC6WpX24NSXUu3Rqee/vpzYDRhRj303feHTVXF15S0NMGjPO2/DcTRoqitEaptpPu11ayVRT2i7WWlDT9s4CUw5qY96RH766Sfj3phWL1p9Udcv7R07drzaw9lpQI96nAX0rrfbhx9+KPqjW5+j+tH0jjvuMP5/Xc09NjbW6KXZvn17y5efp+OhHu+EwXJL6yO91cbV93KrQX7q+Uc1lN30g46+l5nvcPohR9+xDxw4YHzwufvuu41ngy5SqL/RdPEeO50ozPOAekLTzQy46kf5IUOGXD1pdXojjSPob6xvv/32aizBXI1bO1E888wzRvzBSnA30uqxes9M7+0I6KW3cBDKT+smqTdaffn6/PPPjeEyGmnX3np6UerqsE7GvAernlOnThkBHJ13S4My5jAPDdrp1yBdoVd7H+rXYvNvGjDTG5A+eNy/LHhrgmDVRT1irARot430h6cOIdd5EjXglj9//qvNaX7l0X/Qr4q6wq7OIzlp0iSjB5g+eO6//35LVyD1OHPzdF57Q9egng6X16Cs9rrU4V6+EvWIhLKbtp++pGnPHv0xajfZ+ZFDPc5+HJrDZ/W9QH+06Q81fX7qStAzZsyQ9957T+Li4ox7tL6Y6/XpJKBHPeHhplNX6BQW+jFMf7BpMPfLL780Ti59fmpPDXO+04MHDxqBYH13NJ+1vq5x8zygntB00/Yz3+n1/eeJJ54wet14SvpetW7dOnnllVeM3xP6n35gtzInLvWEh5t7oG3WrFlGAF+fGd27d08VrDF/j2nvbj0nrARyPAX0qMf73TTYbk2aNEkV0DPrb9iwodFhxrWttTextv+hQ4cs//Y2y4uUenw9C4P1dwJ6wZJOx3o8Xexapf4I1C8oH3300dVhifrjSQN7LVu2tDW5bbDrcb/Y9WuAfhXSl84ff/xR6tevn0rVSQ8MTzeWQNdFPX83ld028uRmNryWp8OyXed30uCPBgGLFCli+ccH9Yikh5un216gzwPqSVvA13kdKDczoKc/+vUHvN1kN6BHPX8L23EzzwUNoLt/HNGyDh8+LAMHDjTupRq00Y9mOvG13SG31BMebjfffLPxPDZHM5j3f+19o++MOozKTOb70KpVqyzPpWieB9TzhoSim7atfmTVoK5+HNegng7F9zS/rd1ntuszgHqWWO7NeD3cPP2201FS2lt3ypQpxsgo932z+4Geepx1bAiWm9mxQQP7rs8GX++Rdu8NkVaP3ffd9NqegF56yQaxXG+BNnM3kpOT5bfffpNPP/1Ufv31V+OfdZ49fVnXH0d2vrK5f8VxPdRA1OOpO675lVhfjvSFU4duuia7NxXXH6HuXYwDXVewjinS6nH6IEkr0OftkqSev3Xsupk952rUqHHNlztP3uaPQ5141+qQHer5ez4b/aARim5mW+uLv/4g1N5eOteSlfTxxx+LTpBs9VzQMqlHxK6blfcE/QD4zjvvGP9pUE977WiQz84cetQTHm7uH0zN+78uUJPWtWj3/crbM9VbWdQTb/SGSu/2cb03Hzt2zPjoP3LkSGNye73+W7VqlWokj912SeveTz0FrTwSr9kmvd083bN9tbmvv7sfCPX8857t6T6b1gkSLDd9x9Tgvv6+1rkTdXojTWZv67x586YK9OnfzJFX2nvX6sJZkVaPo4s6HTIR0EsH1GAXaeUF2twnHZKok9PrHCZ6wTr5wu8toBeIesyhlNu2bTPmbilatKgx9EeH344ePdro5q9DhfR/x8TEGFWaX5d17gerw/g0X7Dqoh5nbZSWm3mO6VAxXWlLhwvpeaIPGzPZfdGgHmcvGubckDpkQh/m+pHAVzLnu2zcuLHlHpTU889CQaHoZra5ftDR4Re6IvXYsWOvvhB6OyfsXqtaFvXY7+1svpTrdBzu90vX9nEN6v3rX/8SXVla81gNuFLPOxLKbuYwau2p6T581tO1aP5o2759u9dzx/U8op5/fuyGopv7PVl/ZP/111/GvNW6UIZO0aM99urUqWMMsXNyn07rvk89vt6Q0v57erp5+g2pv7H0XPB077f7AZh6/nnPdh9Z5O2sCJab7oMG5rp06SKlSpUyVjo3r389B3QaI+21WaxYMWN3NZ6wYMECY4osXRXXtVefr7M80urxdbzB+DsBvWAop3MddgJ65q7ow0EXFdAf4jqhZZ48eXzuZbDq0R3RlXP0hULn0dPJuvULlb5s6Auo3mx0riYN9Ok8L7rwhy4CovMCaQ8W7XVoJwWrLupx1kZz5swxVmFs0aKFsTCK9gbT+Rp0qIi2uX5Zdp2M1clcfXq+UI/9OQ7VzQzQ6Y8WHcqvEye7r5apD36dUHfu3LnGcD9dsCetXrberlvqCW03s+3M3s36ddfKwjROfyhSz1ti5yu/to9eezpMKq0pK9yDMdp2utiNJjsf/qgnPNz0uTlt2jTjeWomfZ7qe4p7Twt93uqiVLfccoutH216vlFP6Lql9bw1f6RrUHrLli3GfIo6/F4XobN7v/H2PKceO79S/tk2PdzM33bm6C3XPdMPiDp/ov4Oc006GkgXNdN3PavzalLP33MNh6qbtq/GBjSIO2DAAGP+ff3d1bRpUyPAp/PT6+9ynT8zISHB+HC7cOFC49ywszhKJNbj7GoObC4CeoH1vC6lOQm0OdnRYNWj+6YTbWqQTr8Q6o9/TfqCof/lzJnTuIn06tXr/9u7m9crqjcA4EdRKo0iIhBaKOQmENq1j4IQdKW2SRdClC1chNCiNwTBXoTaubEQEcGNoIToH6DgRgiUQNxUYqhgQdF7ix/PyPS9vvS9d473mcb5fS4IwvfOc+75nDPPnXnuzJkm4bSvuAU3rgqJImCXV19taac0t0l3HaNwi5OCKN7e+YrbUuJXo8n1PeKR63Ebefxt1sV62zmnne5uYRe3gcZTruIx9tNeUYCP2wXjtqJZbvWfjKedYbu1YxXjFMWBKB6tW7du0Slx+vTpEsXg+JV3sSck3yuIdrq5Xb9+vXl6afwYNvk0w3vZtlfFR1Gva0FPO7eKekN3i5O0KNwutt/FCV5c0RlFnTjRe/HFF6el+H/+3s4D7QzTbbGBjCt1Y73quGLvqaeeah5eFesSz3ql7qyTRDuzSt3+vnm6xd0ucW4V38N3vmLs40qt2IfbV+SEuMNrx44dnR4+p51hu02O/aVLl5qlU6JQF2ve/dtrw4YNzY888cCkmtfY2qkxmNc2CnrzkvwP48SBdyTXuMouquftIsfz/kh9tTP5uaPNuLInLvGNQsDk03UuXLjQHGjGr4jxgIxYu2nyS6dr//tqSzsLBwazjlH8KhmXqMfaWTHecXC5fv36smnTpvLkk7evSxK+MTeeeeaZu/42rT3t1LmFa7jHGMWVjlHYi4PD9gnb8WX/9NNPl5deeqls3LixOTGofWmnTq4vt7pPZ6u+BGIexBIDcbww7cmEcWtz5NJ436xPtGz7oZ1hu8UciDGaNg/a4754ivyWLVua5U66vLQzbLdpYzm5fltcrTXvgl7bvnamjcS9/96X253nZXHOGYW9uGMqLrLIeLW5RzvddOfpFstZxfJXsexG3CUTd0DFeXZclRfrbd55Xt7tky68e2zt1Drcz3YKevejZ1sCBAgQIECAAAECBAiMUCAKKnF1VbymFYDvp/vaqdPry63u09mKAIE+BBT0+lDWBgECBAgQIECAAAECBAgQIECAAIE5CSjozQnyQQoTa5KdOnWquYQ2FryMWxOn3XpT07+xtRMGY+uT/tTMbPOgTo0btwUBuaduNnDj5likbg5wq3djV28nZ9fZceM2xrxTN6rTt1LQm240undMPmkonlazc+fO5oED8f95vsbWTtiMrU/6UzfjuXGTD+rmQLuVfajOjxs3uaduDnCrd2NXbydn19lx4zbGvFM3qtO3UtCbbjS6d8RC1/Fk0C+//LJZF+Orr75qFreMR4+/8MILc7tab2ztxEQYW5/0p2735sZNPqibA+1W9qE6P27c5J66OcCt3o1dvZ2cXWfHjdsY807dqE7fSkFvutHo3/Hdd9+V/fv3l4sXL5ZDhw51fjLorEBjayf6PbY+6c+ss/n293HjJh/UzYF2K/tQnR83bnJP3RzgVu/Grt5Ozq6z48ZtjHmnblTv3kpBb16SI4jz66+/locffrgsXbo0tTdjayewxtYn/anbBbhxkw/q5kC7lX2ozo8bN7mnbg5wq3djV28nZ9fZceM2xrxTN6oLWyno3a+g7QkQIECAAAECBAgQIECAAAECBAj0KKCg1yP20Jr68MMPy9mzZ8vhw4fLE088kfbxxtZOQI2tT/pTN/25Lbj98ssv5euvvy7Lly8va9euLY8++ug9UX///feya9eu8u2331blHu0M2y0G3RgNe4yMj/Gxn/oOmvyClhPkBDlBTmhzgnxQlw/qziTns5WC3nwcH8goe/bsaQp6R44cSVs3L2DG1s4Y+zS2MdKfupRU4/b333+XAwcOlPfee6/88MMPTcPxxOzNmzeXDz74oKxZs+a2D/Pbb7+Vt956q3zzzTedco92hu0Wg2yMhj1Gxsf42E9L8R208JUsJ8gJcoKc0GYE+aAuH9Sdcc13KwW9+Xo+UNFqTt5rOji2dhT0ambBrW3GNhf0p5QTJ06Ubdu2lZ9//vmuibF69eqyb9++smnTpn/W5qw9mdJO3YFGX24x+H21pZ1hzwXjY3zkg/oiQV/7jzEa/hj1NRe0I2fLB/X5oP6seH5bKujNz/I/i/Tjjz+W7du3NydTXV8vv/zyzFfJjK2dsBpbn/RnYQ/4f57bfc2D9vbZuG3/s88+K1u3bi0PPfRQ+emnn8qxY8fKxx9/XL7//vvy/vvvN1flLVu2rOrqCO0M2y32OmM07DEyPsbHfuo7aPIcQU6QE+QEOaHNCfJBXT7oWnfJer+CXpZsj3Hj5D2ukDl58mTnVrsWPcbUTlvQG1OfzIX6gp55cMuuS064efNmefXVV8uKFSvKF198cddanNeuXStvv/12s1beRx991Kyd99dff3W+5VY7w3aLeWOMhj1Gxsf42E99B02eJMgJcoKPTZVgAAAIJElEQVScICe0OUE+qMsHnQsvSRso6CXB9h326NGj5fXXX2+uiHnllVdmav7TTz8t58+fn/kKvQg6tnbG2KexjZH+lDLUfbU9AIh18uIKvUceeeSu3BOL6+7du7f5F0W9N998synydVlDTzvDdps8KTAXzO0o8psH5oF5MNzvOjnb8cidhRw5W86Ws7vn7JkKLj28SUGvB+Q+mvjjjz/Ku+++W86cOVMOHjxYnn322anN1qz/NbZ2AmlsfdKfurX6uHV3ay/Rv3HjRvn888/L448/fs+8M1nUe+edd8qVK1dKbDPrA3m0s7cM2S0G3RgNe4yMj/Gxn976YWnIubSv/dRcMBfag7W+5px25J4x5p2pxZae3qCg1xN0H81cvXq1ufU2inmffPJJWbly5aLN1hT0IuDY2hljn8Y2RvpT90TqPtziVttYI+/48ePl+eef/9ecEw/DiLy0e/fu5j1dbu2N92tn2G7GyNxud3776rD3VeNjfOyrjkcmD9bkBDnBMVz9MVwfNZ5pbSjoTRN6wP5+7ty55ta3OMFet27dop/+9OnT5fLly+W11167561yi208tnair2Prk/6Y233M6+vXr5c33nijrFq16l9vu21zyWRRr2tBTzu3DjaG6hZjbIyGPUbGx/jYTxcKOUPNpX3tp+aCudAem/U157TjO2iMeWcIpSIFvSGMgs9AgACBB1ggCnV//vlneeyxx8qSJUsW7Unc2nzhwoXmfc8991zz5NtZX9oZtluMozEa9hgZH+NjP/UdNPmdKyfICXKCnDD5w7vj+e7nJ7Oex2S9T0EvS1ZcAgQIECBAgAABAgQIECBAgAABAgkCCnoJqEISIECAAAECBAgQIECAAAECBAgQyBJQ0MuSFZcAAQIECBAgQIAAAQIECBAgQIBAgoCCXgKqkAQIECBAgAABAgQIECBAgAABAgSyBBT0smTFJUCAAAECBAgQIECAAAECBAgQIJAgoKCXgCokAQIECBAgQIAAAQIECBAgQIAAgSwBBb0sWXEJECBAgAABAgQIECBAgAABAgQIJAgo6CWgCkmAAAECBAgQIECAAAECBAgQIEAgS0BBL0tWXAIECBAgQIAAAQIECBAgQIAAAQIJAgp6CahCEiBAgAABAgQIECBAgAABAgQIEMgSUNDLkhWXAAECBAgQIECAAAECBAgQIECAQIKAgl4CqpAECBAgQIAAAQIECBAgQIAAAQIEsgQU9LJkxSVAgAABAgQIECBAgAABAgQIECCQIKCgl4AqJAECBAgQIECAAAECBAgQIECAAIEsAQW9LFlxCRAgQIAAAQIECBAgQIAAAQIECCQIKOgloApJgAABAgQIECBAgAABAgQIECBAIEtAQS9LVlwCBAgQIECAAAECBAgQIECAAAECCQIKegmoQhIgQIAAAQIECBAgQIAAAQIECBDIElDQy5IVlwABAgQIECBAgAABAgQIECBAgECCgIJeAqqQBAgQIECAAAECBAgQIECAAAECBLIEFPSyZMUlQIAAAQIECBAgQIAAAQIECBAgkCCgoJeAKiQBAgQIECBAgAABAgQIECBAgACBLAEFvSxZcQkQIECAAAECBAgQIECAAAECBAgkCCjoJaAKSYAAAQIECBAgQIAAAQIECBAgQCBLQEEvS1ZcAgQIECBAgAABAgQIECBAgAABAgkCCnoJqEISIECAAAECBAgQIECAAAECBAgQyBJQ0MuSFZcAAQIECBAgQIAAAQIECBAgQIBAgoCCXgKqkAQIECBAgAABAgQIECBAgAABAgSyBBT0smTFJUCAAAECBAgQIECAAAECBAgQIJAgoKCXgCokAQIECBAgQIAAAQIECBAgQIAAgSwBBb0sWXEJECBAgAABAgQIECBAgAABAgQIJAgo6CWgCkmAAAECBAgQIECAAAECBAgQIEAgS0BBL0tWXAIECBAgQIAAAQIECBAgQIAAAQIJAgp6CahCEiBAgAABAgQIECBAgAABAgQIEMgSUNDLkhWXAAECBAgQIECAAAECBAgQIECAQIKAgl4CqpAECBAgQIAAAQIECBAgQIAAAQIEsgQU9LJkxSVAgAABAgQIECBAgAABAgQIECCQIKCgl4AqJAECBAgQIECAAAECBAgQIECAAIEsAQW9LFlxCRAgQIAAAQIECBAgQIAAAQIECCQIKOgloApJgAABAgQIECBAgAABAgQIECBAIEtAQS9LVlwCBAgQIECAAAECBAgQIECAAAECCQIKegmoQhIgQIAAAQIECBAgQIAAAQIECBDIElDQy5IVlwABAgQIECBAgAABAgQIECBAgECCgIJeAqqQBAgQIECAAAECBAgQIECAAAECBLIEFPSyZMUlQIAAAQIECBAgQIAAAQIECBAgkCCgoJeAKiQBAgQIECBAgAABAgQIECBAgACBLAEFvSxZcQkQIECAAAECBAgQIECAAAECBAgkCCjoJaAKSYAAAQIECBAgQIAAAQIECBAgQCBLQEEvS1ZcAgQIECBAgAABAgQIECBAgAABAgkCCnoJqEISIECAAAECBAgQIECAAAECBAgQyBJQ0MuSFZcAAQIECBAgQIAAAQIECBAgQIBAgoCCXgKqkAQIECBAgAABAgQIECBAgAABAgSyBBT0smTFJUCAAAECBAgQIECAAAECBAgQIJAgoKCXgCokAQIECBAgQIAAAQIECBAgQIAAgSwBBb0sWXEJECBAgAABAgQIECBAgAABAgQIJAgo6CWgCkmAAAECBAgQIECAAAECBAgQIEAgS+B/cMZG6wBviR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BPQAAAJ4CAYAAADiG732AAAgAElEQVR4XuzdB3RVVb7H8R+hBAgJndATOqEXKRIQBcHGIPWJSlFQKSqKjoBjGcuMdQRFwIpKUYpSBERHiiBFem8JJYAkECAJkARIAuStc2bCECW5956Tcsv3rOXyyd3//977s4+z5v1nn70LpKenp4sHAQQQQAABBBBAAAEEEEAAAQQQQAABBDxCoAAFPY9YJwaJAAIIIIAAAggggAACCCCAAAIIIICAKUBBjxcBAQQQQAABBBBAAAEEEEAAAQQQQAABDxKgoOdBi8VQEUAAAQQQQAABBBBAAAEEEEAAAQQQoKDHO4AAAggggAACCCCAAAIIIIAAAggggIAHCVDQ86DFYqgIIIAAAggggAACCCCAAAIIIIAAAghQ0OMdQAABBBBAAAEEEEAAAQQQQAABBBBAwIMEKOh50GIxVAQQQAABBBBAAAEEEEAAAQQQQAABBCjo8Q4ggAACCCCAAAIIIIAAAggggAACCCDgQQIU9DxosRgqAggggAACCCCAAAIIIIAAAggggAACXl/QO3jwoPr166ctW7bccLXHjRunUaNGOfUmXL16VatWrdKECRO0fPlyJSYmqnPnzho+fLi6desmf3//THnS09O1c+dOffDBB/r+++8VHx+vNm3aaNCgQRo4cKACAgKc6pdGCCCAAAIIIIAAAggggAACCCCAAAIIZAh4fUEvIiJC9913n/z8/FS+fPk/rbxRWHvwwQcdvhGXL1/We++9p7Fjx6pDhw7q0qWLUlJStHDhQu3atUuvvvqqxowZc62oZxTzZs6cqWHDhik0NFTdu3c3f1u6dKlWr16twYMHa/z48QoKCnLYNw0QQAABBBBAAAEEEEAAAQQQQAABBBDwuYLec88951ThLqtXw9iR17NnT/Xv319vv/22AgMDzaaxsbEaOnSoVqxYofnz55s79oxnz5496tu3r+rWratJkyapSpUq5p8nJydr9OjRmjx5sj7//HMNGTKEtxEBBBBAAAEEEEAAAQQQQAABBBBAAAGnBXxmh56dgl5qaqq5M2/WrFlasGCBWrdunQnY2HXXtWtXPf/883r99ddVsGBBc/fdM888o7lz56pXr16Z2huf4fbp00dt27Y1i30ZxUGnV42GCCCAAAIIIIAAAggggAACCCCAAAI+K0BBz4mlj4mJMXf3GWfeTZ8+XaVLl84UlXFOX40aNcxdd8bnvY8//rj27t1rFgFr166dqX1CQoIGDBgg4+/ffPONQkJCnBgFTRBAAAEEEEAAAQQQQAABBBBAAAEEEJB8pqDXuHFjNWrUyFzzcuXK6aabblLDhg1VqFAhh+9Bxjl8xo46Y+ddsWLFMsXExcWZBT/jTL2vv/7aPCsv41w+45/Lli2bqf3FixfNiziMz3S/++47NWnSxOEYaIAAAggggAACCCCAAAIIIIAAAggggIAh4DMFvR07dvxpxY2baY1bbuvUqZPt27B27Vq1b99eI0aMMC/GKFq0aKb2586d0yOPPKIDBw5o9uzZ5m/GRRxVq1a94Y6+jE94jeLgmjVrFB4e7tLbmNWNvS4loTECCCCAAAIIIIAAAggggAACCCCAgEOBli1bOmyT1w28vqBn3DablJRk7qozduMZt9UePXrUPLvOKKgZF1188sknN7wBN2MxMgp6r732ml566aU/rVHGjrv169dnKuhltaPPSGCctffyyy/nakHvylUp7Uq6Ll+VDIdCfgVUuKBUqGCBvH7P6A8BBBBAAAEEEEAAAQQQQAABBBDwSAEKem60bOfPn9eTTz6padOm6fvvv1f37t2zHJ2jHXqJiYnmmXnGZRfO7NC7cuWKWRh88803LRX0HDFuORCnhRt+147D8TdsWqVccd3TqqrublXVUSp+RwABBBBAAAEEEEAAAQQQQAABBBBwMwGv36GXnbexM2/YsGHmZ7fGmXZZPRm30nbq1CnbM/SMQp1xyUVaWpp5hp5xll52Z+itW7dOc+bMUf369XPktUhJu6pPlkRoxY4TTuULqRCgJ/4SpjpVgpxq76jR4ZOJSryQphoVAxVUvLCj5vyOAAIIIIAAAggggAACCCCAAAIIIGBBwKcLesbuvEGDBmnq1KkaOHBglnzGJ7oPPPCAebttdrfcNmjQwPyU9+rVq+aZelFRUdnecpucnGwW/CpXrmxh6f4cMm7eHv26O9alXGUD/fXhiDYq7u/4cpAbJd52KF4rd57Uql0nM/1ct0qQwhtW0B0tq6io8Z0vDwIIIIAAAggggAACCCCAAAIIIIBAjgj4bEHPuJF29OjR+vLLLzV//nx17tw5S9CMT2qNM/JudCvtvHnz1Lt3b/PCDGOnn1HQy/ik9ueff1aXLl0y5d64caN69Oihvn376p133jF38tl9ftt3Wm9/u8tSGuPT28fuqutS7KETiZqx4pCMgp6jZ8gddfSXNtUcNeN3BBBAAAEEEEAAAQQQQAABBBBAAAEnBLy6oJeQkKBXXnlFQ4cOVVhYmAoU+M9lEEbBzfg01ri19s477zQvxTB23xmPEfPwww/r7Nmz5vl61atXN/98ypQp5q47I8YowgUEBJh/Hh0dbZ6fFxkZqW+//VYNGzY0/3z58uXmhRvGZ7pG/uDgYPPPjeLgmDFjNGPGDIeFRCfW71qTsV9u0f7fz7kSkqntpyPbqUKpzLf3ZpVs/f7TemuOa8XDdg0qaHSfRpbHRyACCCCAAAIIIIAAAggggAACCCCAwH8EvLqgd+7cObMI9+9//9vcgdeqVSsZ59ytWrXKLLiFh4ebhbp69epdex/i4uLM8+9OnjxpXnCR8Zvxeayxo2/y5Mnq0KGDuevOKM4tXLhQMTEx+vjjj3X//fdfKxoat+kaO/bGjh2rxo0bX7t0Y9myZdqwYYPeeustPfvss+bNu3afyOjzGj1ls600D9xaU/93S6jDHGmXr+qhcWuUfOmyw7Z/bDDsnnq6s2UVl+MyAoxdgZsPnNHuI2d17kKqalYMVOPQ0ro5rLzlT4YtD4ZABBBAAAEEEEAAAQQQQAABBBBAIJ8EvLqgZ5geO3bMPMduyZIlZiEvMDBQrVu3Nj+RNQp3QUGZL4Qwzr0zCnPGjr6JEyde24ln5DKKesauPePMPaMoV6ZMGd1777166qmn1KRJk2vFvIy1ND7rXbx4sT766COzgGj0bRQWR44cqY4dO8rPzy9Hln3myijN/jXKVi7jYox3h9zkMIedvsoE+uuLUeEO+/hjA6OIt2DdMe0+ejbL2G6tq6pP+1CVKlHE5fwEIIAAAggggAACCCCAAAIIIIAAAp4k4PUFPVcWIz09XRMmTDBvsjWKdkbRzROeF6duzbbY5ewc5vztVhUplH2RceC/Vuv8hTRnU/6p3Yhu9dW1hfOXgExcuE/Ltjt3a69fgQJ6ont9dWpayfL4CEQAAQQQQAABBBBAAAEEEEAAAQTcXYCC3nUrZJyHN2DAAN1xxx059jlsXrwAoz7ZqKjYJNtdTXk6XGWDsr6gY2PEGb0xe6etfprVLKNX+jdzKsdnP0bqh03HnWp7faM3H26psGolXY4jAAEEEEAAAQQQQAABBBBAAAEEEPAEAQp6162ScZ7eokWLMl1i4QmL+OHCfVru5C62rObjX9hPs5+/NdvpTvn3AS3a8Lttkrkv3qaCfv+5oCSrZ9+xs3r+q62W+moUUkr/GNTCUqwRZFwusinyjHZEJSg+MUU1KpZQ45DSahtWXhVLF7Ocl0AEEEAAAQQQQAABBBBAAAEEEEAgJwQo6OWEYj7nWLXrpMbP32trFLc2qainezTINkdOfdo77rFW5oUW2T1vf7tLv+07bXlOL97fRDfVKedS/IaI05q/7li2twV3aBis3u1DFBpcwqXcNEYAAQQQQAABBBBAAAEEEEAAAQRySoCCXk5J5mMe4+bZvm+stDWCF/o1Uau62RfAxs/fo1W7Ym31YwR/9Uz7bC+vMHbFDR6/1lY/7RsG66+9Gzqdw9VdjgM711Kv8BCn89MQAQQQQAABBBBAAAEEEEAAAQQQyCkBCno5JZnPeaYuO6T5645aGkXtyoH61yOtHMb+uDlanyyJcNguuwZVywVo4og22eZYtu2EJi7aZ6sfI3jBy52cyvHV0oNa8Nsxp9pe32hM38a6Oay8y3EEIIAAAggggAACCCCAAAIIIIAAAnYEKOjZ0XOj2AsplzXk/bW6mHLF5VH9rV8TtXawO89IevrcJT36wTqX818fYOxqM3a3ZfdMXrxfP2+NsdWPETzu0VaqWSn7T3sPnUjUs59tstRX1XLFNXFEW0uxBCGAAAIIIIAAAggggAACCCCAAAJWBSjoWZVzw7i1e0/p3e92uzSyv7SppiF31HE65u1vd+u3faecbv/Hhh+OaKNq5QKyjX9v7h6t3mP/095/DmqhhiGlsu3rg+/36pcdJy3P54m/1NftzStbjo9LTNH+Y+cUHX9BIeUD1CCklAKLFbacj0AEEEAAAQQQQAABBBBAAAEEEPB+AQp6XrbGR08l6etfDmtjxJlsZ1atfID6dayh8AYVXBKIOH5OY77Y4lJMRuOuLSprRLf6DmONz1+Nz2DtPjPHdFQx/4JZprmYekX3v7XKVjeNQkvrHwObu5zDuMhk6bYT2n0k4U+xN9Upqy4tqqhNPdcu9XB5EAQggAACCCCAAAIIIIAAAggggIBHClDQ88hlczzovcfOmhdY/LwlWunXNW9dr5yMm1o7NAp2nCSLFlbOnCtVoogmDGujoOKOd59FnUzUqE+tfQabMWRnCm3r9p3SO9+6tqPxRiTTn+vg9K66fb+f09SlB7X/+DmH/i1ql9XDXWrLKL7yIIAAAggggAACCCCAAAIIIIAAAhkCFPR84F2ITbgoYzdaaHCJHJvtjBWH9d2aI07lqxFcQk90D1MtB+fZXZ9s9JTNiow+71T+GzUadk893dmySrbxdi4SuT7x3x9spua1yjgc6+6jZ/Xi1K0O213fwL+wn8Y91lpVyhZ3KY7GCCCAAAIIIIAAAggggAACCCDgvQIU9Lx3bXN9ZlEnk7Rw/TH9svPGZ9DVrBiou1pVURcLZ8yt3HlS7y/Ya2kO5YL89fnT4Q5jP//pgBZv/N1hO0cN/nZfExk7Hx09f/18kw7GJDpq9qffW9Utpxf6NXE5jgAEEEAAAQQQQAABBBBAAAEEEPBOAQp63rmueTqrpEuXtfVAnCKiz+n8hTQZhbwmNUq7tCPvRgP++4zt2nE43uW5PPGXMN3evJLDOKMQ+YHFouH1yac8Ha6yQf7Z9rdsW4wmLtrvcExZNXj5gaYyPsG1+xjr48xnz3b7IR4BBBBAAAEEEEAAAQQQQAABBHJPgIJe7tmS2abA72eS9easXYqJv+B0Jmcv3jASxiemaPD4tU7nvlFD4zPi9x5t5TDH6C82K/K49U+Ibw4rrzF9Gzvs50YN1u09pfURp7X1YJySLl5WQNFCZnGwTb3yat/QtUtRLA2AIAQQQAABBBBAAAEEEEAAAQQQyFEBCno5ykmynBa4fOWqjPP6jJtvs3tCKpTQ/90S6vKtvW/M2qmNkdnfCJxdvw91qa0eN1fPdmwxcRc0YtJ62zRznr9VRQr7OZ1n+fYTmrv2qIz+s3oqli6m3uEh6tKistN5aYgAAggggAACCCCAAAIIIIAAAvkrQEEvf/3p3UmBhKRU/bLjhDZFnpFxU6zxFCnkp7b1y6tdgwrm36082w/H65UZ262EmjGzn+8o/8IFs41ftu2EJi7aZ7mPjMBX+jdTs5qOL98w2r/73W6t3XvK6T6N3XrP32dtB6DTndAQAQQQQAABBBBAAAEEEEAAAQRyRICCXo4wkiQvBa5cTVdCYorKlSyaI90al28Yl3C4+gy9q67ualXVYdgXPx/QwvX2L98Y3LWOuret5rC/b1Ye1pxfnbuB+PpkPdtV16DbazvMTwMEEEAAAQQQQAABBBBAAAEEEMhfAQp6+etP724gYJwr98bsndp77KzTo3HlrD67F2JkDMqZHXonEy5q2Ie/OT2PPzacMLyNqpcPsBxPIAIIIIAAAggggAACCCCAAAII5L4ABb3cN6YHDxFYsO6Y5q07at7Um9VTs1Kg+rYPlXFJhbNPTp2h58znvXZ3A951UxUNvbues1OjHQIIIIAAAggggAACCCCAAAII5IMABb18QKdL9xUwPuc1zuozLsrYeThBl9KuKKh4YbWuW043h1VQyzplLQ1+9JTNiozO/VtuH3pvjc4mp1oaY0bQgpc72Yo3go+dTpZx4YZxziEPAggggAACCCCAAAIIIIAAAgjkrAAFvZz1JJuXCSRdTFOJYoVtz2rpthhNWrTfcp6XH2iqFrWzLyZGHD+nMV9ssdxHRuDrA5urcWhpl/JcTU+XcfnHb/tOaduh+Gux9auVVJt65dSpaSWVDCjiUk4aI4AAAggggAACCCCAAAIIIIDAjQUo6PFmIJBHAs9+tkmHTiS63FuruuX0Qr8mDuOWbDquT3+MdNjOUYOHu9TWvTdXd9Ts2u8/bDyub1cfcbgzsE/7UPXvVNPpvDREAAEEEEAAAQQQQAABBBBAAAEKerwDCOSrwO4jCXpx2jaXxmB8sjrusdaqWq64w7ilW2M0abH1XYAZHTx6Z13d09rx7b1G+3/O2qlNkWccji2jQY2KJfT3B5qpVAl26zmNRkMEEEAAAQQQQAABBBBAAAEE/iDADj1eCQTyUMC4SXfqsoOKOO74PL3mtcro4S51VL2Cc7fORsUmadQnG23P5p0hN6lulSCHeWatipLxl6tP+4bB+mvvhq6G0R4BBBBAAAEEEEAAAQQQQAABBP4rQEGPVwGBfBBYufOklm2L0e6jZ//Ue8vaZdW1RWW1qe/8TboZSYZP/E0n4i9anlHZIH9NeTrcYfzpc5f06AfrHLbLqsHfH2wmo2DJgwACCCCAAAIIIIAAAggggAACrgtQ0HPdjAgEckzgzPkU7fv9rGLOXFBIcAk1qF7KvFXX6jP71yjNXOn6rrmM/nq3D9GATrUcdj99xSHNXXPUYbusGhi3Bv/NiXMBLXdAIAIIIIAAAggggAACCCCAAAJeLEBBz4sXl6n5nkDSxcvq/+6vlif+5TPtVdqJ8+2GTlin2LOXLPdjBH71bHuV4uZbW4YEI4AAAggggAACCCCAAAII+KYABT3fXHdm7cUCxq2zn/3k+m23D3WprR5O3G577FSyRn68wbbgs70aqkOjYMt5EpJSdTQ2ScZnwtXKO3fOoOXOCEQAAQQQQAABBBBAAAEEEEDAjQQo6LnRYjAUBHJKYNqyQ5q3zvlPYru3rabBXes41b1x/t/7C/Y61Ta7Rj3bVdeg22u7lOdccqp+3hqjdftOKepkUqZY49zBTs0qqX7Vki7lpDECCCCAAAIIIIAAAggggAACniZAQc/TVozxIuCkwJ6jZzVv7VFtORiXZUSzmmXUKzxETWqUdjKrtCnyjP45a6fT7bNq2L9TTfVpH+p0njm/HtE3Kw87bN++YQXzHMDg0sUctqUBAggggAACCCCAAAIIIIAAAp4oQEHPE1eNMSPggsCR2CRtiDitrQfjdTLhgoJLFVPzWmXVpl451awU6EKm/zQ9m5yqh95b43LcHwNeHdBcTZ0sJL44desNbwTOahBFixTUq/2bqR679WyvEwkQQAABBBBAAAEEEEAAAQTcT4CCnvutCSNCwO0FXpi6VcYOQKtPYLHCmv5cB6fCZ66K0uxVrt/cW7VccU0c0dapPmiEAAIIIIAAAggggAACCCCAgCcJUNDzpNVirAi4icCybTGauGi/5dE4e2ZffGKKBo9fa7mfEd3qyzhbjwcBBBBAAAEEEEAAAQQQQAABbxKgoOdNq8lcEMhDgZEfbdCx08mWevzsqXYqX7Kow9hZq6Jk/GX1qVkxUOMea2U1nDgEEEAAAQQQQAABBBBAAAEE3FKAgp5bLguDQsD9BTZGnNEbs12/HMO42da44daZ58mPNuh3i0XDjPzjHm1l6axAZ8ZHGwQQQAABBBBAAAEEEEAAAQTyQ4CCXn6o0ycCXiLw0+ZofbwkwunZ9O0Qqgdvq+lU+1NnL+mxCeucaptdo4e71ta9bZ0rINrujAQIIIAAAggggAACCCCAAAII5IEABb08QKYLBLxZ4My5S5q79qh+3Byd5TTDG1Qwd+XVrhzkNIXVHYB/7ODWJhX1dI8GTvf7x4YHos8rKjZJpQKKqG7VIPPvPAgggAACCCCAAAIIIIAAAgjkpwAFvfzUp28EvEgg+dJlbYg4rd1HzurIqSRVLlNMYdVKqVW9cqrgxHl5fyqkxZzXc59vti3UOzxEAzrXcinPsVPJ+mlLtJZsOv6nuEahpdWpaUV1alrJpZw0RgABBBBAAAEEEEAAAQQQQCCnBCjo5ZQkeRBAIMcFery2wnbOv93XRK3rlXMqT3p6ur74+aAWbfjdYfsaFUtoYOdaal6rrMO2NEAAAQQQQAABBBBAAAEEEEAgJwUo6OWkJrkQQCBHBcbN36Nfd8Xayjn3xdtU0K+AUznGfLFFEcfPOdU2o9Gong3UsXFFl2JojAACCCCAAAIIIIAAAggggIAdAQp6dvSIRQCBXBXYfjher8zYbrmPe1pX1aN31nUqfubKKM3+Ncqpttc3KlSwgKb9tYOK+xdyOZYABBBAAAEEEEAAAQQQQAABBKwIUNCzokYMAgjkmcDrM3doy4E4S/19OrKdKpQq6jD2bFKqHhq3xmG7rBr0aR+q/p2cu73XcicEIoAAAggggAACCCCAAAIIIPBfAQp6vAoIIODWAkdik/T0JxtdHuNDXWqrx83VnYr7dvURff3LYafa3qhRYLHCmv5cB8vxBCKAAAIIIIAAAggggAACCCDgigAFPVe0aIsAAvkiYHx6++HCfYo7n+JU/wNvr6Ve7UKcams0euazTTp8ItHp9jdq+EK/JmpV17nLN2x1RDACCCCAAAIIIIAAAggggIDPC1DQ8/lXAAAEPEfg+/XH9NPmaJ2Iv3jDQd95UxX1aFtdFcsUc3pS5y+kaeC/VjvdPquGxm5AY1cgDwIIIIAAAggggAACCCCAAAK5LUBBL7eFyY8AAjkusOfYWe0+clZHYhNVLqiowqqV1E11yqlIYT+X+9p1JEEvTdvmctwfA5rVLKNX+jeznYcECCCAAAIIIIAAAggggAACCDgSoKDnSIjfEUDAqwWMz3iHvL/W9hzvblVVj93l3I26tjsjAQIIIIAAAggggAACCCCAgE8LUNDz6eVn8gggYAg8Pnm9os9csIXx194N1b5hsK0cBCOAAAIIIIAAAggggAACCCDgjAAFPWeUaIMAAl4tMH35Ic1de9TWHGc/31H+hQtaymHsEjQ+/T18MlEBRQupbpWSal6rjKVcBCGAAAIIIIAAAggggAACCHi/AAU9719jZogAAg4EYuIuaMSk9Zad7rqpiobeXc/l+M0HzujHTdHacjDuT7FGYa9T00r6S5tqqlCqqMu5CUAAAQQQQAABBBBAAAEEEPBeAQp63ru2zAwBBFwQ+PTHSC3ZdNyFiP81/XRkO5eKbnGJKZry0wGt23fKqf4Gdq6lXuEhTrWlEQIIIIAAAggggAACCCCAgPcLUNDz/jVmhggg4ITApdQrevqTjTqZcNGJ1v9rMrhrHXVvW83pmHRJT328QcdOJTsdYzTs0z5U/TvVdCmGxggggAACCCCAAAIIIIAAAt4pQEHPO9eVWSGAgAWB0+cuacq/D2j9/tNORY/oVl9dW1R2qm1Go2nLD2mexfP63n3kJtWpHORSfzRGAAEEEEAAAQQQQAABBBDwPgEKet63pswIAQRsChhn2/20OVqbD/z5bLvyJYuqc7NK5q684v6FXOopISlVD49b41LM9Y3DG1TQc30aWY4nEAEEEEAAAQQQQAABBBBAwDsEKOh5xzoyCwQQyAWBs0mp5u2zUbFJKhVQRPWqBqle1ZKWe5q75qimrzhkOd4I/OypdjKKijwIIIAAAggggAACCCCAAAK+K0BBz3fXnpkjgEAeC4yeslmR0edt9froXXV1T6uqtnIQjAACCCCAAAIIIIAAAggg4NkCFPQ8e/0YPQIIeIiAcelGv7dW2R5t+4bB+mvvhrbzkAABBBBAAAEEEEAAAQQQQMBzBSjoee7aMXIEEPAggaOnkvTUxxttj7h25UD965FWtvOQAAEEEEAAAQQQQAABBBBAwHMFKOh57toxcgQQ8DCBHq+tsD3i25tX0hN/CbOdhwQIIIAAAggggAACCCCAAAKeK0BBz3PXjpEjgICHCbz69XZtOxRva9RP92igW5tUtJWDYAQQQAABBBBAAAEEEEAAAc8WoKDn2evH6BFAwIMEft4ao8mL99sa8cyxHVWsSEFbOQhGAAEEEEAAAQQQQAABBBDwbAEKep69foweAQQ8SOBqeroGj1+rs0mplkZt3G5r3HJr9dlxOF47ohJ0MOa8ChfyU/2qJdWidlnVqhRoNSVxCCCAAAIIIIAAAggggAAC+SBAQS8f0OkSAQR8V+CHjcf12U+RlgC+GBWuMoH+Lscu3vC7fth0XCfiL94wNqxaSf2lTTW1a1DB5dwEIIAAAggggAACCCCAAAII5L0ABb28N6dHBBDwcYF/ztqpTZFnXFIY0a2+urao7FJMZPR5TVy0T8dOJTsVZxT0ht1dT0HFCzvVnkYIIIAAAggggAACCCCAAAL5I0BBL3/c6RUBBHxcYPavUZq5MsqhQo3gEurfqZZa1inrsO31DS6lXtETk9frzPkUl+KMfl66v6lLMTRGAAEEEEAAAQQQQAABBBDIWwEKennrTW8IIIDANYG4xBT9tDlaa/bE/ulz2CY1Suu2JpV0W1NrN9pO+fcBLdrwuyVtbtK1xEYQAggggAACCCCAAAIIIJBnAhT08oyajhBAAIGsBY6fSVbUySQFFC2kOrG70vAAACAASURBVFWCFFjM+mevRqFwyPi1lrmNXYHjh7a2HE8gAggggAACCCCAAAIIIIBA7gpQ0MtdX7IjgAACeS4wb+1RTVt+yFa/rw9srsahpW3lIBgBBBBAAAEEEEAAAQQQQCB3BCjo5Y4rWRFAAIF8E/jbV1u199hZW/33uLm6HupS21YOghFAAAEEEEAAAQQQQAABBHJHgIJe7riSFQEEEMgXgfR0qefrK2z3XbdKkN4ZcpPtPCRAAAEEEEAAAQQQQAABBBDIeQEKejlvSkYEEEAg3wQSL6ZpwLurbfdftVxxTRzR1nYeEiCAAAIIIIAAAggggAACCOS8AAW9nDclIwIIIJCvAkZBzyjs2Xk6Ng7WqJ4N7aQgFgEEEEAAAQQQQAABBBBAIJcEKOjlEixpEUAAgfwS+OiHCP17S7St7p/sHqbOzSrZykEwAggggAACCCCAAAIIIIBA7ghQ0MsdV7IigAAC+SawMypBL0/fZqv/mWM6qph/QVs5CEYAAQQQQAABBBBAAAEEEMgdAQp6ueNKVgQQQCBfBV6YulV7jlq76bZ722oa3LWOpfGfS07Vmj2ntO1QvCKjz8nPr4DqVy2p5rXKqEOjYBX3L2QpL0EIIIAAAggggAACCCCAAAL/E6Cgx9uAAAIIeKGA1V16/oUL6vOn2ymwWGGXVJIupmnWqiNavPH3bON6hYeoX8caKlLIz6X8NEYAAQQQQAABBBBAAAEEEKCgxzuAAAIIeL3AjBWH9d2aIy7N89neDdWhYbBLMb/tO62Ji/Yp+dJlp+LKBvnLOKOvWc0yTrWnEQIIIIAAAggggAACCCCAQGYBdujxRiCAAAJeLLDlQJxmrYrSgZjz2c6yTf3yevDWmqpeIcAlDeMT2+ET1+tCinPFvIzk5UoW1cdPtFWhguzUcwmcxggggAACCCCAAAIIIICAJAp6vAYIIICADwhsjDij1XtitXp37LXZFi7opy4tKqtj42DVq1rSksLHSyL002ZrN+r2aR+q/p1qWuqXIAQQQAABBBBAAAEEEEDAlwUo6Pny6jN3BBDwSYGYuAsqUrigygX525p/3PkUDXl/ra0cs5/vKOPcPh4EEEAAAQQQQAABBBBAAAHnBSjoOW9FSwQQQACB6wTmrzumqcsO2jJ54i/1dXvzyrZyEIwAAggggAACCCCAAAII+JoABT1fW3HmiwACCOSQwMvTt8m4TdfOE96ggp7r08hOCmIRQAABBBBAAAEEEEAAAZ8ToKDnc0vOhBFAAIGcEbjvzZVKSbtqK5nx2e/nT4fbykEwAggggAACCCCAAAIIIOBrAhT0fG3FmS8CCCCQQwL/98ZKpV62V9ArG+SvKRT0cmhFSIMAAggggAACCCCAAAK+IkBBz1dWmnkigAACOSzw0rRt2nXE3ie37cIqaHRfPrnN4aUhHQIIIIAAAggggAACCHi5AAU9L19gpocAAgjklsC8tUc1bfkhW+kf71ZfXVpwKYYtRIIRQAABBBBAAAEEEEDA5wR8rqCXkJCgJ598Ul9//bXatm2rGTNmqFatWk4t/NWrV7Vq1SpNmDBBy5cvV2Jiojp37qzhw4erW7du8vf3z5QnPT1dO3fu1AcffKDvv/9e8fHxatOmjQYNGqSBAwcqICDAqX5phAACCLijwOlzl/ToB+tsDW3m2I4qVqSgrRwEI4AAAggggAACCCCAAAK+JuBzBT2jkNe/f39znZs2barZs2erXr16Dtf98uXLeu+99zR27Fh16NBBXbp0UUpKihYuXKhdu3bp1Vdf1ZgxY64V9Yxi3syZMzVs2DCFhoaqe/fu5m9Lly7V6tWrNXjwYI0fP15BQUEO+6YBAggg4K4Ckxfv189bYywNr1d4iAZ2du5/ULHUAUEIIIAAAggggAACCCCAgJcK+FRBLzo6WgMGDFDt2rV18eJFsxDnbEHP2JHXs2dPsxj49ttvKzAw0HwlYmNjNXToUK1YsULz5883d+wZz549e9S3b1/VrVtXkyZNUpUqVcw/T05O1ujRozV58mR9/vnnGjJkiJe+WkwLAQR8QSAhKUXDPlyvlLQrLk23TKC/Pn7iZhUp7OdSHI0RQAABBBBAAAEEEEAAAQQknynoXblyRePGjdOXX36pL774Ql999ZXWr1/vVEEvNTXV3Jk3a9YsLViwQK1bt8707hi77rp27arnn39er7/+ugoWLGjuvnvmmWc0d+5c9erVK1N74zPcPn36mJ/8GsW+jOIgLyQCCCDgiQJr9sRq4qL9upTqXFGvVIkierJ7mFrWLuuJ02XMCCCAAAIIIIAAAggggEC+C/hMQc8oovXr18/cTffII4/o2WefdbqgFxMTowcffNA882769OkqXbp0poU7ePCgmbtGjRrmrjs/Pz89/vjj2rt3r1kENHYEXv8Y5/gZOwWNv3/zzTcKCQnJ9xeBASCAAAJ2BM4mp2r2qij9uDk62zT3tq2ufrfWyJFz846fSda2Q/GKjD6vq1fTVadKkJrVLKPQ4BJ2pkIsAggggAACCCCAAAIIIOD2Aj5R0DPOunvhhRe0detWsyBXpkwZjRo1yumCXkREhO677z5zR52x865YsWKZFjYuLs4s+Bn9GGf0GWflGf9sPMY/ly2beReK8bmv0b/xme53332nJk2auP2LwgARQAABZwTiE1O0ek+sth+KV8Tx8/Lzk+pXLanmtcvqlobBCixe2Jk02bbZGHFGizf+rp1RCTdsF1atpO5pXU3tG1aw3RcJEEAAAQQQQAABBBBAAAF3FPCJgp5RODPOvnv33XfNQltGQc3ZT27Xrl2r9u3ba8SIEebFGEWLFs20lufOnTN3/R04cMD8hNd4jAJg1apVb7ijL+MTXqM4uGbNGoWHh7vju8GYEEAAAbcSSLyYpk+XRJoFQ2ee1nXL6dG76qp8ycz/me1MLG0QQAABBBBAAAEEEEAAAXcW8PqCnvFZq/GZrbGr7sMPPzRvlbVa0Hvttdf00ksv/Wk9/5gvo6CX1Y4+43fjrL2XX37ZUkFvy5Yt7vxOMTYEEEAgVwS+3pCsw2cuu5S7SqmCGhzOJ7guodEYAQQQQAABBBBAAAEEMgm0bNnS7US8vqBnfPL63HPPmWfZ3XLLLeYCWC3oZbVDLzEx0Twzzzinz5kdesYFHUZh8M0336Sg53b/SjAgBBBwR4Gtx1L1w66LlobWuX5RtavlbymWIAQQQAABBBBAAAEEEECAgl4evwNHjhwxP7U1dsr985//NM+2s1LQy7iVtlOnTtmeoWcU6oxLLtLS0sxPe43+sjtDb926dZozZ47q16+fxzJ0hwACCHiWwPCJv+lEvLWCXlDxwvrq2fbyK1DAsybNaBFAAAEEEEAAAQQQQACBLAS8eofeJ598omHDhumJJ54wz7PLeIyC208//aTDhw+bt81WrFjRPPOucuXKN2Q6evSoHnjgAfN22+xuuW3QoIEmTZqkq1evmmfqRUVFZXvLbXJyslnwy6pf3loEEEAAAWlj5Bm9MWunLYqR94apU9NKtnIQjAACCCCAAAIIIIAAAgi4i4BXF/QmTpyoJ5980qF1pUqVtGjRImW1hTLjk1rjEo0b3Uo7b9489e7d27www7i91ijoZXxS+/PPP6tLly6ZxrBx40b16NFDffv21TvvvHNt56DDgdIAAQQQ8EGByYv36+etMbZm3q5BBY3u08hWDoIRQAABBBBAAAEEEEAAAXcR8OqCXlbI2Z2hZ1yi8fDDD+vs2bOaNm2aqlevbqaZMmWKuevOOEfPKMIFBASYfx4dHW2enxcZGalvv/1WDRs2NP98+fLl6tmzp4zPdI2dgsHBweafG8XBMWPGaMaMGZo/f746d+7sLu8C40AAAQTcUmDExPWKib9ga2yBxQtr+l872MpBMAIIIIAAAggggAACCCDgLgIU9GbPVr169a6tR1xcnHn+3cmTJ80LLjJ+Mz6PHT16tCZPnqwOHTqYu+6M4tzChQsVExOjjz/+WPfff78K/PeMpsuXL5s79saOHavGjRure/fuZh/Lli3Thg0b9NZbb+nZZ59VoUKF3OVdYBwIIICAWwoMeHe1Ei+m2R7b/Jduu/af0baTkQABBBBAAAEEEEAAAQQQyEcBnyzoXbp0ySymGYU14/bb2rVrX1sC49w7ozAXFhYm45PdjJ14RgOjqGfs2ps6daoZW6ZMGd1777166qmn1KRJkz/9P4opKSlavHixPvroI3PHXmBgoLkjb+TIkerYsaP8/PzycenpGgEEEPAMgb/P2K4dh+NtDbZSmWL66ImbbeUgGAEEEEAAAQQQQAABBBBwFwGfLOhlhZ+enq4JEyaYN9kaRTuj6MaDAAIIIJC/AnPXHNX0FYdsDaJHu+p66Pb//Y83tpIRjAACCCCAAAIIIIAAAgjkswAFvesWwDgPz7j19o477uBz2Hx+MekeAQQQyBAwzs8zztGz87wz5CbVrRJkJwWxCCCAAAIIIIAAAggggIDbCFDQu24pjIsvjNtur7/Ewm1WioEggAACPizw3rw9Wr071pJA81pl9PcHm1mKJQgBBBBAAAEEEEAAAQQQcEcBCnruuCqMCQEEEEAgk8Cx08ka+dEGSypvPtxSYdVKWoolCAEEEEAAAQQQQAABBBBwRwEKeu64KowJAQQQQOBPAgvX/64vfj7gksx9HWvo/o41XIqhMQIIIIAAAggggAACCCDg7gIU9Nx9hRgfAggggMA1AeO2229WRini+LlsVWoEl9D9t9ZU63rl0EMAAQQQQAABBBBAAAEEvE6Agp7XLSkTQgABBLxfYMP+01q1O1br9p7KNFmjgHdLo2C1bxicowhHYpN0IOa8UtKuqlbFEgqrXipH85MMAQQQQAABBBBAAAEEEHBFgIKeK1q0RQABBBBwO4Gok4m6mi7VrBSoAjk4ugspl7V443Gt3HFSxk271z+BxQrrlsbBuuumqqparngO9koqBBBAAAEEEEAAAQQQQMCxAAU9x0a0QAABBBDwMYGfNkfr4yURTs26V3iIBnau5VRbGiGAAAIIIIAAAggggAACOSFAQS8nFMmBAAIIIOA1At/8clhzVh9xaT6t6pbTC/2auBRDYwQQQAABBBBAAAEEEEDAqgAFPatyxCGAAAIIeJ1AZPR5jZ6y2dK8ht1TT3e2rGIpliAEEEAAAQQQQAABBBBAwBUBCnquaNEWAQQQQMCrBd6as0vr95+2NMfyJYvqs6faWYolCAEEEEAAAQQQQAABBBBwRYCCnitatEUAAQQQ8FqB6LgLenzSelvze7pnA93auKKtHAQjgAACCCCAAAIIIIAAAo4EKOg5EuJ3BBBAAAGfEJi39qimLT9ka643h5XXmL6NbeUgGAEEEEAAAQQQQAABBBBwJEBBz5EQvyOAAAII+ITA6zN3aMuBOFtzLVLYT3Oev9VWDoIRQAABBBBAAAEEEEAAAUcCFPQcCfE7AggggIBPCDzy/lqdOZ9ie65Tng5X2SB/23lIgAACCCCAAAIIIIAAAghkJUBBj3cDAQQQQAABSa99s0NbD9rcoVfIT3P+xg49XigEEEAAAQQQQAABBBDIXQEKernrS3YEEEAAAQ8RmLv2qKbbPEOvbf3yGvt/nKHnIUvOMBFAAAEEEEAAAQQQ8FgBCnoeu3QMHAEEEEAgJwV+P5OsJydvsJXyqXsb6Lam3HJrC5FgBBBAAAEEEEAAAQQQcChAQc8hEQ0QQAABBHxF4I3ZO7Ux4oyl6ZYN9NeUUeGWYglCAAEEEEAAAQQQQAABBFwRoKDnihZtEUAAAQS8WmD/7+c09sstlub42F11dXerqpZiCUIAAQQQQAABBBBAAAEEXBGgoOeKFm0RQAABBLxeYPqKQ5q75qhL82xZu6xeeqCpSzE0RgABBBBAAAEEEEAAAQSsClDQsypHHAIIIICA1wos3nhcn/8U6dT87m1bXQ93re1UWxohgAACCCCAAAIIIIAAAjkhQEEvJxTJgQACCCDgdQLnL6Rp8cbftXLnSZ06e+lP87ujZRXd3aqKQiqU8Lq5MyEEEEAAAQQQQAABBBBwbwEKeu69PowOAQQQQMANBA7GnNeBmESlpF1RrUqBahxa2g1GxRAQQAABBBBAAAEEEEDAVwUo6PnqyjNvBBBAAAEEEEAAAQQQQAABBBBAAAGPFKCg55HLxqARQAABBLxN4PiZZG05GKfI4+eVdPGyuROwSY3SalarjLdNlfkggAACCCCAAAIIIICATQEKejYBCUcAAQQQQMCOwLZDcfp+/e/afij+hmkqlCqqu1tVVY+bq9vphlgEEEAAAQQQQAABBBDwIgEKel60mEwFAQQQQMBzBC5fSdfHS/Zr2bYTTg26YulieqJ7mBqFlHKqPY0QQAABBBBAAAEEEEDAewUo6Hnv2jIzBBBAAAE3FpiwcJ9WbHeumJcxjRJFC2nC8DYqE+jvxjNjaAgggAACCCCAAAIIIJDbAhT0cluY/AgggAACCPxBYPOBOP1j5g5LLp2bVdKT3cMsxRKEAAIIIIAAAggggAAC3iFAQc871pFZIIAAAgh4kMBL07Zp15EEyyP+cHgbVSsfYDmeQAQQQAABBBBAAAEEEPBsAQp6nr1+jB4BBBBAwMMEjsQm6elPNtoada/wEA3sXMtWDoIRQAABBBBAAAEEEEDAcwUo6Hnu2jFyBBBAAAEPFJi79qimLz9ka+TVyweYZ+nxIIAAAggggAACCCCAgG8KUNDzzXVn1ggggAAC+STw+jc7tOVgnO3ep/21g4KKF7adhwQIIIAAAggggAACCCDgeQIU9DxvzRgxAggggIAHC4z9cov2/37O9gwmP95WlcsWt52HBAgggAACCCCAAAIIIOB5AhT0PG/NGDECCCCAgAcLfPZTpH7YeNz2DBa83Ml2DhIggAACCCCAAAIIIICAZwpQ0PPMdWPUCCCAAAIeKrBh/2m9OWeXrdG3a1BBo/s0spWDYAQQQAABBBBAAAEEEPBcAQp6nrt2jBwBBBBAwEMFBr23RueSUy2P/rk+jRTeoILleAIRQAABBBBAAAEEEEDAswUo6Hn2+jF6BBBAAAEPFJi9KkozV0VZGnn1CgGaMIwbbi3hEYQAAggggAACCCCAgJcIUNDzkoVkGggggAACniNw5Wq6hry/VmeTXN+lx+48z1lnRooAAggggAACCCCAQG4JUNDLLVnyIoAAAgggkI3A5gNxenP2ThnFPWefO2+qomF313O2Oe0QQAABBBBAAAEEEEDASwUo6HnpwjItBBBAAAH3F4iJv6CvVxzW2r2nsh1s1XLF1a9jDbVvGOz+k2KECCCAAAIIIIAAAgggkOsCFPRynZgOEEAAAQQQyF7gQMx5rdx5Uv/eEq3LV/63Y691vXJmEe+WRhTyeIcQQAABBBBAAAEEEEDgfwIU9HgbEEAAAQQQcCOBM+dTlHwpTSEVSrjRqBgKAggggAACCCCAAAIIuJMABT13Wg3GggACCCCAAAIIIIAAAggggAACCCCAgAMBCnq8IggggAACCCCAAAIIIIAAAggggAACCHiQAAU9D1oshooAAggggEBOCOw+kqCI6PM6m5SqGhVLqHFoaZUvWTQnUpMDAQQQQAABBBBAAAEE8kCAgl4eINMFAggggAAC+S1w7kKaFq4/phXbTyghKfVPw2las4zubFlFN4eVz++h0j8CCCCAAAIIIIAAAgg4EKCgxyuCAAIIIICAlwss2XRcn/4Y6dQsb6pTVkPuqKtKZYo51Z5GCCCAAAIIIIAAAgggkPcCFPTy3pweEUAAAQQQyDOBBb8d01dLD7rUn/H57ftDWyugaCGX4miMAAIIIIAAAggggAACeSNAQS9vnOkFAQQQQACBPBc4EX9Rwyf+Zqlf4/PbYffUsxRLEAIIIIAAAggggAACCOSuAAW93PUlOwIIIIAAAvkm8NEPEfr3lmjL/U8c0UZVywVYjicQAQQQQAABBBBAAAEEckeAgl7uuJIVAQQQQACBfBW4mHpF97+1ytYYerarrkG317aVg2AEEEAAAQQQQAABBBDIeQEKejlvSkYEEEAAAQTyXeDX3bEaN2+PrXFULltckx9vaysHwQgggAACCCCAAAIIIJDzAhT0ct6UjAgggAACCOS7wCc/RurHTcdtj+Pzp9qpXMmitvOQAAEEEEAAAQQQQAABBHJOgIJezlmSCQEEEEAAAbcRePXr7dp2KN72eP4xsLkahZa2nYcECCCAAAIIIIAAAgggkHMCFPRyzpJMCCCAAAIIuI3A1GUHNX/dMdvjmf7XDgosXth2HhIggAACCCCAAAIIIIBAzglQ0Ms5SzIhgAACCCDgNgKbD5zRP2butDWe2pUD9a9HWtnKQTACCCCAAAIIIIAAAgjkvAAFvZw3JSMCCCCAAAJuITDovdU6l5xmeSwDOtdS7/AQy/EEIoAAAggggAACCCCAQO4IUNDLHVeyIoAAAgggkO8C36w8rDm/HrE8jml/7aAgPre17EcgAggggAACCCCAAAK5JUBBL7dkyYsAAggggEA+C1xKu6JB/1qtlLSrLo/k/ltr6r5bQl2OIwABBBBAAAEEEEAAAQRyX4CCXu4b0wMCCCCAAAL5JrBmT6z+NXePS/03qF5KbzzUwqUYGiOAAAIIIIAAAggggEDeCVDQyztrekIAAQQQQCBfBHYdSdD05YcUGX3eYf8921XXoNtrO2xHAwQQQAABBBBAAAEEEMg/AQp6+WdPzwgggAACCOSpwOrdsVqx44S2HYrP1G/ZIH+1bxisO1pUVuWyxfN0THSGAAIIIIAAAggggAACrgtQ0HPdjAgEEEAAAQQ8WiD50mVzt97Z5FTVCC6h0OASHj0fBo8AAggggAACCCCAgK8JUNDztRVnvggggAACCCCAAAIIIIAAAggggAACHi1AQc+jl4/BI4AAAggggAACCCCAAAIIIIAAAgj4mgAFPV9bceaLAAIIIIAAAggggAACCCCAAAIIIODRAhT0PHr5GDwCCCCAAAIIIIAAAggggAACCCCAgK8JUNDztRVnvggggAACCCCAAAIIIIAAAggggAACHi1AQc+jl4/BI4AAAggggAACCCCAAAIIIIAAAgj4mgAFPV9bceaLAAIIIIBAHghsPRinTZFntPNIgs4mpapGxUA1Di2lm+tXUPUKAXkwArpAAAEEEEAAAQQQQMB7BSjoee/aMjMEEEAAAQTyXOCXHSc1/7ejOnYqOcu+29Yvrz7tQ1W7cmCej48OEUAAAQQQQAABBBDwBgEKet6wiswBAQQQQACBfBa4fOWq3v1ujzZEnHZ6JA/eVlN9O4Q63Z6GCCCAAAIIIIAAAggg8B8BCnq8CQgggAACCCBgW2Dy4v36eWuMy3nG9G2sm8PKuxxHAAIIIIAAAggggAACvixAQc+XV5+5I4AAAgggkAMCu4+e1YtTt1rKVLVcgCaOaGMpliAEEEAAAQQQQAABBHxVgIKer64880YAAQQQQCCHBN6as0vr9zv/qe0fux15b5g6Na2UQ6MhDQIIIIAAAggggAAC3i9AQc/715gZIoAAAgggkGsCCUmpenjcGlv5m9Yso1f7N7OVg2AEEEAAAQQQQAABBHxJgIKeL602c0UAAQQQQCCHBX7ZcUIffL/PdtaZYzqqmH9B23lIgAACCCCAAAIIIICALwhQ0POFVWaOCCCAAAII5JLApz9Gasmm47azvz6wuRqHlradhwQIIIAAAggggAACCPiCAAU9X1hl5ogAAggggEAuCXy8JEI/bY62nd345Nb49JYHAQQQQAABBBBAAAEEHAtQ0HNsRAsEEEAAAQQQyEJg2bYYTVy037bPjOduUYlihWznIQECCCCAAAIIIIAAAr4gQEHPF1aZOSKAAAIIIJBLAqfPXdKjH6yzlb1hSCn9c1ALWzkIRgABBBBAAAEEEEDAlwQo6PnSajNXBBBAAAEEckHgHzN3aPOBOMuZh99TT3e0rGI5nkAEEEAAAQQQQAABBHxNgIKer60480UAAQQQQCCHBbYditOrX++wlDW4VFF9MrKdpViCEEAAAQQQQAABBBDwVQGvL+ilp6crKipKX375pb799ltFREQoJCREd9xxh5555hnVq1fP6bW/evWqVq1apQkTJmj58uVKTExU586dNXz4cHXr1k3+/v6Zchl979y5Ux988IG+//57xcfHq02bNho0aJAGDhyogIAAp/umIQIIIIAAAu4sMH7+Xq3addLlIT7do4FubVLR5TgCEEAAAQQQQAABBBDwZQGvL+gtWbJEAwYMUGBgoPr27avSpUvrt99+0+LFi83C3nfffaebbrrJ4Ttw+fJlvffeexo7dqw6dOigLl26KCUlRQsXLtSuXbv06quvasyYMdeKekYxb+bMmRo2bJhCQ0PVvXt387elS5dq9erVGjx4sMaPH6+goCCHfdMAAQQQQAABdxdIunRZb8/ZpV1HEpweas921TXo9tpOt6chAggggAACCCCAAAII/EfA6wt6s2bN0okTJ/TYY49d2xFnFOfeeustvfTSS3r++ef1+uuvq2DBgtm+E8aOvJ49e6p///56++23zQKh8cTGxmro0KFasWKF5s+fb+7YM549e/aYBcS6detq0qRJqlLlP2cDJScna/To0Zo8ebI+//xzDRkyhHcRAQQQQAABrxFYvPG45q87qrjzKVnOqXFoafXpEKqmNUp7zbyZCAIIIIAAAggggAACeSng9QW9rDDXrl2r9u3bm8U4Y6dcsWLFsnRPTU01d+YZxcEFCxaodevWmdoau+66du2aqTho5DQ+6Z07d6569eqVqb3xGW6fPn3Utm1bs9iXURzMy4WnLwQQQAABBHJT4NfdsdoUeUY7oxJ0LjlVwaWLqXXdcro5rLwaVC+Vm12TGwEEEEAAAQQQQAABrxfw2YLejYpwWa12TEyMHnzwQXOH3/TppGwYYgAAIABJREFU083Pdq9/Dh48qH79+qlGjRrmrjs/Pz89/vjj2rt3r1kErF078+dECQkJ5mfAxt+/+eYb89NfHgQQQAABBLxV4MrVdBX0K+Ct02NeCCCAAAIIIIAAAgjkuYBPFvSio6PNgtv27dv19ddfKzw8PFt44yKN++67z9xRd6PdfHFxcWbBzzhTz8hnnJVn/LPxGP9ctmzZTPkvXryoUaNGmZ/pGmf4NWnSJM8Xng4RQAABBBBAAAEEEEAAAQQQQAABBDxTwCcKekePHjVvuL1y5YqM/9u4KKN69ep65ZVXdNttt6lAgex3DWR8njtixAjzYoyiRYtmWu1z587pkUce0YEDBzR79mzzN6MAWLVq1Rvu6Mv4hNcoDq5Zs8ZhQfGPr9aWLVs8821j1AgggAACCCCAAAIIIIAAAggggICHCbRs2dLtRuwTBb3169ebZ9wlJiZeW4A2bdpo0KBBGjhw4LXLMrJanYyC3muvvWZepPHHJ2PHndHP9QW9rHb0GfHGRRwvv/wyBT23+1eCASGAAAIIIIAAAggggAACCCCAAAL/E6Cg5wZvg7E7zvjU1iioLV68WMauu3feeSfbop6jHXpGodD4hNe47MKZHXrGTkGjMPjmm29aKui5ASNDQAABBBBAAAEEEEAAAQQQQAABBBDIJwGf2KF3I1vjHD3jYorNmzdr/vz56ty5c5ZLkHErbadOnbI9Q88o1BmXXKSlpZln6Bln6WV3ht66des0Z84c1a9fP5+Wn24RQAABBBDwbIEz51PM23T3HTurmPiLCg0uoYYhpdS2XjkV8y/k2ZNj9AgggAACCCCAAAIIZCHgswW99PR0vfrqq+ZfM2bMuHaJxY2cjHP3HnjgAfN22+xuuW3QoIEmTZqkq1evmmfqRUVFZXvLbXJyslnwq1y5Mi8oAggggAACCLggcOhEohasO6bVe2KzjLq7VVX1Dg9R2SB/FzLTFAEEEEAAAQQQQAAB9xfw2YKecSPt6NGjNWHCBLPoZlxikdWT8UmtcUbejW6lnTdvnnr37m1emGHcXmsU9DI+qf3555/VpUuXTKk3btyoHj16qG/fvubnvsZOPh4EEEAAAQQQcE7gm5WHNefXI841ljT8nnq6o2UVp9vTEAEEEEAAAQQQQAABdxfw6oJeQkKCXnzxRT388MNq0aKF/Pz8zPUwduf98ssvGjx4sHkTrbFDLzQ01PzNiDHanz17VtOmTTNvwzWeKVOmmLvu/njmnvHprnF+XmRkpHmTbsOGDc32y5cvV8+ePWV8pvvJJ58oODjY/HOjODhmzBizT0ef+rr7y8P4EEAAAQQQyGuBBb8d01dLD7rc7Qv9mqhV3XIuxxGAAAIIIIAAAggggIA7Cnh1Qc/4pPWJJ57QV199JeNW29tvv13FixfXpk2bzIJbmTJlNG7cOLPwVqBAAXN94uLizM9vT548aV5wUa9ePfPPjVzGjr7JkyerQ4cO5q47ozi3cOFCxcTE6OOPP9b9999/Lc/ly5fNHXtjx45V48aN1b17dzPPsmXLtGHDBr311lt69tlnVagQ5/u4478YjAkBBBBAwP0EjPPyHnl/raWBVa8QoAnD2liKJQgBBBBAAAEEEEAAAXcT8OqCXkYhbtGiRTI+izWKePHx8WrevLluu+02Pfnkk9d25mUsjHHunVGYCwsL08SJEzPdfmsU9Yxde1OnTjWLckZB8N5779VTTz2lJk2aXCvmZeQyPus1btL96KOPzL4DAwPNyzdGjhypjh07Xtsx6G4vBeNBAAEEEEDAHQW+XHpQ3/92zPLQnuweps7NKlmOJxABBBBAAAEEEEAAAXcR8PqCnivQxqe4xpl648ePN4t2RtGNBwEEEEAAAQTcQ2DAv1Yr8UKa5cE0CimlfwxqYTmeQAQQQAABBBBAAAEE3EWAgt51K2GchzdgwADdcccdfA7rLm8o40AAAQQQQEDSzqgEvTx9m22Lqc+2V8mAIrbzkAABBBBAAAEEEEAAgfwUoKB3nb5x8YXxee71l1jk5+LQNwIIIIAAAgj8R+C7NUc0Y8Vh2xxcjmGbkAQIIIAAAggggAACbiBAQc8NFoEhIIAAAggggED2Al8tO6gF66yfn5eR/ekeDXRrk4pwI4AAAggggAACCCDg0QIU9Dx6+Rg8AggggAACviHw6+5YjZu3x/ZkPxjWWiEVStjOQwIEEEAAAQQQQAABBPJTgIJefurTNwIIIIAAAgg4JXA2KVUPjVvjVNusGlUoVVSfjmxnKwfBCCCAAAIIIIAAAgi4gwAFPXdYBcaAAAIIIIAAAg4F/jlrpzZFnnHYLqsGvcNDNKBzLcvxBCKAAAIIIIAAAggg4C4CFPTcZSUYBwIIIIAAAghkK7D1YJxe+2aHZaXPnmqn8iWLWo4nEAEEEEAAAQQQQAABdxGgoOcuK8E4EEAAAQQQQMChwLtzd2vtnlMO2/2xwX23hOr+W2u6HEcAAggggAACCCCAAALuKEBBzx1XhTEhgAACCCCAwA0FEpJS9MqMHTp6KslpoZa1y+qlB5o63Z6GCCCAAAIIIIAAAgi4uwAFPXdfIcaHAAIIIIAAAn8SmL78kOauPZqtTFDxwurbIVR/aVMNQQQQQAABBBBAAAEEvEqAgp5XLSeTQQABBBBAwHcEEpJStWLHCW3Yf1qR0eevTbxpzTK6Oay8ujSvrIJ+BXwHhJkigAACCCCAAAII+IwABT2fWWomigACCCCAgPcKXEq9opMJF1W9QoD8ClDE896VZmYIIIAAAggggAAChgAFPd4DBBBAAAEEEEAAAQQQQAABBBBAAAEEPEiAgp4HLRZDRQABBBBAAAEEEEAAAQQQQAABBBBAgIIe7wACCCCAAAIIIIAAAggggAACCCCAAAIeJEBBz4MWi6EigAACCCCAAAIIIIAAAggggAACCCBAQY93AAEEEEAAAQQQQAABBBBAAAEEEEAAAQ8SoKDnQYvFUBFAAAEEEEAAAQQQQAABBBBAAAEEEKCgxzuAAAIIIIAAAggggAACCCCAAAIIIICABwlQ0POgxWKoCCCAAAIIIJC/ApdSr+j4mWRVKx8g/8IF83cw9I4AAggggAACCCDgswIU9Hx26Zk4AggggAACCDgjcP5CmpZvj9H6/WcUcfzctZCwaiXVtn55dW5eWSWKFnImFW0QQAABBBBAAAEEEMgRAQp6OcJIEgQQQAABBBDwRoGZK6M0+9coh1N74Naa+r9bQh22owECCCCAAAIIIIAAAjkhQEEvJxTJgQACCCCAAAJeJWB8WvvS9G06EH3e6XkZO/ZeH9hChQoWcDqGhggggAACCCCAAAIIWBGgoGdFjRgEEEAAAQQQ8GqBSYv2a+m2GJfneHerqnrsrrouxxGAAAIIIIAAAggggIArAhT0XNGiLQIIIIAAAgh4vcD+389p7JdbLM/zvUdbqValQMvxBCKAAAIIIIAAAggg4EiAgp4jIX5HAAEEEEAAAZ8SeH/BXq3cedLynLu0qKzHu9W3HE8gAggggAACCCCAAAKOBCjoORLidwQQQAABBBDwGYG0y1fV942Vtue74OVOtnOQAAEEEEAAAQQQQACBrAQo6PFuIIAAAggggAAC/xXYejBOr32zw7bHPwY2V6PQ0rbzkAABBBBAAAEEEEAAgRsJUNDjvUAAAQQQQAABBP4rMHftUU1ffsi2x+CuddS9bTXbeUiAAAIIIIAAAggggAAFPd4BBBBAAAEEEEAgG4F/b4nWRz9E2DZ66t4Guq1pRdt5SIAAAggggAACCCCAAAU93gEEEEAAAQQQQCAbgajYJI36ZKNto0mPt1WVssVt5yEBAggggAACCCCAAAIU9HgHEEAAAQQQQAABBwKPT1qv6LgLlp1Cg0vo/aGtLccTiAACCCCAAAIIIICAIwHO0HMkxO8IIIAAAggg4FMC3605qhkrrJ+jx/l5PvW6MFkEEEAAAQQQQCBfBCjo5Qs7nSKAAAIIIICAuwqkpF3VfW+utDy8+S91UoEClsMJRAABBBBAAAEEEEDAoQAFPYdENEAAAQQQQAABXxNYvv2EPly4z+VpP9OzoW5pHOxyHAEIIIAAAggggAACCLgiQEHPFS3aIoAAAggggIDPCCz47Zi+WnrQ6fk+cmcddWtdzen2NEQAAQQQQAABBBBAwKoABT2rcsQhgAACCCCAgNcLxMRd0Lx1x7RsW0yWc72jZRX1Cq+u4FLFvN6DCSKAAAIIIIAAAgi4hwAFPfdYB0aBAAIIIIAAAm4skHgxTRsjzmjvsbM6djpZIRUC1LB6abWuV04BRQu58cgZGgIIIIAAAggggIA3ClDQ88ZVZU4IIIAAAggggAACCCCAAAIIIIAAAl4rQEHPa5eWiSGAAAIIIIAAAggggAACCCCAAAIIeKMABT1vXFXmhAACCCCAAAIIIIAAAggggAACCCDgtQIU9Lx2aZkYAggggAACCCCAAAIIIIAAAggggIA3ClDQ88ZVZU4IIIAAAggggAACCCCAAAIIIIAAAl4rQEHPa5eWiSGAAAIIIIAAAggggAACCCCAAAIIeKMABT1vXFXmhAACCCCAAAIIIIAAAggggAACCCDgtQIU9Lx2aZkYAggggAACCCCAAAIIIIAAAggggIA3ClDQ88ZVZU4IIIAAAggggAACCCCAAAIIIIAAAl4rQEHPa5eWiSGAAAIIIIAAAggggAACCCCAAAIIeKMABT1vXFXmhAACCCCAAAIIIIAAAggggAACCCDgtQIU9Lx2aZkYAggggAACCHiiQMTx89p7LEFHTyWrctnialCtpBqFlvbEqTBmBBBAAAEEEEAAgVwSoKCXS7CkRQABBBBAAAEEXBH4fv3v+nlLtKLjLvwprFyQv7q0qKweN1eXf+GCrqSlLQIIIIAAAggggIAXClDQ88JFZUoIIIAAAggg4DkCWw7EacLCfTqXnOpw0AX9CmjkvWHq2Liiw7Y0QAABBBBAAAEEEPBeAQp63ru2zAwBBBBAAAEE3Fxg77Gz+ttXW10e5XN9Gim8QQWX4whAAAEEEEAAAQQQ8A4BCnresY7MAgEEEEAAAQQ8UGDMF1sUcfycyyMvUshPs5+/VQUKuBxKAAIIIIAAAggggIAXCFDQ84JFZAoIIIAAAggg4HkCq3fH6r15eywP/KEutc0z9XgQQAABBBBAAAEEfE+Agp7vrTkzRgABBBBAAAE3EHhlxnZtPxxveSTVygfow+FtLMcTiAACCCCAAAIIIOC5AhT0PHftGDkCCCCAAAIIeKjA+QtpGviv1bZHP/6x1qpRsYTtPCRAAAEEEEAAAQQQ8CwBCnqetV6MFgEEEEAAAQS8QGBT5Bn9c9ZO2zMZenc93XVTFdt5SIAAAggggAACCCDgWQIU9DxrvRgtAggggAACCHiBwJJNx/Xpj5G2Z9KrXYgG3l7Ldh4SIIAAAggggAACCHiWAAU9z1ovRosAAggggAACXiCw59hZvfDVVtszGdWzoTo2DradhwQIIIAAAggggAACniVAQc+z1ovRIoAAAggggICXCPR4bYXtmUx5Olxlg/xt5yEBAggggAACCCCAgGcJUNDzrPVitAgggAACCCDgJQIfLtyn5dtPWJ5Ns5pl9Er/ZpbjCUQAAQQQQAABBBDwXAEKep67dowcAQQQQAABBDxYIOL4OY35YovlGYzp20g3h1WwHE8gAggggAACCCCAgOcKUNDz3LVj5AgggAACCCDg4QITFu7TCgu79JrXKqO/P8juPA9ffoaPAAIIIIAAAghYFqCgZ5mOQAQQQAABBBBAwJ5A4sU0jZ6yWSfiLzqdKLBYYb3xUAtVKx/gdAwNEUAAAQQQQAABBLxLgIKed60ns0EAAQQQQAABDxO4mHpFU5ce1E9boh2O/JZGwRp4e22V4yIMh1Y0QAABBBBAAAEEvFmAgp43ry5zQwABBBBAAAGPETgSm6Sl22L0277Tik9MyTTu25tX1u3NKql+tZIeMx8GigACCCCAAAIIIJB7AhT0cs+WzAgggAACCCCAgCWBY6eSdfR0kiqXKa5alQIt5SAIAQQQQAABBBBAwHsFKOh579oyMwQQQAABBBBAAAEEEEAAAQQQQAABLxSgoOeFi8qUEEAAAQQQQAABBBBAAAEEEEAAAQS8V4CCnveuLTNDAAEEEEAAAQQQQAABBBBAAAEEEPBCAQp6XrioTAkBBBBAAAEEEEAAAQQQQAABBBBAwHsFKOh579oyMwQQQAABBBBAAAEEEEAAAQQQQAABLxSgoOeFi8qUEEAAAQQQQAABBBBAAAEEEEAAAQS8V4CCnveuLTNDAAEEEEAAAQQQQAABBBBAAAEEEPBCAQp6XrioTAkBBBBAAAEEEEAAAQQQQAABBBBAwHsFKOh579oyMwQQQAABBBBAAAEEEEAAAQQQQAABLxSgoOeFi8qUEEAAAQQQQAABBBBAAAEEEEAAAQS8V4CCnveuLTNDAAEEEEAAAQQcCiReSFNg8cIO29EAAQQQQAABBBBAwH0EKOi5z1owEgQQQAABBBBAIE8ENkee0W/7T2tjxBklXkxTkcJ+alajjFrVK6dOTSupoF+BPBkHnSCAAAIIIIAAAghYE6CgZ82NKAQQQAABBBBAwOME1u07pe9WH9Xhk4lZjj2wWGH1Cg9Rz3bVPW5+DBgBBBBAAAEEEPAVAQp6vrLSzBMBBBBAAAEEfFpg0uL9Wro1xmmDsGol9UK/JipRjM9xnUajIQIIIIAAAgggkEcCFPTyCJpuEEAAAQQQQACB/BJYsum4Pv0x0uXuOzauqFE9G7gcRwACCCCAAAIIIIBA7gpQ0MtdX7IjgAACCCCAAAL5KpCSdkX3vbnK8hj+/mAzNa9VxnI8gQgggAACCCCAAAI5L0BBL+dNyYgAAggggAACCLiNwILfjumrpQctj6dV3XLmp7c8CCCAAAIIIIAAAu4j4PUFvfT0dEVFRenLL7/UDz/8oG3btikkJES9evXSyJEjFRoa6vRqXL16VatWrdKECRO0fPlyJSYmqnPnzho+fLi6desmf3//TLmMvnfu3KkPPvhA33//veLj49WmTRsNGjRIAwcOVEBAgNN90xABBBBAAAEEELAi8Mxnm3T4RNaXYDiT84tR4SoTmPm/5zgTRxsEEEAAAQQQQACB3BHw+oLekiVLNGDAAKWlpalZs2YqVKiQduzYca24ZhT6wsLCHOpevnxZ7733nsaOHasOHTqoS5cuSklJ0cKFC7Vr1y69+uqrGjNmzLWinlHMmzlzpoYNG2YWDbt3727+tnTpUq1evVqDBw/W+PHjFRQU5LBvGiCAAAIIIIAAAlYEzpxP0SPvr7USminmqXsb6LamFW3nIQECCCCAAAIIIIBAzgh4fUHvu+++M3foGbviKlSoYKpFR0fr8ccfN3fNjRo1Sm+99ZaKFCmSraixI69nz57q37+/3n77bQUGBprtY2NjNXToUK1YsULz5883d+wZz549e9S3b1/VrVtXkyZNUpUqVcw/T05O1ujRozV58mR9/vnnGjJkSM6sJFkQQAABBBBAAIE/CGyMOKM3Zu+07dKtdTU9cmcd23lIgAACCCCAAAIIIJAzAl5f0MuKydgp17VrV91zzz2aPn26SpcunaVoamqquTNv1qxZ+n/27gNKiipd4PhHBslxyDknRZCcBMEMIiJJQBQFMaMirKJrWMWsSBAVESRJEAXdfZIUgSErOecwxIGBYYCBAd75ylPY00x3V1X3NB3+9xzP28fUvbfqdyv1Vzf8+OOPUr9+/VTbmmUNHjxY3nrrLcmUKZPR+27AgAEyY8YMY3iva9JhuA888IA0bNjQCPaZwcHANCmlIIAAAggggAACfwv8tfOEvDFxjd8cHRqXkV63VfC7HApAAAEEEEAAAQQQCIxA1Ab0lixZIk2bNrUU0IuLi5Pu3bsbc96lFfzbsWOHdOnSRcqVK2f0usuYMaPRA3DTpk1GELBixYqpWuvkyZPGMGD9v5MmTTLm9CMhgAACCCCAAAKBFjhz7qI89MEiv4t9uVNNaVTt75EOJAQQQAABBBBAAIHrLxC1Ab0ffvhBOnbsaGnI7datW6Vz585GjzrteZcjR45ULRcfH28E/HROvYkTJxpz5en/r0n//4IFC6ba/ty5c0a9OkxXhwTXrs3Kcdf/UmAPEEAAAQQQiEyBIeP/kvV7Tvp1cJMHtZAcWTP5VQaZEUAAAQQQQAABBAInEJUBvdOnT8vTTz9tzHnnOu+dJ1azN1///v2NhTGyZ8+eatNTp05Jnz59ZPv27fL9998bf9MAYMmSJdPs0WcO4dXg4OLFi6VJkyaBa1FKQgABBBBAAAEEXATmrTkkw2dtdmxy643F5Nn2vhcQc1wBGRFAAAEEEEAAAQRsC0RdQM919Vkd9vr+++8bQ2m9JTOg9+abb8qQIUOu2dTscbds2bJUAT1PPfq0AJ1r77XXXnMU0Fu9erXthiYDAggggAACCESvwKiFiXL8zGVHAI81zSVF89I7zxEemRBAAAEEEEAgIgTq1q0bcscRdQG99evXG/PXaS+7sWPHSrVqvr84++qhl5iYaMyZp4tdWOmhd+nSJSMw+O677xLQC7lLgh1CAAEEEEAg8gQ2H74o01eftX1gjcpnk9uqpR6ZYLsQMiCAAAIIIIAAAmEuQEDvOjfg5s2bpXfv3nL+/HkZNWqUNGrUyNIemavStmrVyuscehqo00UuLl68aMyhp3PpeZtDLzY2VqZOnSpVq1a1tB9shAACCCCAAAIIOBX4IXavjJ+303L21jcVk6fb+f7wablANkQAAQQQQAABBBAImEDU9NDThS0effRROX78uHz55ZfSvHlzy4h79+6Vbt26Sf78+b2uclu9enUZMWKEXL582ZhTb/fu3V5XuU1KSjICfsWLF7e8L2yIAAIIIIAAAgg4Fdh79IxMX7xXFm044rGIaqXzSodGZaR+lUJOqyEfAggggAACCCCAQDoLREVATxereOqpp0QDc3aDeepvDqnVOfLSWpXWXDFXF8zQ1Ws1oGcOqZ0zZ460adMmVTOuWLFC7rvvPunUqZMxh5/25CMhgAACCCCAAALBEjh88pws23JMNuxJkD1HEqVA7mxSu1x+uaVyIalSMm+wdoN6EEAAAQQQQAABBBwKRHxAz24w7+TJk8aw3ISEBBk/fryULl3aoB0zZozR605XunVdSOPgwYPG/Hnbtm2TadOmSY0aNYzt58+fLx06dBAdpjt69GiJiYkx/l2Dgy+//LJMmDDB0gq7DtuVbAgggAACCCCAAAIIIIAAAggggAACESoQ0QG9CxcuyKBBg4x576pUqSJlypRJsxl79uxpzHmnKT4+3vjfhw8fNha40HyadHjswIEDZeTIkdKsWTOj150G52bNmiVxcXHyxRdfSNeuXSVDhgzG9ikpKaI99rT+WrVqSbt27Yx/nzdvnixfvlyGDh0qL7zwgmTOnDlCTy0OCwEEEEAAAQQQQAABBBBAAAEEEEAgPQQiPqCnQ1+1R5239PHHHxtDZTXpvHcamNPVb4cPHy45c+a8mlWDetprb9y4cUZQrkCBAtK+fXt59tlnpXbt2leDeWaG5ORk+fnnn40FOLTHXu7cuaV169byzDPPSIsWLSRjxozp0aaUiQACCCCAAAIIIIAAAggggAACCCAQwQIRHdCz225XrlyRYcOGGT36NGinQTcSAggggAACCCCAAAIIIIAAAggggAACoSRAQM+lNXQ+vB49esjtt9/OcNhQOkvZFwQQQAABBBBAAAEEEEAAAQQQQACBqwIE9FxOBl34Yvbs2akWseBcQQABBBBAAAEEEEAAAQQQQAABBBBAIJQECOiFUmuwLwgggAACCCCAAAIIIIAAAggggAACCPgQIKDHKYIAAggggAACCCCAAAIIIIAAAggggEAYCRDQC6PGYlcRQAABBBBAAIFwE0i5dEU27D0pe46ckQK5skmVknkkJn+OcDsM9hcBBBBAAAEEEAgpAQJ6IdUc7AwCCCCAAAIIIBAZApv3Jcj/rY6ThesPX3NAlUrkkdY3FpM76pWIjIPlKBBAAAEEEEAAgSALENALMjjVIYAAAggggAACkSyQeO6ijJ2zQxasPeTzMEsWukF6tq4o9asU8rktGyCAAAIIIIAAAgj8I0BAj7MBAQQQQAABBBBAICACFy9dludHr5QDx5NslffcfdWlZe2itvKwMQIIIIAAAgggEM0CBPSiufU5dgQQQAABBBBAIIACY37dLrOX77ddYqaMGeS7l5rJDdky285LBgQQQAABBBBAIBoFCOhFY6tzzAgggAACCCCAQIAF4k6clf7DlzkutVOzstL91vKO85MRAQQQQAABBBCIJgECetHU2hwrAggggAACCCCQTgLj5++UH5bsdVx63pxZZNwLzRznJyMCCCCAAAIIIBBNAgT0oqm1OVYEEEAAAQQQQCCdBPqPWCZx8Wf9Kn1ItxulbsWCfpVBZgQQQAABBBBAIBoECOhFQytzjAgggAACCCCAQDoKHE04L48Pi/W7ho5NykiP1hX8LocCEEAAAQQQQACBSBcgoBfpLczxIYAAAggggAAC6Sywenu8vDV5rd+11KtUSF7tWtvvcigAAQQQQAABBBCIdAECepHewhwfAggggAACCCCQzgJHEs5J32FL/a7l/iZlpCc99Px2pAAEEEAAAQQQiHwBAnqR38YcIQIIIIAAAgggkO4CTwxfKodOnPOrHu2dp730SAgggAACCCCAAALeBQjocYYggAACCCCAAAII+C0wbt4OmRm7z3E5uXNkke9eYpVbx4BkRAABBBBAAIGoEiCgF1XNzcEigAACCCCAAALpI3Dg+Fl5auQyx4WzIIZjOjIigAACCCCAQBQKENCLwkbnkBFAAAEEEEAAgfQQ+PJ/2+S/Kw84KnrCS80kV44sjvLP9WRNAAAgAElEQVSSCQEEEEAAAQQQiDYBAnrR1uIcLwIIIIAAAgggkE4C5y9ekudHr7A9l97T7apJ65uKpdNeUSwCCCCAAAIIIBB5AgT0Iq9NOSIEEEAAAQQQQOC6CZw8c0G+mbNdFm044nMfsmTOKM/fV10aVy/ic1s2QAABBBBAAAEEEPhHgIAeZwMCCCCAAAIIIIBAwAXW7T4p/7f6oMRuOnpN2WVjchk98u5tUCrg9VIgAggggAACCCAQDQIE9KKhlTlGBBBAAAEEEEDgOgmcu3BJNuw5KXuOnJH8ubJJlVJ5pFShnNdpb6gWAQQQQAABBBCIDAECepHRjhwFAggggAACCCCAAAIIIIAAAggggECUCBDQi5KG5jARQAABBBBAAAEEEEAAAQQQQAABBCJDgIBeZLQjR4EAAggggAACCCCAAAIIIIAAAgggECUCBPSipKE5TAQQQAABBBBAAAEEEEAAAQQQQACByBAgoBcZ7chRIIAAAggggAACCCCAAAIIIIAAAghEiQABvShpaA4TAQQQQAABBBBAAAEEEEAAAQQQQCAyBAjoRUY7chQIIIAAAggggAACCCCAAAIIIIAAAlEiQEAvShqaw0QAAQQQQAABBBBAAAEEEEAAAQQQiAwBAnqR0Y4cBQIIIIAAAggggAACCCCAAAIIIIBAlAgQ0IuShuYwEUAAAQQQQACBSBU4cz5FYjcdlXW7T8rOQ6clZ/YsUqNMPqlXsaDUKpc/Ug+b40IAAQQQQACBKBYgoBfFjc+hI4AAAggggAAC4SxwKumCTF20R35ZccDjYZSNySX3NSotLWsXDedDZd8RQAABBBBAAIFUAgT0OCEQQAABBBBAAAEEwk7g93WHZfjsLZJy6bKlfa9XqaA8e191yZ0ji6Xt2QgBBBBAAAEEEAhlAQJ6odw67BsCCCCAAAIIIIDANQK7DifKgC9X2pZpWiNGXuxYw3Y+MiCAAAIIIIAAAqEmQEAv1FqE/UEAAQQQQAABBBDwKvD25LWyanu8I6VBD9aShlULO8pLJgQQQAABBBBAIFQECOiFSkuwHwgggAACCCCAAAI+BTbuTZBXxv3pcztPG+hiGf/pdbPj/GREAAEEEEAAAQRCQYCAXii0AvuAAAIIIIAAAgggYElg5M9bZM6fcZa29bTRJ33rS7mYXH6VQWYEEEAAAQQQQOB6ChDQu5761I0AAggggAACCCBgS+D+t36Ty1eu2MrjvnHP1hXk/iZl/CqDzAgggAACCCCAwPUUIKB3PfWpGwEEEEAAAQQQQMCywJGE89J3WKzl7T1tWL9yIflXl9p+l0MBCCCAAAIIIIDA9RIgoHe95KkXAQQQQAABBBBAwJbA/mNJ8vSo5bbypLVxnQoF5PXuN/ldDgUggAACCCCAAALXS4CA3vWSp14EEEAAAQQQQAAB2wL3vbnAdh73DJ2alZXut5b3uxwKQAABBBBAAAEErpcAAb3rJU+9CCCAAAIIIIAAArYFPpi+QZZsOmo7n2uGt3vdLDXL5POrDDIjgAACCCCAAALXU4CA3vXUp24EEEAAAQQQQAABWwJLNx+T96att5XHdeOShW6Q4f0bOs5PRgQQQAABBBBAIBQECOiFQiuwDwgggAACCCCAAAKWBQZ8tVJ2HUq0vL3rhn3vqiJ31ivhKC+ZEEAAAQQQQACBUBEgoBcqLcF+IIAAAggggAACCFgSWLntuPxnyjpL27puVK5oLvnk8fq285EBAQQQQAABBBAINQECeqHWIuwPAggggAACCCCAgE+B7+bvlBlL9vrcztwgJl8OGdipplQolttyHjZEAAEEEEAAAQRCVYCAXqi2DPuFAAIIIIAAAggg4FVg7e4TMvWPPbJxb4LX7e5rVFq63VpesmbOiCgCCCCAAAIIIBARAgT0IqIZOQgEEEAAAQQQQCB6BdbtPimxm45K7OajcvrsRQNCV7GtV7mQtKxVVPLlyhq9OBw5AggggAACCESkAAG9iGxWDgoBBBBAAAEEEIhOgTPnLkquHFmi8+A5agQQQAABBBCIGgECelHT1BwoAggggAACCCCAAAIIIIAAAggggEAkCBDQi4RW5BgQQAABBBBAAAEEEEAAAQQQQAABBKJGgIBe1DQ1B4oAAggggAACCCCAAAIIIIAAAgggEAkCBPQioRU5BgQQQAABBBBAAAEEEEAAAQQQQACBqBEgoBc1Tc2BIoAAAggggAACCCCAAAIIIIAAAghEggABvUhoRY4BAQQQQAABBBBAAAEEEEAAAQQQQCBqBAjoRU1Tc6AIIIAAAggggAACCCCAAAIIIIAAApEgQEAvElqRY0AAAQQQQAABBBBAAAEEEEAAAQQQiBoBAnpR09QcKAIIIIAAAggggAACCCCAAAIIIIBAJAgQ0IuEVuQYEEAAAQQQQAABBBBAAAEEEEAAAQSiRoCAXtQ0NQeKAAIIIIAAAggggAACCCCAAAIIIBAJAgT0IqEVOQYEEEAAAQQQQACBoAgs3XxM1u0+ITviEiVbloxSrXQ+ubliQalWKm9Q6qcSBBBAAAEEEEBABQjocR4ggAACCCCAAAIIIOBF4IqITPtjj/yycr+cSrqY5pYViuWW9g1LS/NaMVgigAACCCCAAALpLkBAL92JqQABBBBAAAEEEEAgXAXW7Dwhw2dvluOnky0dQt1KBeWpe6tJ/lxZLW3PRggggAACCCCAgBMBAnpO1MiDAAIIIIAAAgggEPECJxKT5amRy+VscoqtY61bsaAM6XajrTxsjAACCCCAAAII2BEgoGdHi20RQAABBBBAAAEEokZg+KzNMm/NIUfH+3yH6tKiVlFHecmEAAIIIIAAAgj4EiCg50uIvyOAAAIIIIAAAghEncCB42flqZHLHB+3zqn30WO3OM5PRgQQQAABBBBAwJsAAT3ODwQQQAABBBBAAAEE3AQm/rZLpi3a45fLOw/fLNVL5/OrDDIjgAACCCCAAAJpCRDQ47xAAAEEEEAAAQQQQMBNYMCXK2XX4US/XB5oWkYealXBrzLIjAACCCCAAAIIENDjHEAAAQQQQAABBBBAwIfA+QuXpMvQhX47ae887aVHQgABBBBAAAEEAi1AD71Ai1IeAggggAACCCCAQFgLnDyTLL0/XuL3MZQvlls+Zh49vx0pAAEEEEAAAQSuFSCgx1mBAAIIIIAAAggggICbgPbQ0556/qS2NxeX/vdU9acI8iKAAAIIIIAAAmkKENDjxEAAAQQQQAABBBBAwE1g+OwtMu+vOL9cXnqgpjSpXsSvMsiMAAIIIIAAAgikJUBAj/MCAQQQQAABBBBAAAE3gTU7T8i/J65x7JI7RxYZ/1IzyeC4BDIigAACCCCAAAKeBQjocXYggAACCCCAAAIIIJCGwL++/VM27UtwZNO5eTnp2rKco7xkQgABBBBAAAEEfAkQ0PMlxN8RQAABBBBAAAEEolJg7a4T8voE+7308ufKKl8/10QyZaR/XlSeOBw0AggggAACQRAgoBcEZKpAAAEEEEAAAQQQCE+BCQt2yfTFeyzvfPasmUTnzqtbsaDlPGyIAAIIIIAAAgjYFSCgZ1eM7RFAAAEEEEAAAQSiSmDNrhPy/cLdsnn/Ka/HfeuNxaT7reWkUJ7sUeXDwSKAAAIIIIBA8AUI6AXfnBoRQAABBBBAAAEEwlDgr50nZPHGI8Z/yRcvG0dQNiaX1K1UUFrUKiqlC+cMw6NilxFAAAEEEEAgHAUI6IVjq7HPCCCAAAIIIIAAAtdVIP50suTImkluyJ75uu4HlSOAAAIIIIBAdAoQ0IvOdueoEUAAAQQQQAABBBBAAAEEEEAAAQTCVICAXpg2HLuNAAIIIIAAAggggAACCCCAAAIIIBCdAgT0orPdOWoEEEAAAQQQQAABBBBAAAEEEEAAgTAVIKAXpg3HbiOAAAIIIIAAAggggAACCCCAAAIIRKdAVAX0EhMTZejQofL555/LV199JZ07d7bV6pcvX5aFCxfKsGHDZP78+aLltW7dWp544gm55557JFu2bKnKu3Lliqxbt04+++wz+emnn+TEiRPSoEED6dWrl/Ts2VNy5mQlNFsNwMYIIIAAAggggAACCCCAAAIIIIAAAhIVAT0NrK1evVqee+45WbJkidHsEyZMkO7du1s+BVJSUuSjjz6SQYMGSbNmzaRNmzaSnJwss2bNkvXr18sbb7whL7/88tWgntY5efJk6devn5QtW1batWtn/G3u3LmyaNEieeSRR+STTz6RPHnyWN4HNkQAAQQQQAABBBBAAAEEEEAAAQQQQCDiA3oadBs5cqS8/vrr0qJFC6lRo4a89957tgN62iOvQ4cO8tBDDxn5c+fObZw9R44ckb59+8qCBQtk5syZRo89TRs3bpROnTpJ5cqVZcSIEVKiRAnj35OSkmTgwIHGPn399dfy6KOPchYigAACCCCAAAIIIIAAAggggAACCCBgWSDiA3pbt26VHj16GMNc+/TpI9OnTzeCcnZ66F24cMHomTdlyhT58ccfpX79+qmAtddd27ZtZfDgwfLWW29JpkyZjN53AwYMkBkzZsj999+fansdhvvAAw9Iw4YNjWCfGRy03GpsiAACCCCAAAIIIIAAAggggAACCCAQtQIRH9A7d+6cnDlzRgoXLmw08sSJE20H9OLi4ozhuTrn3XfffSf58+dPdcLs2LFDunTpIuXKlTN63WXMmFGefPJJ2bRpkxEErFixYqrtT548aQQZ9f9OmjRJypQpE7UnIAeOAAIIIIAAAggggAACCCCAAAIIIGBPIOIDeu4cTgJ62stPF9DQHnXa8y5Hjhypio2PjzcCfjq8V8vXufLM+fn0/y9YsGCq7TXI+PzzzxvDdLXHYO3ate21GlsjgAACCCCAAAIIIIAAAggggAACCEStAAE9C02vC2k0bdpU+vfvbyyMkT179lS5Tp06ZQzn3b59u3z//ffG3zQAWLJkyTR79JlDeDU4uHjxYmnSpImFvfhnE13gg4QAAggggAACCCAQuQL7TqTI7uMpEpdwSTJmzCAl82eSCoUzS9E8mSL3oDkyBBBAAAEEQlSgbt26IbdnBPQsNIkZ0HvzzTdlyJAh1+Qwe9wtW7YsVUDPU48+LUDn2nvttdcI6FnwZxMEEEAAAQQQQCBaBP7cd0FW7rkgRxMvpXnIpfJnkgblskm1YlmihYTjRAABBBBA4LoLENC77k3gbA49Xz30EhMTjTnzdLELKz30Ll26ZAQG3333XUcBvRBgZBcQQAABBBBAAAEEAiiw9+gZGT57i2w/eNpSqY2qFZG+d1WWfDmzWtqejRBAAAEEEEAgsgTooWehPc1VaVu1auV1Dj0N1OkiFxcvXjTm0NO59LzNoRcbGytTp06VqlWrWtgLNkEAAQQQQAABBBCIRIErIvL0yGVy4PhZW4d3U/kC8u+HbrKVh40RQAABBBBAIDIECOhZaMe9e/dKt27djNVtva1yW716dRkxYoRcvnzZmFNv9+7dXle5TUpKMgJ+xYsXt7AXbIIAAggggAACCCAQiQITf9sl0xbtcXRoT95bVdrU4V3SER6ZEEAAAQQQCGMBAnoWGs8cUqtz5KW1Ku0PP/wgHTt2NBbM0NVrNaBnDqmdM2eOtGnTJlUtK1askPvuu086deok77//vtGTj4QAAggggAACCCAQfQJJ51Ok+/t/OD7wkoVukOH9GzrOT0YEEEAAAQQQCE8BAnpu7Xby5Enp3bu3JCQkyPjx46V06dLGFmPGjDF63elKtxqEy5kzp/HvBw8eNObP27Ztm0ybNk1q1Khh/Pv8+fOlQ4cOosN0R48eLTExMca/a3Dw5ZdflgkTJsjMmTOldevW4XnmsNcIIIAAAggggAACfgv8svKAfPW/bX6VM6TbjVK3YkG/yiAzAggggAACCISXQMQH9HQF2smTJ8uxY8eMltmwYYMRTHvooYekZs2axr/Vq1fvamAtPj7emP/u8OHDxgIXVapUMbbR4bEDBw6UkSNHSrNmzYxedxqcmzVrlsTFxckXX3whXbt2lQwZMhjbp6SkGD32Bg0aJLVq1ZJ27doZ/z5v3jxZvny5DB06VF544QXJnDlzeJ0x7C0CCCCAAAIIIIBAwATenLhW/twZ71d5d91SUh6/s7JfZZAZAQQQQAABBMJLIOIDetrjrkePHvLLL794bJl33nlHBg8ebPxd573TwFy1atVk+PDhV3vimUE97bU3btw4IyhXoEABad++vTz77LNSu3btq8E8s6Lk5GT5+eefZdSoUUaPvdy5cxuBw2eeeUZatGghGTNmDK+zhb1FAAEEEEAAAQQQCKjAg+/8LhdSLvtVZpkiueSzfvX9KoPMCCCAAAIIIBBeAhEf0LPTHFeuXJFhw4YZK9lq0E6DbiQEEEAAAQQQQAABBNJDQAN5GtDzNxXKk02+fq6Jv8WQHwEEEEAAAQTCSICAnktj6Xx42pvv9ttvZzhsGJ3E7CoCCCCAAAIIIBCuAn0+XSLHTyf7tfsNqhSWwZ1r+VUGmRFAAAEEEEAgvAQI6Lm0ly58MXv27FSLWIRXc7K3CCCAAAIIIIAAAuEkMObX7TJ7+X6/dvmxOyrL3fVL+lUGmRFAAAEEEEAgvAQI6IVXe7G3CCCAAAIIIIAAAhEksGX/KRk0drVfRzR2QFPJnyurX2WQGQEEEEAAAQTCS4CAXni1F3uLAAIIIIAAAgggEGEC/56wRtbsOuHoqNreXFz631PVUV4yIYAAAggggED4ChDQC9+2Y88RQAABBBBAAAEEIkBg074E+de3fzo6kq+fbSyF8mZ3lJdMCCCAAAIIIBC+AgT0wrft2HMEEEAAAQQQQACBCBGYsnC36H920lP3VpXb6hS3k4VtEUAAAQQQQCBCBAjoRUhDchgIIIAAAggggAAC4S2weke8TPl9t2yPO+31QOpUKCDdWpaXSiXyhPcBs/cIIIAAAggg4FiAgJ5jOjIigAACCCCAAAIIIBB4geVbj8miDUdk8cajqQq/rU4xaVGzqNQqlz/wlVIiAggggAACCISVAAG9sGoudhYBBBBAAAEEEEAgmgQOHE+SzJkyStH8OaLpsDlWBBBAAAEEEPAhQECPUwQBBBBAAAEEEEAAAQQQQAABBBBAAIEwEiCgF0aNxa4igAACCCCAAAIIIIAAAggggAACCCBAQI9zAAEEEEAAAQQQQAABBBBAAAEEEEAAgTASIKAXRo3FriKAAAIIIIAAAggggAACCCCAAAIIIEBAj3MAAQQQQAABBBBAAAEEEEAAAQQQQACBMBIgoBdGjcWuIoAAAggggAACCCCAAAIIIIAAAgggQECPcwABBBBAAAEEEEAAAQQQQAABBBBAAIEwEiCgF0aNxa4igAACCCCAAAIIIIAAAggggAACCCBAQI9zAAEEEEAAAQQQQAABBBBAAAEEEEAAgTASIKAXRo3FriKAAAIIIIAAAggggAACCCCAAAIIIEBAj3MAAQQQQAABBBBAAAEEEEAAAQQQQACBMBIgoBdGjcWuIoAAAggggAACCCAQSIH9x5Jkza4Tsu3gaZErIpVL5pGbyheQUoVzBrIaykIAAQQQQACBAAsQ0AswKMUhgAACCCCAAAIIIBDqAsu2HJOfVxyQDXtOprmrNcvml3vql5SGVQuH+qGwfwgggAACCESlAAG9qGx2DhoBBBBAAAEEEEAgGgUSki7Il//bJrGbjlo6/MbVisjjd1aWfLmyWtqejRBAAAEEEEAgOAIE9ILjTC0IIIAAAggggAACCFx3gVfH/Skb9ibY2o8aZfLJf3rdbCsPGyOAAAIIIIBA+goQ0EtfX0pHAAEEEEAAAQQQQCAkBH5ZcUC++r9tjvalzx2V5J76pRzlJRMCCCCAAAIIBF6AgF7gTSkRAQQQQAABBBBAAIGQE3jss1g5duq8o/0qmCebjHmuiaO8ZEIAAQQQQACBwAsQ0Au8KSUigAACCCCAAAIIIBBSAks2HZUPpm/wa59e7FhDmtaI8asMMiOAAAIIIIBAYAQI6AXGkVIQQAABBBBAAAEEEAhZgc9+3CS/rTvs1/61rF1Unruvul9lkBkBBBBAAAEEAiNAQC8wjpSCAAIIIIAAAggggEDICvT5LFaOOxxuax4Uw25DtnnZMQQQQACBKBQgoBeFjc4hI4AAAggggAACCESXQOd3F0ryxUt+HXTWzBll6r9a+lUGmRFAAAEEEEAgMAIE9ALjSCkIIIAAAggggAACCISswOCxq2Xz/lN+7V/VUnllaO+6fpVBZgQQQAABBBAIjAABvcA4UgoCCCCAAAIIIIAAAiErMPn33fL9H7v92r8Hm5eVbi3L+1UGmRFAAAEEEEAgMAIE9ALjSCkIIIAAAggggAACCISswN4jZ+TZ0Sv82r9P+9aXsjG5/CqDzAgggAACCCAQGAECeoFxpBQEEEAAAQQQQAABBEJaYOjU9bJsyzFH+9igSiEZ3Lm2o7xkQgABBBBAAIHACxDQC7wpJSKAAAIIIIAAAgggEHICOw8lygtfrXS0Xx/2qScVi+dxlJdMCCCAAAIIIBB4AQJ6gTelRAQQQAABBBBAAAEEQlJgxpK98t38nbb27aFW5eWBpmVt5WFjBBBAAAEEEEhfAQJ66etL6QgggAACCCCAAAIIhJTA6u3xMun3XaI99rylCsVyS9eW5aVepYIhtf/sDAIIIIAAAgiIENDjLEAAAQQQQAABBBBAIAoFYjcdlYUbjshyt3n1GlQpLM1rxUiT6kWiUIVDRgABBBBAIDwECOiFRzuxlwgggAACCCCAAAIIpJuA2VtPe+WREEAAAQQQQCD0BQjohX4bsYcIIIAAAggggAACCCCAAAIIIIAAAghcFSCgx8mAAAIIIIAAAggggAACCCCAAAIIIIBAGAkQ0AujxmJXEUAAAQQQQAABBBAIV4GNexNkR9xpuXjpslQolkduLJdfMmbMEK6Hw34jgAACCCBwXQUI6F1XfipHAAEEEEAAAQQQQCByBY6dOi8/rzggv687LKeSLlxzoG3qFJe7bikh5Yoyd1/kngUcGQIIIIBAeggQ0EsPVcpEAAEEEEAAAQQQQCDKBaYv3isTFuy0pNCuYSl5pG0lS9uyEQIIIIAAAgiIENDjLEAAAQQQQAABBBBAAIGACnz9f9uMnnl2Ur3KheTVLrXtZGFbBBBAAAEEolaAgF7UNj0HjgACCCCAAAIIIIBA4AXW7Doh/56wxlHB/e6uInfULeEoL5kQQAABBBCIJgECetHU2hwrAggggAACCCCAAALpLPDad3/Jut0nHdVSJF92+fKZxo7ykgkBBBBAAIFoEiCgF02tzbEigAACCCCAAAIIIJCOAjviEuXFr1f6VcML99eQZjVj/CqDzAgggAACCES6AAG9SG9hjg8BBBBAAAEEEEAAgSAJTPp9l0z9Y49ftTWtUURe7FjTrzLIjAACCCCAQKQLENCL9Bbm+BBAAAEEEEAAAQQQCJLAwDGrZNvB037VljN7Zpk4sLlfZZAZAQQQQACBSBcgoBfpLczxIYAAAggggAACCCAQJIGHP1osCUkX/K7tuxebSe4bsvhdDgUggAACCCAQqQIE9CK1ZTkuBBBAAAEEEEAAAQSCLPD6hDWydtcJv2rNnSOLfPdSM7/KIDMCCCCAAAKRLkBAL9JbmONDAAEEEEAAAQQQQCBIAlMX7ZFJv+3yq7aWtYvKc/dV96uM46eT5VxyipQqnNOvcsiMAAIIIIBAqAoQ0AvVlmG/EEAAAQQQQAABBBAIM4G9R8/Is1+s8GuvBz1YSxpWLWy7DJ277/d1h2XOn3GScuny1fyNqhWWpjVipEn1IrbLJAMCCCCAAAKhKkBAL1Rbhv1CAAEEEEAAAQQQQCAMBf4zZZ2s3Hbc0Z6XLJRThvdvYCvvgeNnZeJvu2Tp5qNe85WNySVdWpRzFCy0tUNsjAACCCCAQBAECOgFAZkqEEAAAQQQQAABBBCIFoEt+0/JoLGrHR2uDrXVIbdW0/Itx2TotPVy5YrVHCLtGpaSR9pWsp6BLRFAAAEEEAhBAQJ6Idgo7BICCCCAAAIIIIAAAuEsMGHBLpm+eI+tQ2heM0YG3F/Dcp7ki5fk0U9j5cy5i5bzmBu+0qW23FK5kO18ZEAAAQQQQCBUBAjohUpLsB8IIIAAAggggAACCESQwK+rD8qoX7ZaOqJuLcvLg83LWtrW3GjCgp0yffFeW3nMjSsWzyMf9qnnKC+ZEEAAAQQQCAUBAnqh0ArsAwIIIIAAAggggAACEShw/sIl+WXlAWOxiv3HklIdYaE82aV5rRi5q14JKZQ3u62jv3T5ivT4YJGcTU6xlc91Y3rpOaYjIwIIIIBACAgQ0AuBRmAXEEAAAQQQQAABBBCIdIEDx5Nke1yipKRclvLFckuFYrkdH/KiDUfkox82Os6vGXWuPp2zz0nadyxJVm+Pl437EuTs+RQpXzSX1CpXQBpUYRivE0/yIIAAAgjYFyCgZ9+MHAgggAACCCCAAAIIIHAdBUbM3iJz/4rzaw+yZs4oU//V0lYZf+6Il1nL9suaXSfSzJc3Z1a565YS0qlpWcmYMYOtstkYAQQQQAABOwIE9OxosS0CCCCAAAIIIIAAAghcd4EBX62UXYcS/d6Pr59rLDr011e6fOWKjPp5q+UgYr5cWeWpe6tJvUoFfRXN3xFAAAEEEHAkQEDPERuZEEAAAQQQQAABBBBA4HoJDBn/l6zfc9Lv6qcMaiHZs2byWc7In7fInD/t9QjMlDGDfP5EAyle8Aaf5XvbQIOJWw+clpOJyVI2Jpff5fm1M2RGAAEEEAgZAQJ6IdMU7AgCCCCAAAIIIIAAAghYEZj8+275/o/dVjb1uE3FYrnlw8du8VmGDq/994Q1PrdLa4Mm1YvISw/UdJRX5+hbsPaQLNl0NFX+YgVyiJbb9uYSUiSf796Fjt6Y4QMAACAASURBVConEwIIIIBAyAsQ0Av5JmIHEUAAAQQQQAABBBBAwFVg28HTMnDMKr9QurQoJ/qfr/TmpLWic+c5TR88Wk8qlchjOfvOQ4ny3fydHufpcy3ogaZl5aFW5S2XzYYIIIAAApEjQEAvctqSI0EAAQQQQAABBBBAIGoEBn2zWrYcOOX4eL94upEUzZ/Da/6D8WflyRHLHNehGe++paQ8dmdlS2Vo4FADiHZStdJ55d2H69rJcs22O+JOy8pt8bJu9wmJT0yWcjG5pWbZfNKwamEpnJdegH7hkhkBBBBIJwECeukES7EIIIAAAggggAACCCCQfgKxm4/K+9M2OKrgjrolpN/dVXzmnb18v4z5dbvP7bxtoHPpzXj1Vktl9P54sZw8c8HStq4bdW5RTrpa6G3oXvDqHfEyM3afbPAyH2HL2kWlY5MyUqpwTtv7lVaGi5cuy+Z9pyQu/qyULpJTqpfOF5ByKQQBBBCINgECetHW4hwvAggggAACCCCAAAIRIvDRDxtl0YYjto4mX86s8nn/BpI7Rxaf+T6csVEWb7RXflqFfvVsY5893X6M3Sffztvhc588bTB2QFPJnyur5fyjftkqv64+aHn73m0qSvtGpS1v776h9j6ct+aQxLrNCajb3Vq7qLS5uXhAg3spl67I5v0Jsu9okpQsdINUK51PsmbO6Hj/yYgAAgiEmgABvVBrEfYHAQQQQAABBBBAAAEELAmcu3BJRv93q/y+7rCl7UsUvEGealdNqpXKa2l7XQxDF8XwN33St76Ui8nltZh+ny+VwyfPOa6qa8vy0rl5WUv5v1uwU2Ys3mtpW9eNBj1YyxiGayftP5Yk4+btlFXbj/vM1rxmjPRqU1EK5s7mc1tPG6zdfVLm/hmXZiC2UbUi0qZOMbm5YkHH5btnvHT5imzalyB7j54xhnBXLZVPcmXPHLDyKQgBBBDwJEBAj3MDAQQQQAABBBBAAAEEwlpg5bbjMmvZflnvYehoTP4cxlx27RqWsnWcujjFjCX2A1/ulfz4Wiuv9W7cmyCvjPvT1r65b1w2Jpd82re+zzL2HDkjz41e4XO7tDYoWSinDO/fwHJeXeDj5W9WS8qly5bz5M2ZVT56rJ4UymNv7j4Nho6bt0OWbj7ms656lQvJw7dVED0ep2nD3gSZ++dBWbj+2h6cdSsWlNZ1iknjakWcFp8q34HjZ2Xp5qPG+b378BnJlyur1C6bX/Q46lQoEJA6XAvRAKXWo21RpWQen71LA74DFIgAApYECOhZYmIjBBBAAAEEEEAAAQQQCHUBDVb9uTNetuw7JecvXpKKxfJI7fL55abyzoIe2jtPe+n5k26pXEhe6VLbaxHf/7FbJv++259qjLxjnm/is3fb8FmbjaGvTpP2cLztpmKWsr86/i+v8/N5KqRpjSLyYsealurQjeJOnJUXv1olZ5NTLOfJkjmj6ArEGgi1k04kJsvYuTssDfWuWSaf9Lqtoq1Vjl33ZdfhRJm+aK/ofJGeku7/fY1Ki8516E/adShR/m/1QZnzZ9w1xVQpmVda3VhUbq9bwp8qruY9duq8MfRae1Pqgiw5smaW6mXySb2KBaVJjcAEQV13dOuBU6LHlzVLJqlUPI8xdyMJgUgQIKAXCa3IMSCAAAIIIIAAAggggEC6CPQdtlSOJDgfCvvcfdV9Blvem7beUs8yXwf4WrcbvQ4nTb54WTq/+7uvYrz+vVbZ/PJWzzo+y9C5DXWOQ6dJ69C6rKR3vl8nK7b6HtLrXtaN5QvIGw/dZKUKY5uEMxdkwFcrRYN6dtLbPetITYvHYparPUO1h6jVpEOhX3qgpugiLHbSxZTL8s2c7fK/Vb7nU9QejT1bV5D6VQrZqeLqtkcTzsvUP3Z7DSgXyJ3NmKuxvc3etO47dOjEOfnvygNG4DUhKfVCMzqnogZA76lfSrJnzeToWFwznT570Rji/dfOE7Lt4GnRJtAgqA7tblYjRnJk878OrU+nGNDj+WtHvLHC9+UrV6RyibxyU4UCRj15bvA9L6idg9UPJNvjTkvyxUtSvmjugM5x6bof+48nyfYDp+XM+RQpVzSX5evezrHotnpOaHBXzwedAkGvSbvXi90603t7AnrpLUz5CCCAAAIIIIAAAgggELYCPy3dZ/TIcpKKF7xBRj7Z0GfWsXN2yE/L9vncztcGuthHKS/DSJdtOSZDp673VYzPv3/3UjOfi4oMGf+XxyHQPisQkWY1Y+SF+2v43FRX6n1r0lqf23naYGCnmpaHxn764ybL8zW61lckX3b58pnGlvdx+dZj8u739tvp9puLyxP3VLVcj2740terjKCNnfR0u2rS2mIvTbPcuX/FyYjZWyxXU7lEHtFguF5DdtPE33bJtEV7LGV74u4qjnseJp1PkSkLd4uuhu0t6SrRXVqUE+0V6iTpkPXJC3f7nPfyngalpEvzspLLwoI/nvZDe7n+suKA/LbusLEStXu665aScuctJbzeZ6wcoy5a8/OK/fLb2kOy92jSNVl0kZw765aQ8sVyWynO6zZ6PAvWHhKdAsA9aWBXVz2vanFeVb93JsAFENALMCjFIYAAAggggAACCCCAQGQJ9Bu+VA6fsN9Lb0CHGtK8VoxPDJ33TXvp+Zt8zdXndDEM9/16vfuNUqeC54UldEjlY5/F+ns4Mv2VWyVzJu89zjRAqYFKp0l7N/27u+9eelv2n5JBY1c7rUbsBI6e/WJ5mkEOK5W/3etm0aG+VpKdwJd7eeNfbGa5R5gOd9WejXZT9dL55J2Hb7aVzcn58GDzstKtZXlb9SzfckyGz94iiecuWspXKE82Y0Eeu8P/dViyDpPXa8pK0gVZnry3mjSqZm/xGi37/1YdlC/+u9VKNdKhcRnpdVsFS9u6b/Tb2sPy2U+bLOXVAOKjt1dy1JNOh6p/OnOTXEjxPYenBqgfaVtJcobZgjYE9CydRmyEAAIIIIAAAggggAAC0Sqgi1bosE7tkWM1tb25uPS32Fvq4qXL0uk//g2F1V4m/e6u4nX3xvy63WdvIivH52u1W111WHuz+Zve7FFHapfzPOz2XHKKdH3vD3+rkbEDmkr+XFm9lvP5rM0y34+5BysUyy0fPXaLz331106H3mr7+Eonz1yQ3h8v9rWZx793aFzamB/QSnp78jpLqxynVdZT91aV2+oUt1KNMf/fyJ+t9wJ0LfT9R+uJ9gq0knSI7RPDl9q6H2i5GtT74ulGkjmTtZ56uoLyE58vlaMWg3nmvt+QLbOMeqqhsaiJ1TTp910y9Q9rvRrNMq3MD+pev5Mez04Cu/P+ijMCrnaSzkf5yeP1JYO9Uet2qgj4tgT0Ak5KgQgggAACCCCAAAIIIBBpAjpvmvZo8hXU0XnGOrcoa8xpZSd9+b9txpxfTpOVgIS/wSJz3756trHXlU/HzdspM2P9Xx1Ye+bc28DzysSrt8fLW5OdD7c1j+eljjV9LsZw35sLnDbN1XzD+jXwuSDDGxPXGHOx+ZPGDmgi+XNl81rE1EV7ZNJvuxxXo0GjCQObSUYf0Y/N+xJk8LfOV3AuUySXfNbP9+rNeiCPD4sVnafPSbIaCNWy/blWH2haRh5qZa1nmz89KO+oV0L63eU9wG86bT94Wl4as8oJm/S9q4rcWc/aYik6hLf/iGWO6nmoVXl5oGlZS3lPnb0gvT50Fqy2E6i2tDPpvBEBvXQGpngEEEAAAQQQQAABBBCIHIF9R5OM+aVWbT8u+4/9M/eTBgR0hU67gTxTRgMRGpBwkprXjJEBFuab06DkI58scVLF1Tw6mfwnfb0HWPzpKeW6c692rS31KnlegOGHJXtlvI2FIzwd+IPNykq3Wz0PudSJ9F/+xvlwW7NeX8EPXXyg87sL/WofzfxM+2rS6kbvKxEP+HKl6Cq6/iRfPTW17NH/3WppwQ1v+/GfXjdLDR/DiP/YcEQ+9mMRFq1/xJMNpYSPOfsCcQ1NGdTC52IcOkz0wXf867X79XNNjF6BvpKTYcpmmQXzZJMxzzXxVYXxd+0xpz3nnKbJLzeXHNky+8z+7dwd8uNS53OS+vpg4XMHgrgBAb0gYlMVAggggAACCCCAAAIIRI7AqbMXJfHsRdFVMwORdGEMXSDDTtKeUtqDqXDe7Jay/WfKOlm5zf6KsGbhusrp/U3KeK1LA51Pj1puaX+8bTRhYHPROcE8pUAt8uFrJeJABSh99ZrSod2vjHPem810urNeSel7V2WPbjpktOeHi/xuH+09qb0ovSUNUGqg0p+kPbO0h5a39P70DRK76ag/1Rgr+Po6t50MGXXfqSfvrSptfAwj1p7AOszbn6RDorXHmbfkT685s9xn76sut9Yu6rWeQJxzvnrs6g7oyr8Pvb9IdHEPp6lz83LStWU5p9mDmo+AXlC5qQwBBBBAAAEEEEAAAQQQ8Czw8/L98vWv2y0RVSudTx5tW0kqFre+EqQO59RhnU7T5JdbSI5smXxm97cHWN2KBWVItxu91pOQdEEe/sjZ0DrXgkc/3Uhi8ufwWFegAm2+AhLrdp+U1777y6etrw18zd+4Yc9JeXW8//Xo/IY6z6GnFIjebFp2rbL55a2enuvRbQIROKxbqaAM6er9nHt9whpZu8u/IdGNqxeRgQ/U9NqMH87YIIs3+hegrFUuv7zlpX10B2bG7pNx8+x9RHDfcSvDlZ3Maedej/bS1N6a3lIggvxliuSUz/o18HWZhcTfCeiFRDOwEwgggAACCCCAAAIIIIDA3wIaCPlp6X6ZvyZOzqSxEEelEnlEF8HQlRmdpE9mbpSF64/Yztrn9kpyj5c57VwL1PkAda4xp+nlTrUsrdTpb4Clasm8MvSRul53Uxcn6Pj2b04P5Wo+XRRDF8fwlHTRle7v+7/Ihy7GokE9T8nfBTHMcnUF0sfv9NwT8PjpZOnzqX9DvLUuXbVXV+/1lAIVONThqTpM1VvqMnShnL/gX49DK8NUdZVoqyvbetrfrJkzytR/tfR6PG9PWSer/Oixq4VnyZxRpvmoR1e11dVt/U3TX2npdVGRb+Zsl1nL9vtbjaWFcvyuJAAFENALACJFIIAAAggggAACCCCAAALpIfDnjnjZeuC0xCcmi85fV7NsftEeJP6kxHMXRYfebtl/ynIxGjx8ul01y9vrhjqsU4fa2U16jG/76JFllrlowxH5yI+506yuovrhjI2yeKP9IKi5n7pYyvD+vnv96JBb7RHoT/rymcZSJJ/3IdjPjFou+1zmgHRS34sda0rTGkW8Zu30zu9yMeWyk+Kv5unQuIz0us37QhI635zOO+dPqlOhoLze3XsPvUD0BCyQO5t887z3wGGfT2Pl+GlnC3yYBlYCbY9/Fmt7Fd20jH3NO/fCVytl5yH/5mzUej9+/BYpX9RzUNzfAL95bG/0qCM3ellh25/zLJB5CegFUpOyEEAAAQQQQAABBBBAAIEwEZixeK/8ELtXtGeYp1S6SE7p1LSsNKtpb9VeLW/V9nh528EqtB/0qSeViuexrDj429WyeZ/14KRZsPaW015zVtKaXSfk3xOcD1Xu3baitG/ofT4z3Y9fVx+UUb9stbJLaW5zc8WC8pqPocqaUVe41ZVu/Una+0t7gXlLI2Zvkbl+LISgZVsJrvizsIO5/1ZWUtUh0To02p/UqFph0R6o3tIH0zfIEj/nBPTVs1Hr1+tTr1N/UpZMGWXaK957An764ybRVbb9TdoTUAOVntKYX7fL7OX+99DTgKsGXkM9EdAL9RZi/xBAAAEEEEAAAQQQQACBdBLQXk2/rT0kK7Yel7W7T0jKpSuiC23cUrmQMeRV58fyJ+kCHJ/9tFnOnPPdU69i8TzSu01Fnyuauu+P01Vodf43nQfOanrn+3WGk92knpNebm45W99hsXIkwVnvLJ0DTueC85WOnDwnfT9f6mszj3+/u35JeewOz8NtzYz+zguoq87q6rO+kg7n1GGd/qRhTzSQ0oW9936dGbtXxs3b6U818sQ9VeV2L0OitXANgmow1J/Uo3UF6ehjAZtArBTdoEphGdzZe4By7p9xMuJn/46neul88s7D3ufQW7r5mLw3bb0/bFKqcE75/AnfvWn9qiRAmQnoBQiSYhBAAAEEEEAAAQQQQACBcBdIOHNB8uXKGvDD0F4zOjH+3qNJ15StcwLqnG++Vv70tlM6THXs3O2yI873sL78ubKKrsx5U/kCto7zYPxZeX70CttDOzXYoUEPq0l7MmmPJrupec0YGXB/DcvZ/Jlv7OtnG0shiysrv/7dGiNY7CT1vauK3FmvhKWsj36yxBia7iTVq1RIXu1a22fW46fOS5/PYn1u520DDe5qkNdb0nn6dL4+f5KVodcHj5+VJ0cu86caeaZ9NWl1o/f5PE8lXZBefi5g80jbStKuYSmv+6rzXeo8lP7Mc9ipWVnpfqv3VZX9AgtgZgJ6AcSkKAQQQAABBBBAAAEEEEAAAc8Cuw+fkc37E0SDY2WK5BLtdVOy0A0BI9OeTdobaNvB09eUqUNsNWh4h8UAUVo7tetwooyds0PW7/E97DJX9sxG4FB7O9pN387dIT8u3Wc5m64AOqhTLcl9QxbLebQ35nOjV8iB49cGWb0Voj3ztIee1aRzNQ4au9rq5le309WbP+xjbUi0ZvJnIRbt+aXnopWkQ6J1aLST1KFxael1W0VLWcfP3ynag85JanNzcXnynqqWsr77/XpZvvWYpW3dN7IyH6CZ5/NZm2X+mkOO6tFMEwc2l5zZvQdCdTt/AtWaf/QzjSQmn+dVrx0fQDpkjIqA3uXLl2XhwoUybNgwmT9/viQmJkrr1q3liSeekHvuuUeyZbM2NtpuOVeuXJF169bJZ599Jj/99JOcOHFCGjRoIL169ZKePXtKzpz+TWabDucDRSKAAAIIIIAAAggggAACYS+gAcNNexNk77EkKVXoBiNYo0PpApUWbTwic1bHpRnY08VLbqtT3FbQK6390nn7pi3a43WRDO1tqItG+Oq55Om4tUfmmDnbRRcXsZKs9MZKqxxdeVQDLVaTtpX2NlRLO+nNSWtFF5Kxk+wE2bRcXSX4ic+XyvmL9la71Z6vXzzdSLJnyWRp93Q4fL/PlxqrXttJOq/hqKcbSUGLc8A5HbKu+/TYnZXl7lusBXcPHD8rTznsDdjt1vLyYLOylhj0nH7448WWtnXfSOe51PkuwyVFfEAvJSVFPvroIxk0aJA0a9ZM2rRpI8nJyTJr1ixZv369vPHGG/Lyyy/7DOrZLUeDeZMnT5Z+/fpJ2bJlpV27dkYdc+fOlUWLFskjjzwin3zyieTJY32y13A5qdhPBBBAAAEEEEAAAQQQQCAaBI6dOm8E3PYePSNF8+eQaqXyiS4kEsik5S/dfFSWbz0uWl/uHFmMuf+051/L2kUDUtXaXSfk/1YfFJ2DzD0VL3iDMaSyXYNSkjWL90UwvO3MniNnZOofeyR281Gv+9ylRTnR/5wmOwsj9G5bSdr7GMaZ1n7oisfDZ2+xPLQzb86sxirR9SzMb+hanwYnh/20WRKSLljiyJYlkzx5b1XR4dd20oQFu2T6YnuLpFhdgMV1P2bG7pNx83bY2TWpWiqvDO1d11aeOX/GyUibc/bp/Imf9K0vmTJmsFXX9dw44gN62iOvQ4cO8tBDD8l7770nuXP/vcTxkSNHpG/fvrJgwQKZOXOm0WPPW7JbzsaNG6VTp05SuXJlGTFihJQo8fe4/6SkJBk4cKCMHDlSvv76a3n00UevZ/tTNwIIIIAAAggggAACCCCAQJgIXEy57HWVT38PQ1c81uHEGnzTIFTlEnlEhyoHMmnwU1dwXbvrpOyIOy05smUyelDqPHYtasWIBqX8TTq0+7+rDhjDr91ToTzZpGXtYnJP/ZJ+zRepPcGmLNxtBEK9pXsblJKuLcv5nDfPUxnnklNk8sLdor0cvaXb65YwAqHaa9NJ+mXFAfnq/7ZZyqo9QnVOOydp3l+HZPjszZay6jE9ensln6spp1WY9qL9dOYm0Xn1fCUNjD/atpKtIeu+ygzG3yM6oHfhwgWjZ96UKVPkxx9/lPr166cy1d5ybdu2lcGDB8tbb70lmTKlfeNwUo72vhswYIDMmDFD7r///lT16jDcBx54QBo2bGgE+8wgYzAanDoQQAABBBBAAAEEEEAAAQQQiAaBK1dE1u0+ITsPJ0q2zJlEF2DRIGUgU/zpZNHg0ZqdJ4y5GzNkEKlaMq/UqVhAmtWIMQKjgUinz16UPzYckb92xMuWA6fk8pUrUrlEXqlToYA0rREjGqj0NyWeuyg/Lz8gv687lOZKyxpg00VKytocCu2+X8kXL8ns5QeMFbZ1eLx70h6hOtelv22lobzZy/Ybc/dpINk9NasZI3fULWF7ZW1/nQOVP6IDenFxcdK9e3djrrrvvvtO8udPvST5jh07pEuXLlKuXDmjt1zevHnTdLVbTsaMGeXJJ5+UTZs2GcHEihVTj8E+efKk9OjRQ/T/Tpo0ScqUKROo9qQcBBBAAAEEEEAAAQQQQAABBBBAwC+BHYcSZfvB06LBN+2lWats6niKX4W7ZNbeoBoIPXPuopQvmltqlcufLsNe9x9LEp0vUIcvl4vJLTXL5gtIb9BAOTgpJ6IDelu3bpXOnTsbPeG0x1yOHKlXKomPjzcCfjqn3sSJE6V48eJpGtotR+fK03I1abkFCxZMVe65c+fk+eefN4b7Tp8+XWrX9r08tpPGJQ8CCCCAAAIIIIAAAggggAACCCCAQOQJRHRAb8mSJdK0aVPp37+/sTBG9uzZU7XgqVOnpE+fPrJ9+3b5/vvvpUqVKmm2sN1ytBANJJYsWTLNnoHmEF4NMi5evFiaNGkSeWcWR4QAAggggAACCCCAAAIIIIAAAgggkC4CURHQe/PNN2XIkCHXAJo95ZYtW2YpoGe1HDOg56lnoP5d5+x77bXXHAX06tWrly4nA4UigAACCCCAAAIIIIAAAggggAACCKQWWLVqVciRREVAz1MPvcTERGOuO12kwp8eeu7lmAE9Tz30Ll26ZAQY3333XQJ6IXdJsEMIIIAAAggggAACCCCAAAIIIIDAPwIE9IJ8NpirybZq1crrHHoaYNPFKQoXLpzmHtot5+LFi8YcejqXnrc59GJjY2Xq1KlStWrVIMtQHQIIIIAAAggggAACCCCAAAIIIIBAuApEdA+9vXv3Srdu3YzVbb2tclu9enUZMWKE5M6dO812tFvO5cuXjbn5du/e7XWV26SkJK+LcYTrScV+I4AAAggggAACCCCAAAIIIIAAAgikn0BEB/TMobA6R15aq8n+8MMP0rFjR2PBDF11NkOGDGlK2y1HA3rmkNo5c+ZImzZtUpW7YsUKue+++6RTp07y/vvvGz35SAgggAACCCCAAAIIIIAAAggggAACCFgRiOiAngKMGTPG6C2n8+hp8CxnzpyGy8GDB43587Zt2ybTpk2TGjVqGP9+8uRJ6d27tyQkJMj48eOldOnSxr/bLWf+/PnSoUMH0eG+o0ePlpiYGKMcDQ6+/PLLMmHCBJk5c6a0bt3aSjuxDQIIIIAAAggggAACCCCAAAIIIIAAAoZAxAf0dFjrwIEDZeTIkdKsWTOjt5wG1WbNmiVxcXHyxRdfSNeuXa/2zouPjzfmvzt8+HCqhTLslpOSkmL0/Bs0aJDUqlVL2rVrZ4DPmzdPli9fLkOHDpUXXnhBMmfOzKmIAAIIIIAAAggggAACCCCAAAIIIICAZYGID+iphAbjtLfduHHjjGBagQIFpH379vLss89K7dq1Uw211XnvNMBXrVo1GT58+NUefXbL0e2Tk5Pl559/llGjRon22NM5+rRH3jPPPCMtWrSQjBkzWm4oNkQAAQQQQAABBBBAAAEEEEAAAQQQQEAFoiKgZ7Wpr1y5IsOGDTNWxNXgnwbdSAgggAACCCCAAAIIIIAAAggggAACCISSAAE9l9bQefV69Oght99+O8NhQ+ksZV8QQAABBBBAAAEEEEAAAQQQQAABBK4KENBzORl04YvZs2enWsSCcwUBBBBAAAEEEEAAAQQQQAABBBBAAIFQEiCgF0qtwb4ggAACCCCAAAIIIIAAAggggAACCCDgQ4CAHqcIAggggAACCCCAAAIIIIAAAggggAACYSRAQC+MGsufXb18+bKcOnXKWFk3T548qVb2tVpuSkqKrF27Vs6fPy833XRTqhWArZZhdzutc+fOnbJ48WI5fvy4bNmyReLi4qRixYpSunRpYzXi+vXrS0xMjKNjsrs/5vZnzpyRS5cuObZMq95wbSM9FnPfDx8+LEeOHJFMmTJJuXLlJF++fJIrVy6nzI7znTt3Ti5cuBDQ9tGd0YVztO1z5syZbqtUB+I8sAp39OhR+e9//ysnT56U5s2bS506dRwfVyheq1yn1s6EQJ4H1mr8ZyuuVWtigWwjrlVr5la2Sk5OltWrV8vy5cuNZ07NmjWlWbNmxrPHnxQtz1R3I+7Z1s6aQN4PrNWY/vdszgW7LfH39oE8F6Ll2WBKf/3117JmzRp55513/L5nu7deej0bPJ0lnAfOrh/NlZ7ngfO9speTgJ49r5DcWoMMp0+flqxZs0qOHDlS7aPeUL755ht57733ZO/evcbfatWqJYMHD5b7779fsmXLZvmY4uPjpXv37vLrr79KmTJl5PHHH5fevXtLsWLFLJdhZ8Nly5bJwIEDZdGiRT6z9ezZU95++20pVaqUz23T2kBfnrdu3Sq//fabYVKvXj2pUaOGZM6c+ZrN9Qfo888/L3v27JGJEydKwYIFfdYZqW2kQWKde/LLL780/NJKDRo0kF69eom2kQbCgpHeeustWbJkieX2MfdJz4Pt27fLoUOHjPO6QoUKxjmg7afnxqBBg2TlypVSoEAB6devn7F4jv5vqylY54Huj9b1008/xricMgAAIABJREFUyWuvvSbr16+XDh06GP9bg/Ga/vjjD+Madm23oUOHOloQKFjXKtep1TPtn+2CeR7Y3zsRrlWu1VB+puo5PWPGDPn555+N96giRYpcPc3149XTTz8t06ZNS3XqV6lSRT799FNjgbUMGTLYuiwi8ZnKu5WtUyCoz257e/b31v7cszkX7IkH8/kdKe9xdoSdnstmHcF6NnAe2P/dHczzwE5d6bUtAb30kg1iuWagrWzZsvLJJ59cDeppD7KPP/7YCIqllez+eDfrWbdunVGcBj1y585tBGv69u0r1atXd9y7x33/tI4uXbrI5s2b5Z577pG2bdsa5WvPLzPp8WmgQl+058+fL+3bt3e0oElSUpK88sor8tlnn6XajVtuucX4atOqVatUx+Xkx0cktpH+mNF216CRngcaKNKAsgaXNXh8xx13GEFP7dV54sQJadKkiRH80x876Z2cPKTTOg86deokn3/+uezYscMIZptBcXP/NUg2evRoKVy4sKVDCtZ5oDujAU33fVZ7bYMSJUrIQw89ZPR61aC83jvGjh0rsbGxMnPmTGndurWl49GNgnWtcp1abpJUGwbrPHC2d85+HHKtcq0G616qIxL0w42+b7i+X+kPrGHDhslzzz1nBO70Xlu8eHFZtWqVcS/V0RBTpkyR2rVrW740ouGZqhi8W3k/JaLlns254PvWEKxzIZLe47Qji/6+1fdZX0nf6Y8dOyY33nijZMmSxejw8sYbb1jqfBDMZwPngf2AXrDOA1/nWLD+TkAvWNLpWI+nF9uNGzeKBiR06Id+Ldahqfq1ePfu3fLqq68agTA7P95d69FAlwbRPvjgA6PHkiYNvOnLbYsWLdLs2WaVQF+c9YY6fvx4GTVqlBEY8vaVW3vt/O9//5Mnn3xSnnnmGaP3nJ2v4hrg6NOnT6qglN7g//rrL+PfNCCqL/Rm78dABvTCtY30x4z+uPn3v/9t9PrSnl7mECMN9GpvvCeeeMLoBao/vr///nt58803jaCfBsB0iLTVpENw9MZsJ2kgW4dBWe1BqWWb54H2Pq1UqZIxtFa/WL700kuiba4rYGsvUP3xpr0oRo4caRhoV+1HH33U0u4F61rVoV/am3DBggWGt177+mNRz2UNuGoA78cff5Rx48YZ16smHS6t10HlypWNlyHt8esrBfNa5Tr11RrX/j1Y54FZM9eq/edqsNqIa9W/9x79IDVkyJCrF1liYqLxzqHnvN6b8ufPf/Vv+iGya9eu0q5dO3n99ddTfYj0dBVH8jPV9YMf71be7+PBuh9cr3s254L153iwzoVIfTboaDK7Sd/vrf5uMN/n0/vZwHkgxm8wuyPjXEcVpud5YLfs9NqegF56yQaxXE9BAg2iPPbYYzJ9+nSjh5trOnjwoPTo0UMaNmxodJ937fnmadfTqkfnW1i4cKERMNQAoSb9wqEBMO295GQeGZ3PS/dNv2xb3TcN+GiwQvOOGDHCCMRZSWfPnpVnn31WfvnlFyOAqD2TNBioQcI///zTCCzqcWlwSofbaLn+3Fjce1GGaxtpQEuDPzo/3vDhw1N9zdKXA/3ho9t89NFHkj17dqMpNLikvcK0Te0GwNL7wWyeB9rjU3tX6NyMeg5MmjRJ+vfvL/rjTYcV6zGbwWI91/Q4dGiu63F6O++Cda16uobM616HD2tQXq8Z89rXH5R6vmuQWYOUefPm9XkJBeta5ToN7L000OeBnijBenniWv17iC7X6t9TgATrmer+o83Tjzm9Fpy0T6Q+U3m38vkYTbVBsJ7d1+OezbkQmudCpL3Hmcej92h9x23atKnH0WP68V/nP/3iiy+MjzI6xY7VeeY9PQMC/WwI1j2B88DZeWDvqk6/rQnopZ9t0Er2FCTQnjkapNKghPY6ck1OXjg91aPlavBDJxbVYava608DIFqnBjx0SK4uYGE1ebsZeivDyTBLsy6dFyetQKAG7zRY8/777xvBKA3q6Q3f6ZcC9x8fkdpGabWFGQjVAJLVAJj2JtPefxr4tJucfGnTALf2qDCDduY+a0893Qf34cJ2z7lgX6vuP0LN617vCRrodx8O5vR43Ovx1VZO6+E6Dcy9NNDngbY316qzQI6n512g2yhYz9VIe6aaAeQbbrjBeA8w5x02f/zoHLGuPffMe5/Te5yne2m4PlO5Z3PPjrR7wvX+LcSzwfsbpvroHNHvvvuuMee7jhjSD2D6+8s92b1Pu+a/3s8GzoPQOA98/d4J1t8J6AVLOh3r8fRw8XWj8vV391329hAzt9UbjM5JoF87vvrqK2PuNO3VpnOt6ZBL90U70mIxh7Joz6f//Oc/lobvmr3CdB6I7777LtXwF2/05kt5yZIlU82P45pHeyHq0EQN4mlQTwM++p+dRTEirY1MN108xDUA5uvHjN1zTsvTHqAaFFZ/HVJtZTi13Xq8/dj1VpbTetwDu77K8fV393Pc7O2hC7u4to9OSN25c2djXsMJEyYYPVxcr1196dHgpdUhB8G6VrlOnd1Lg3UemOcQ16r9OQGD1UZcq3+fpXbvpZpHp1bQj5WuUxSYw6D07+5TFJgjBuLi4mz3do6UZyr3bO7Z5nOBcyG0z4VIezaY553eh3XRCv3tqUP9daop7SDgujifk+eB6/t2MJ4NvCM4+90dzPMgHUM8losmoGeZKnQ3NIMROiGz3pzMIY5Tp041FixI68d5oHvopaWj+/Xtt98aiwpUrVrVcpDAnEtGJ5zWXnN33nmn18U2zBVIH3nkEenWrZvlYbq6z+ZLuc55o4HAQoUKpdnQrkG9u+66y5gX7uLFi5aPKdLayAyg6jBac4iqCWfOxaarv7r3enTy8DQXd9Gy9FzWHgy+kt16zPNAv7i5Tnzu7QegmUcXlrA6zDtY54E5J8qcOXOMH5Q1a9Y05sjT4Qc6aXubNm2MYQaubadL3usQfQ1uW+1BGaxrlevU2b00WOeBeT1yrdofChusNuJaddaDUs9t/XhnLiKkPwo7duxofJzUIYQ6dYF+HClXrpxxGei7gb73DB482Ljf6oJbVj5CReozlXcre++/wbofXI97NudCaJ4LkfZscP99oME8HQ2l7/a6gJ3O+633cO1tbfe3gnvZwXo26Md23uft/e4O5nng6zdpMP5OQC8Yyulch7e5i+rWrWustFaxYsVUe2EuXKCrjVmdp85KD720DlVfcFesWGHM12elh56W4bramy62of+5D3fUF59NmzYZNzmd506H+OowQv3CbSf98MMP8vDDD6c516BrOe5zqjkZ0pnWXHDh2kYaGHrggQeMALL2wKxTp47s37/fCLrpcbovFmEGZfRroPZ20CFMVpN+4dU6NLBqZVVZJw9pPQ+eeuopY7EIXUTCTHo8S5cuNX64uc4JqYvL6MTnem5a/dEWrGtV991sH9eVebW3rPae1SC5eurLiE7sroFs7X0ybdo0W4t8BPNa5Tr9O1hg914arPPAvF64Vnsaq3hafa5yrf4zT2koPlPN81rn1NUe4rraoDmxv/aA1sXB9IOJPt902LlOPaLPOP3wpIE993cvb8+8SHym8m7FPVvPeZ7fof38DtZvrmCcB57usfq+qyNWdCoqfW8350jX1XCtjkpJq+xgPht4n7e+aEmwzwOrv2fTazsCeuklG8RydZ6vyZMnG12K3ZN2LdagQ8GCBa/+SYMi2gNHh7M6XeXWvRdTehyuBof0a7jefH0l/QGlC3M0atTI0tdw1/L0R7J+SdduzbqqrrcFNVyDeo0bN7b8EIjENtKvejqvnAaEdGi1a9JFTfQc069hZtLhRzrEU1f+0+GzdpOeDxps0/zuc0K6l6VDS/UFRdtI5zy0kvQ80MCc9rjzdR7oNaTDrDRoaSeIHKzzQI/X7LmqKxEvWrTIMNMXGG0DNVEjneNSf6CaSXu56rVtdzGbYFyrXKdWzuJrtwnmeWDWzrU601hgyWoKZhtxrdp773FtQw3Y6Q8/fT7oAkppJb3Pam8+XWzL9fln5VyIxGcq71ZWWj71NsG8HwTzns25ENrnQqQ8G7wp6284HVmkw3D144t2MtHOCP4E9LS+YDwbdDE73uet/+6+HueB/Ss8cDkI6AXOMmxK0mCEzqGl6cYbb7Qc8DDzaTdl/TJtZRiJvyj6YqOBGe2VsmHDBuMlWoNHWbJkkZtuukl0mLH2/NPJ/a0GbgKxT3rz1mR1NSS7dYZTG+lQTX1A6pejrFmzGitK6QPSvT30Qao9FzTIHKy2sutudXuzffQ81N4ZGTNmtJrV1nZOzwP3SnQosfakdN9P7TE4d+5co+30OFq2bJlqfhE7Oxtq16ruD9dp6hYMxnlg55wJxrZcq9cqc61af+9J6xw17y36PNOe2jpaICYmRooWLWqsDu7v8yAan6nqzD372rMtGu/ZnAtpPxmDcS5Ey7PBdX497UVtZ+51b+8t6f1s0Lo5D/IELP6QXudBMN5t3esgoHc91KkTAQQQQAABBBBAAAEEEEAAAQQQQAABhwIE9BzChVI284uA9oAKxNdhT8cWrHqs2mrPi40bN8qZM2ekevXqlle2tVq+63bBqot6rLWODl3Vr1TaE0KHSKdXjz/qsdYe5lbqpUN5ExISZOfOncbw5VKlShk9aXVlX11wIxBtRT322iXY7eNs78iFAAIIIBCKAjpXpPbk1yl8rM6F7eQ4qMeJmhhzeQajfZztHbkiQUBjADpCbsuWLcaikLoQlL7f+9sj3d0m0uoJVtsT0AuWdDrW4zrRvk70qXOa3XrrrcYKPoFMwarH3GcdXqsr3e7bt884Hp3vy5yTZvv27cYCBroghiZzRdXOnTs76oobrLqoZ4Q4aSMNdC5evFi++eYbY2VB9zn7dMEUnVC9S5cu0qBBA8cPGOpxNnRY5155//33jYU1dBiap6TzS+ncUo8//rijob3UE9puTp437777rjGPY6CGvHjaB+r5R0bno9QFpXTKAB1ulCtXrjTZzp8/Ly+88ILxQ9FJ+1BPaLuZH6x0gSrXII1OHq/Xy8KFC6VSpUrGomH6bun0nZJ6nL2LB8vNyn3byUJjVsp134Z6nKiJ36u1eqpVgyt//PGHjBgxwgga6gf02267TZ5++mljqqNATb1EPc7aPdBuq1evlmXLlkm3bt1SdZLRZ7nOG64LGrq+4+tz4YMPPpCqVavaOoBIq8fWwafTxgT00gk2mMWmtXJmrVq1jBfxDh062J7g3tO+B6serV+Xt+/du7csX7786u60bdtWhg8fLvny5TNW6Jw3b54x8bj2/NHFPTTZWaDALDhYdVGPszYyF6vQB4l70pcLbX/XCcp1YQd98NidkJx6nLnpj339wff7778bC29oQFXn5syUKdPV5tI5pnQCYn0h1GBs//79jQCgzqdoNVFPaLtZbUd+wDmVSp3PyQ9f/WDx1VdfGYtNmR9F9B6qq5W/9tprxr3UNWlAQRcw0gCPnUnDqSe83PQc0A8tgwYNMj6gur976Tmhf9eF1Ozcs93PA+qxdu0Hy02fy/rurL3pfSUN6uh8kQ8++KAR/C1RooR06tTJUpCXekLbTVem14Xs9OOOvjvrfMuaNFikCy7269fvmg+1ei1/8cUXRo9Nq0E96hEjIBqqbrpSuz4DdGSNBnBdF4jU578u9qTv+HfddZcx2mblypXGO70GdidMmHDN+4One0qk1ePr3hmsvxPQC5Z0OtZjBtpKly5tvHxrLxl9adcXdu25pi9i+oNb/+5PClY9+vDX1Th1ddu3337b6Hm1Y8cOeemll4xAgT50dOlx15uiGSzToJ/+zTWY4O2Yg1UX9WS4GqS120ZjxoyRPn36SM+ePeXFF1+UatWqGcM29eVSHzC6WpX24NSXUu3Rqee/vpzYDRhRj303feHTVXF15S0NMGjPO2/DcTRoqitEaptpPu11ayVRT2i7WWlDT9s4CUw5qY96RH766Sfj3phWL1p9Udcv7R07drzaw9lpQI96nAX0rrfbhx9+KPqjW5+j+tH0jjvuMP5/Xc09NjbW6KXZvn17y5efp+OhHu+EwXJL6yO91cbV93KrQX7q+Uc1lN30g46+l5nvcPohR9+xDxw4YHzwufvuu41ngy5SqL/RdPEeO50ozPOAekLTzQy46kf5IUOGXD1pdXojjSPob6xvv/32aizBXI1bO1E888wzRvzBSnA30uqxes9M7+0I6KW3cBDKT+smqTdaffn6/PPPjeEyGmnX3np6UerqsE7GvAernlOnThkBHJ13S4My5jAPDdrp1yBdoVd7H+rXYvNvGjDTG5A+eNy/LHhrgmDVRT1irARot430h6cOIdd5EjXglj9//qvNaX7l0X/Qr4q6wq7OIzlp0iSjB5g+eO6//35LVyD1OHPzdF57Q9egng6X16Cs9rrU4V6+EvWIhLKbtp++pGnPHv0xajfZ+ZFDPc5+HJrDZ/W9QH+06Q81fX7qStAzZsyQ9957T+Li4ox7tL6Y6/XpJKBHPeHhplNX6BQW+jFMf7BpMPfLL780Ti59fmpPDXO+04MHDxqBYH13NJ+1vq5x8zygntB00/Yz3+n1/eeJJ54wet14SvpetW7dOnnllVeM3xP6n35gtzInLvWEh5t7oG3WrFlGAF+fGd27d08VrDF/j2nvbj0nrARyPAX0qMf73TTYbk2aNEkV0DPrb9iwodFhxrWttTextv+hQ4cs//Y2y4uUenw9C4P1dwJ6wZJOx3o8Xexapf4I1C8oH3300dVhifrjSQN7LVu2tDW5bbDrcb/Y9WuAfhXSl84ff/xR6tevn0rVSQ8MTzeWQNdFPX83ld028uRmNryWp8OyXed30uCPBgGLFCli+ccH9Yikh5un216gzwPqSVvA13kdKDczoKc/+vUHvN1kN6BHPX8L23EzzwUNoLt/HNGyDh8+LAMHDjTupRq00Y9mOvG13SG31BMebjfffLPxPDZHM5j3f+19o++MOozKTOb70KpVqyzPpWieB9TzhoSim7atfmTVoK5+HNegng7F9zS/rd1ntuszgHqWWO7NeD3cPP2201FS2lt3ypQpxsgo932z+4Geepx1bAiWm9mxQQP7rs8GX++Rdu8NkVaP3ffd9NqegF56yQaxXG+BNnM3kpOT5bfffpNPP/1Ufv31V+OfdZ49fVnXH0d2vrK5f8VxPdRA1OOpO675lVhfjvSFU4duuia7NxXXH6HuXYwDXVewjinS6nH6IEkr0OftkqSev3Xsupk952rUqHHNlztP3uaPQ5141+qQHer5ez4b/aARim5mW+uLv/4g1N5eOteSlfTxxx+LTpBs9VzQMqlHxK6blfcE/QD4zjvvGP9pUE977WiQz84cetQTHm7uH0zN+78uUJPWtWj3/crbM9VbWdQTb/SGSu/2cb03Hzt2zPjoP3LkSGNye73+W7VqlWokj912SeveTz0FrTwSr9kmvd083bN9tbmvv7sfCPX8857t6T6b1gkSLDd9x9Tgvv6+1rkTdXojTWZv67x586YK9OnfzJFX2nvX6sJZkVaPo4s6HTIR0EsH1GAXaeUF2twnHZKok9PrHCZ6wTr5wu8toBeIesyhlNu2bTPmbilatKgx9EeH344ePdro5q9DhfR/x8TEGFWaX5d17gerw/g0X7Dqoh5nbZSWm3mO6VAxXWlLhwvpeaIPGzPZfdGgHmcvGubckDpkQh/m+pHAVzLnu2zcuLHlHpTU889CQaHoZra5ftDR4Re6IvXYsWOvvhB6OyfsXqtaFvXY7+1svpTrdBzu90vX9nEN6v3rX/8SXVla81gNuFLPOxLKbuYwau2p6T581tO1aP5o2759u9dzx/U8op5/fuyGopv7PVl/ZP/111/GvNW6UIZO0aM99urUqWMMsXNyn07rvk89vt6Q0v57erp5+g2pv7H0XPB077f7AZh6/nnPdh9Z5O2sCJab7oMG5rp06SKlSpUyVjo3r389B3QaI+21WaxYMWN3NZ6wYMECY4osXRXXtVefr7M80urxdbzB+DsBvWAop3MddgJ65q7ow0EXFdAf4jqhZZ48eXzuZbDq0R3RlXP0hULn0dPJuvULlb5s6Auo3mx0riYN9Ok8L7rwhy4CovMCaQ8W7XVoJwWrLupx1kZz5swxVmFs0aKFsTCK9gbT+Rp0qIi2uX5Zdp2M1clcfXq+UI/9OQ7VzQzQ6Y8WHcqvEye7r5apD36dUHfu3LnGcD9dsCetXrberlvqCW03s+3M3s36ddfKwjROfyhSz1ti5yu/to9eezpMKq0pK9yDMdp2utiNJjsf/qgnPNz0uTlt2jTjeWomfZ7qe4p7Twt93uqiVLfccoutH216vlFP6Lql9bw1f6RrUHrLli3GfIo6/F4XobN7v/H2PKceO79S/tk2PdzM33bm6C3XPdMPiDp/ov4Oc006GkgXNdN3PavzalLP33MNh6qbtq/GBjSIO2DAAGP+ff3d1bRpUyPAp/PT6+9ynT8zISHB+HC7cOFC49ywszhKJNbj7GoObC4CeoH1vC6lOQm0OdnRYNWj+6YTbWqQTr8Q6o9/TfqCof/lzJnTuIn06tXr/9u7m9crqjcA4EdRKo0iIhBaKOQmENq1j4IQdKW2SRdClC1chNCiNwTBXoTaubEQEcGNoIToH6DgRgiUQNxUYqhgQdF7ix/PyPS9vvS9d473mcb5fS4IwvfOc+75nDPPnXnuzJkm4bSvuAU3rgqJImCXV19taac0t0l3HaNwi5OCKN7e+YrbUuJXo8n1PeKR63Ebefxt1sV62zmnne5uYRe3gcZTruIx9tNeUYCP2wXjtqJZbvWfjKedYbu1YxXjFMWBKB6tW7du0Slx+vTpEsXg+JV3sSck3yuIdrq5Xb9+vXl6afwYNvk0w3vZtlfFR1Gva0FPO7eKekN3i5O0KNwutt/FCV5c0RlFnTjRe/HFF6el+H/+3s4D7QzTbbGBjCt1Y73quGLvqaeeah5eFesSz3ql7qyTRDuzSt3+vnm6xd0ucW4V38N3vmLs40qt2IfbV+SEuMNrx44dnR4+p51hu02O/aVLl5qlU6JQF2ve/dtrw4YNzY888cCkmtfY2qkxmNc2CnrzkvwP48SBdyTXuMouquftIsfz/kh9tTP5uaPNuLInLvGNQsDk03UuXLjQHGjGr4jxgIxYu2nyS6dr//tqSzsLBwazjlH8KhmXqMfaWTHecXC5fv36smnTpvLkk7evSxK+MTeeeeaZu/42rT3t1LmFa7jHGMWVjlHYi4PD9gnb8WX/9NNPl5deeqls3LixOTGofWmnTq4vt7pPZ6u+BGIexBIDcbww7cmEcWtz5NJ436xPtGz7oZ1hu8UciDGaNg/a4754ivyWLVua5U66vLQzbLdpYzm5fltcrTXvgl7bvnamjcS9/96X253nZXHOGYW9uGMqLrLIeLW5RzvddOfpFstZxfJXsexG3CUTd0DFeXZclRfrbd55Xt7tky68e2zt1Drcz3YKevejZ1sCBAgQIECAAAECBAiMUCAKKnF1VbymFYDvp/vaqdPry63u09mKAIE+BBT0+lDWBgECBAgQIECAAAECBAgQIECAAIE5CSjozQnyQQoTa5KdOnWquYQ2FryMWxOn3XpT07+xtRMGY+uT/tTMbPOgTo0btwUBuaduNnDj5likbg5wq3djV28nZ9fZceM2xrxTN6rTt1LQm240undMPmkonlazc+fO5oED8f95vsbWTtiMrU/6UzfjuXGTD+rmQLuVfajOjxs3uaduDnCrd2NXbydn19lx4zbGvFM3qtO3UtCbbjS6d8RC1/Fk0C+//LJZF+Orr75qFreMR4+/8MILc7tab2ztxEQYW5/0p2735sZNPqibA+1W9qE6P27c5J66OcCt3o1dvZ2cXWfHjdsY807dqE7fSkFvutHo3/Hdd9+V/fv3l4sXL5ZDhw51fjLorEBjayf6PbY+6c+ss/n293HjJh/UzYF2K/tQnR83bnJP3RzgVu/Grt5Ozq6z48ZtjHmnblTv3kpBb16SI4jz66+/locffrgsXbo0tTdjayewxtYn/anbBbhxkw/q5kC7lX2ozo8bN7mnbg5wq3djV28nZ9fZceM2xrxTN6oLWyno3a+g7QkQIECAAAECBAgQIECAAAECBAj0KKCg1yP20Jr68MMPy9mzZ8vhw4fLE088kfbxxtZOQI2tT/pTN/25Lbj98ssv5euvvy7Lly8va9euLY8++ug9UX///feya9eu8u2331blHu0M2y0G3RgNe4yMj/Gxn/oOmvyClhPkBDlBTmhzgnxQlw/qziTns5WC3nwcH8goe/bsaQp6R44cSVs3L2DG1s4Y+zS2MdKfupRU4/b333+XAwcOlPfee6/88MMPTcPxxOzNmzeXDz74oKxZs+a2D/Pbb7+Vt956q3zzzTedco92hu0Wg2yMhj1Gxsf42E9L8R208JUsJ8gJcoKc0GYE+aAuH9Sdcc13KwW9+Xo+UNFqTt5rOji2dhT0ambBrW3GNhf0p5QTJ06Ubdu2lZ9//vmuibF69eqyb9++smnTpn/W5qw9mdJO3YFGX24x+H21pZ1hzwXjY3zkg/oiQV/7jzEa/hj1NRe0I2fLB/X5oP6seH5bKujNz/I/i/Tjjz+W7du3NydTXV8vv/zyzFfJjK2dsBpbn/RnYQ/4f57bfc2D9vbZuG3/s88+K1u3bi0PPfRQ+emnn8qxY8fKxx9/XL7//vvy/vvvN1flLVu2rOrqCO0M2y32OmM07DEyPsbHfuo7aPIcQU6QE+QEOaHNCfJBXT7oWnfJer+CXpZsj3Hj5D2ukDl58mTnVrsWPcbUTlvQG1OfzIX6gp55cMuuS064efNmefXVV8uKFSvKF198cddanNeuXStvv/12s1beRx991Kyd99dff3W+5VY7w3aLeWOMhj1Gxsf42E99B02eJMgJcoKPTZVgAAAIJElEQVScICe0OUE+qMsHnQsvSRso6CXB9h326NGj5fXXX2+uiHnllVdmav7TTz8t58+fn/kKvQg6tnbG2KexjZH+lDLUfbU9AIh18uIKvUceeeSu3BOL6+7du7f5F0W9N998synydVlDTzvDdps8KTAXzO0o8psH5oF5MNzvOjnb8cidhRw5W86Ws7vn7JkKLj28SUGvB+Q+mvjjjz/Ku+++W86cOVMOHjxYnn322anN1qz/NbZ2AmlsfdKfurX6uHV3ay/Rv3HjRvn888/L448/fs+8M1nUe+edd8qVK1dKbDPrA3m0s7cM2S0G3RgNe4yMj/Gxn976YWnIubSv/dRcMBfag7W+5px25J4x5p2pxZae3qCg1xN0H81cvXq1ufU2inmffPJJWbly5aLN1hT0IuDY2hljn8Y2RvpT90TqPtziVttYI+/48ePl+eef/9ecEw/DiLy0e/fu5j1dbu2N92tn2G7GyNxud3776rD3VeNjfOyrjkcmD9bkBDnBMVz9MVwfNZ5pbSjoTRN6wP5+7ty55ta3OMFet27dop/+9OnT5fLly+W11167561yi208tnair2Prk/6Y233M6+vXr5c33nijrFq16l9vu21zyWRRr2tBTzu3DjaG6hZjbIyGPUbGx/jYTxcKOUPNpX3tp+aCudAem/U157TjO2iMeWcIpSIFvSGMgs9AgACBB1ggCnV//vlneeyxx8qSJUsW7Unc2nzhwoXmfc8991zz5NtZX9oZtluMozEa9hgZH+NjP/UdNPmdKyfICXKCnDD5w7vj+e7nJ7Oex2S9T0EvS1ZcAgQIECBAgAABAgQIECBAgAABAgkCCnoJqEISIECAAAECBAgQIECAAAECBAgQyBJQ0MuSFZcAAQIECBAgQIAAAQIECBAgQIBAgoCCXgKqkAQIECBAgAABAgQIECBAgAABAgSyBBT0smTFJUCAAAECBAgQIECAAAECBAgQIJAgoKCXgCokAQIECBAgQIAAAQIECBAgQIAAgSwBBb0sWXEJECBAgAABAgQIECBAgAABAgQIJAgo6CWgCkmAAAECBAgQIECAAAECBAgQIEAgS0BBL0tWXAIECBAgQIAAAQIECBAgQIAAAQIJAgp6CahCEiBAgAABAgQIECBAgAABAgQIEMgSUNDLkhWXAAECBAgQIECAAAECBAgQIECAQIKAgl4CqpAECBAgQIAAAQIECBAgQIAAAQIEsgQU9LJkxSVAgAABAgQIECBAgAABAgQIECCQIKCgl4AqJAECBAgQIECAAAECBAgQIECAAIEsAQW9LFlxCRAgQIAAAQIECBAgQIAAAQIECCQIKOgloApJgAABAgQIECBAgAABAgQIECBAIEtAQS9LVlwCBAgQIECAAAECBAgQIECAAAECCQIKegmoQhIgQIAAAQIECBAgQIAAAQIECBDIElDQy5IVlwABAgQIECBAgAABAgQIECBAgECCgIJeAqqQBAgQIECAAAECBAgQIECAAAECBLIEFPSyZMUlQIAAAQIECBAgQIAAAQIECBAgkCCgoJeAKiQBAgQIECBAgAABAgQIECBAgACBLAEFvSxZcQkQIECAAAECBAgQIECAAAECBAgkCCjoJaAKSYAAAQIECBAgQIAAAQIECBAgQCBLQEEvS1ZcAgQIECBAgAABAgQIECBAgAABAgkCCnoJqEISIECAAAECBAgQIECAAAECBAgQyBJQ0MuSFZcAAQIECBAgQIAAAQIECBAgQIBAgoCCXgKqkAQIECBAgAABAgQIECBAgAABAgSyBBT0smTFJUCAAAECBAgQIECAAAECBAgQIJAgoKCXgCokAQIECBAgQIAAAQIECBAgQIAAgSwBBb0sWXEJECBAgAABAgQIECBAgAABAgQIJAgo6CWgCkmAAAECBAgQIECAAAECBAgQIEAgS0BBL0tWXAIECBAgQIAAAQIECBAgQIAAAQIJAgp6CahCEiBAgAABAgQIECBAgAABAgQIEMgSUNDLkhWXAAECBAgQIECAAAECBAgQIECAQIKAgl4CqpAECBAgQIAAAQIECBAgQIAAAQIEsgQU9LJkxSVAgAABAgQIECBAgAABAgQIECCQIKCgl4AqJAECBAgQIECAAAECBAgQIECAAIEsAQW9LFlxCRAgQIAAAQIECBAgQIAAAQIECCQIKOgloApJgAABAgQIECBAgAABAgQIECBAIEtAQS9LVlwCBAgQIECAAAECBAgQIECAAAECCQIKegmoQhIgQIAAAQIECBAgQIAAAQIECBDIElDQy5IVlwABAgQIECBAgAABAgQIECBAgECCgIJeAqqQBAgQIECAAAECBAgQIECAAAECBLIEFPSyZMUlQIAAAQIECBAgQIAAAQIECBAgkCCgoJeAKiQBAgQIECBAgAABAgQIECBAgACBLAEFvSxZcQkQIECAAAECBAgQIECAAAECBAgkCCjoJaAKSYAAAQIECBAgQIAAAQIECBAgQCBLQEEvS1ZcAgQIECBAgAABAgQIECBAgAABAgkCCnoJqEISIECAAAECBAgQIECAAAECBAgQyBJQ0MuSFZcAAQIECBAgQIAAAQIECBAgQIBAgoCCXgKqkAQIECBAgAABAgQIECBAgAABAgSyBBT0smTFJUCAAAECBAgQIECAAAECBAgQIJAgoKCXgCokAQIECBAgQIAAAQIECBAgQIAAgSwBBb0sWXEJECBAgAABAgQIECBAgAABAgQIJAgo6CWgCkmAAAECBAgQIECAAAECBAgQIEAgS+B/cMZG6wBviR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6069013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5572140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Щоб сигнал </a:t>
            </a:r>
            <a:r>
              <a:rPr lang="uk-UA" sz="1600" dirty="0" err="1" smtClean="0"/>
              <a:t>бцло</a:t>
            </a:r>
            <a:r>
              <a:rPr lang="uk-UA" sz="1600" dirty="0" smtClean="0"/>
              <a:t> найменш спотворено, треба вибрати лінійну ділянку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85729"/>
            <a:ext cx="8229600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1600" dirty="0" smtClean="0"/>
              <a:t>як бачимо, ділянка від 1,95 до 2,35 вольт на затворі є досить прямою</a:t>
            </a:r>
          </a:p>
          <a:p>
            <a:pPr>
              <a:buNone/>
            </a:pPr>
            <a:r>
              <a:rPr lang="uk-UA" sz="1600" dirty="0" smtClean="0"/>
              <a:t>Як бачимо з </a:t>
            </a:r>
            <a:r>
              <a:rPr lang="uk-UA" sz="1600" dirty="0" err="1" smtClean="0"/>
              <a:t>рявняння</a:t>
            </a:r>
            <a:r>
              <a:rPr lang="uk-UA" sz="1600" dirty="0" smtClean="0"/>
              <a:t> апроксимуючої прямої, </a:t>
            </a:r>
            <a:r>
              <a:rPr lang="en-US" sz="1600" dirty="0" err="1" smtClean="0"/>
              <a:t>dU</a:t>
            </a:r>
            <a:r>
              <a:rPr lang="uk-UA" sz="1600" dirty="0" smtClean="0"/>
              <a:t>т/</a:t>
            </a:r>
            <a:r>
              <a:rPr lang="en-US" sz="1600" dirty="0" err="1" smtClean="0"/>
              <a:t>dU</a:t>
            </a:r>
            <a:r>
              <a:rPr lang="uk-UA" sz="1600" dirty="0" smtClean="0"/>
              <a:t>з=-11, </a:t>
            </a:r>
            <a:r>
              <a:rPr lang="ru-RU" sz="1600" dirty="0" err="1" smtClean="0"/>
              <a:t>тобто</a:t>
            </a:r>
            <a:r>
              <a:rPr lang="ru-RU" sz="1600" dirty="0" smtClean="0"/>
              <a:t> </a:t>
            </a:r>
            <a:r>
              <a:rPr lang="ru-RU" sz="1600" dirty="0" err="1" smtClean="0"/>
              <a:t>пыдсилюэмо</a:t>
            </a:r>
            <a:r>
              <a:rPr lang="ru-RU" sz="1600" dirty="0" smtClean="0"/>
              <a:t> сигнал в 11 </a:t>
            </a:r>
            <a:r>
              <a:rPr lang="ru-RU" sz="1600" dirty="0" err="1" smtClean="0"/>
              <a:t>разів</a:t>
            </a:r>
            <a:r>
              <a:rPr lang="ru-RU" sz="1600" dirty="0" smtClean="0"/>
              <a:t> за </a:t>
            </a:r>
            <a:r>
              <a:rPr lang="ru-RU" sz="1600" dirty="0" err="1" smtClean="0"/>
              <a:t>амплітудою</a:t>
            </a:r>
            <a:r>
              <a:rPr lang="ru-RU" sz="1600" dirty="0" smtClean="0"/>
              <a:t>, до </a:t>
            </a:r>
            <a:r>
              <a:rPr lang="ru-RU" sz="1600" dirty="0" err="1" smtClean="0"/>
              <a:t>тогож</a:t>
            </a:r>
            <a:r>
              <a:rPr lang="ru-RU" sz="1600" dirty="0" smtClean="0"/>
              <a:t> </a:t>
            </a:r>
            <a:r>
              <a:rPr lang="ru-RU" sz="1600" dirty="0" err="1" smtClean="0"/>
              <a:t>змінюється</a:t>
            </a:r>
            <a:r>
              <a:rPr lang="ru-RU" sz="1600" dirty="0" smtClean="0"/>
              <a:t> фаза на </a:t>
            </a:r>
            <a:r>
              <a:rPr lang="ru-RU" sz="1600" dirty="0" err="1" smtClean="0"/>
              <a:t>протилежну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500034" y="1643050"/>
          <a:ext cx="63436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5072074"/>
            <a:ext cx="6357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Як бачимо з графіка, робоча точка відповідає 2,1-2,15 вольт на базі 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9"/>
            <a:ext cx="8229600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1600" dirty="0" smtClean="0"/>
              <a:t>Відповідно подаємо підсилений сигнал, який окрім того містить ще й деяку </a:t>
            </a:r>
            <a:r>
              <a:rPr lang="uk-UA" sz="1600" dirty="0" err="1" smtClean="0"/>
              <a:t>постіну</a:t>
            </a:r>
            <a:r>
              <a:rPr lang="uk-UA" sz="1600" dirty="0" smtClean="0"/>
              <a:t> компоненту на другий потенціометр(цей момент звісно трохи </a:t>
            </a:r>
            <a:r>
              <a:rPr lang="uk-UA" sz="1600" dirty="0" err="1" smtClean="0"/>
              <a:t>спорний</a:t>
            </a:r>
            <a:r>
              <a:rPr lang="uk-UA" sz="1600" dirty="0" smtClean="0"/>
              <a:t>, оскільки сигнал проходячи через потенціометр трохи зменшиться як постійна компонента так і змінна) </a:t>
            </a:r>
          </a:p>
          <a:p>
            <a:pPr>
              <a:buNone/>
            </a:pPr>
            <a:r>
              <a:rPr lang="uk-UA" sz="1600" dirty="0" smtClean="0"/>
              <a:t> 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4838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4773" y="5000636"/>
            <a:ext cx="724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Відповідно подаємо цей сигнал на базу другого транзистора і також само знімаємо данні за </a:t>
            </a:r>
            <a:r>
              <a:rPr lang="uk-UA" sz="1600" dirty="0" err="1" smtClean="0"/>
              <a:t>допомогої</a:t>
            </a:r>
            <a:r>
              <a:rPr lang="uk-UA" sz="1600" dirty="0" smtClean="0"/>
              <a:t> </a:t>
            </a:r>
            <a:r>
              <a:rPr lang="uk-UA" sz="1600" dirty="0" err="1" smtClean="0"/>
              <a:t>ардуїни</a:t>
            </a:r>
            <a:endParaRPr lang="ru-R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214291"/>
            <a:ext cx="8229600" cy="13573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1600" dirty="0" err="1" smtClean="0"/>
              <a:t>Нуступний</a:t>
            </a:r>
            <a:r>
              <a:rPr lang="uk-UA" sz="1600" dirty="0" smtClean="0"/>
              <a:t> графік презентує напругу на резисторі </a:t>
            </a:r>
            <a:r>
              <a:rPr lang="en-US" sz="1600" dirty="0" smtClean="0"/>
              <a:t>R</a:t>
            </a:r>
            <a:r>
              <a:rPr lang="uk-UA" sz="1600" dirty="0" smtClean="0"/>
              <a:t>4</a:t>
            </a:r>
            <a:r>
              <a:rPr lang="en-US" sz="1600" dirty="0" smtClean="0"/>
              <a:t> </a:t>
            </a:r>
            <a:r>
              <a:rPr lang="ru-RU" sz="1600" dirty="0" smtClean="0"/>
              <a:t>в </a:t>
            </a:r>
            <a:r>
              <a:rPr lang="ru-RU" sz="1600" dirty="0" err="1" smtClean="0"/>
              <a:t>залежносты</a:t>
            </a:r>
            <a:r>
              <a:rPr lang="ru-RU" sz="1600" dirty="0" smtClean="0"/>
              <a:t> </a:t>
            </a:r>
            <a:r>
              <a:rPr lang="ru-RU" sz="1600" dirty="0" err="1" smtClean="0"/>
              <a:t>выд</a:t>
            </a:r>
            <a:r>
              <a:rPr lang="ru-RU" sz="1600" dirty="0" smtClean="0"/>
              <a:t> </a:t>
            </a:r>
            <a:r>
              <a:rPr lang="ru-RU" sz="1600" dirty="0" err="1" smtClean="0"/>
              <a:t>напруги</a:t>
            </a:r>
            <a:r>
              <a:rPr lang="ru-RU" sz="1600" dirty="0" smtClean="0"/>
              <a:t> на базы транзистора </a:t>
            </a:r>
            <a:r>
              <a:rPr lang="en-US" sz="1600" dirty="0" smtClean="0"/>
              <a:t>Q1 </a:t>
            </a:r>
            <a:endParaRPr lang="ru-RU" sz="1600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000100" y="1357298"/>
          <a:ext cx="74295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4500570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 бачимо, маємо пряму лінію від 1-3 вольт, відповідно робоча точка </a:t>
            </a:r>
            <a:r>
              <a:rPr lang="uk-UA" dirty="0" err="1" smtClean="0"/>
              <a:t>знаходится</a:t>
            </a:r>
            <a:r>
              <a:rPr lang="uk-UA" dirty="0" smtClean="0"/>
              <a:t> близько двох вольт, як бачимо з попереднього графіка, напруга, на першому транзисторі </a:t>
            </a:r>
            <a:r>
              <a:rPr lang="uk-UA" dirty="0" err="1" smtClean="0"/>
              <a:t>осцилює</a:t>
            </a:r>
            <a:r>
              <a:rPr lang="uk-UA" dirty="0" smtClean="0"/>
              <a:t> якраз біля двох вольт, що дає нам можливість викинути потенціометр </a:t>
            </a:r>
            <a:r>
              <a:rPr lang="en-US" dirty="0" smtClean="0"/>
              <a:t>R3 </a:t>
            </a:r>
            <a:r>
              <a:rPr lang="uk-UA" dirty="0" smtClean="0"/>
              <a:t>зі схеми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571480"/>
            <a:ext cx="68580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Спробуємо оцінити </a:t>
            </a:r>
            <a:r>
              <a:rPr lang="uk-UA" sz="1600" dirty="0" err="1" smtClean="0"/>
              <a:t>коєфіцієнт</a:t>
            </a:r>
            <a:r>
              <a:rPr lang="uk-UA" sz="1600" dirty="0" smtClean="0"/>
              <a:t> підсилення, а також ККД підсилювача</a:t>
            </a:r>
          </a:p>
          <a:p>
            <a:r>
              <a:rPr lang="uk-UA" sz="1600" dirty="0" smtClean="0"/>
              <a:t>Графік на минулому слайді </a:t>
            </a:r>
            <a:r>
              <a:rPr lang="uk-UA" sz="1600" dirty="0" err="1" smtClean="0"/>
              <a:t>можно</a:t>
            </a:r>
            <a:r>
              <a:rPr lang="uk-UA" sz="1600" dirty="0" smtClean="0"/>
              <a:t> апроксимувати рівнянням:</a:t>
            </a:r>
          </a:p>
          <a:p>
            <a:r>
              <a:rPr lang="en-US" sz="1600" dirty="0" smtClean="0"/>
              <a:t>y=0.9370x−0.4915</a:t>
            </a:r>
            <a:r>
              <a:rPr lang="uk-UA" sz="1600" dirty="0" smtClean="0"/>
              <a:t>, звідки робимо висновок, що коефіцієнт підсилення за напругою близький до одиниці.</a:t>
            </a:r>
          </a:p>
          <a:p>
            <a:endParaRPr lang="uk-UA" sz="1600" dirty="0" smtClean="0"/>
          </a:p>
          <a:p>
            <a:r>
              <a:rPr lang="uk-UA" sz="1600" dirty="0" smtClean="0"/>
              <a:t>Якщо знехтувати наявністю </a:t>
            </a:r>
            <a:r>
              <a:rPr lang="uk-UA" sz="1600" dirty="0" err="1" smtClean="0"/>
              <a:t>конденстаора</a:t>
            </a:r>
            <a:r>
              <a:rPr lang="uk-UA" sz="1600" dirty="0" smtClean="0"/>
              <a:t>,</a:t>
            </a:r>
          </a:p>
          <a:p>
            <a:r>
              <a:rPr lang="uk-UA" sz="1600" dirty="0" smtClean="0"/>
              <a:t>Покладемо: вхідний сигнал синусоїда, амплітуда 50 мілівольт, перший каскад дасть підсилення в 11 разів, тобто на виході маємо синусоїду </a:t>
            </a:r>
            <a:r>
              <a:rPr lang="uk-UA" sz="1600" dirty="0" err="1" smtClean="0"/>
              <a:t>размахом</a:t>
            </a:r>
            <a:r>
              <a:rPr lang="uk-UA" sz="1600" dirty="0" smtClean="0"/>
              <a:t> 1 вольта(</a:t>
            </a:r>
            <a:r>
              <a:rPr lang="uk-UA" sz="1600" dirty="0" err="1" smtClean="0"/>
              <a:t>невраховуючи</a:t>
            </a:r>
            <a:r>
              <a:rPr lang="uk-UA" sz="1600" dirty="0" smtClean="0"/>
              <a:t> постійну компоненту. На резисторі</a:t>
            </a:r>
            <a:r>
              <a:rPr lang="en-US" sz="1600" dirty="0" smtClean="0"/>
              <a:t> R4</a:t>
            </a:r>
            <a:r>
              <a:rPr lang="uk-UA" sz="1600" dirty="0" smtClean="0"/>
              <a:t> відповідно маємо змінну компоненту 0,9 вольта</a:t>
            </a:r>
            <a:endParaRPr lang="en-US" sz="1600" dirty="0" smtClean="0"/>
          </a:p>
          <a:p>
            <a:r>
              <a:rPr lang="uk-UA" sz="1600" dirty="0" smtClean="0"/>
              <a:t>Опір динаміка 4 ома, відповідно потужність буде: ½*0,9</a:t>
            </a:r>
            <a:r>
              <a:rPr lang="en-US" sz="1600" dirty="0" smtClean="0"/>
              <a:t>^</a:t>
            </a:r>
            <a:r>
              <a:rPr lang="uk-UA" sz="1600" dirty="0" smtClean="0"/>
              <a:t>2/4</a:t>
            </a:r>
            <a:r>
              <a:rPr lang="en-US" sz="1600" dirty="0" smtClean="0"/>
              <a:t>*</a:t>
            </a:r>
            <a:r>
              <a:rPr lang="en-US" sz="1600" dirty="0" err="1" smtClean="0"/>
              <a:t>cos</a:t>
            </a:r>
            <a:r>
              <a:rPr lang="en-US" sz="1600" dirty="0" smtClean="0"/>
              <a:t>(</a:t>
            </a:r>
            <a:r>
              <a:rPr lang="en-US" sz="1600" dirty="0" err="1" smtClean="0"/>
              <a:t>fi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r>
              <a:rPr lang="en-US" sz="1600" dirty="0" err="1" smtClean="0"/>
              <a:t>cos</a:t>
            </a:r>
            <a:r>
              <a:rPr lang="en-US" sz="1600" dirty="0" smtClean="0"/>
              <a:t>(</a:t>
            </a:r>
            <a:r>
              <a:rPr lang="en-US" sz="1600" dirty="0" err="1" smtClean="0"/>
              <a:t>fi</a:t>
            </a:r>
            <a:r>
              <a:rPr lang="en-US" sz="1600" dirty="0" smtClean="0"/>
              <a:t>)</a:t>
            </a:r>
            <a:r>
              <a:rPr lang="uk-UA" sz="1600" dirty="0" smtClean="0"/>
              <a:t>- зсув фази між напругою і струмом, оскільки індуктивність котушки </a:t>
            </a:r>
            <a:r>
              <a:rPr lang="uk-UA" sz="1600" dirty="0" err="1" smtClean="0"/>
              <a:t>данаміка</a:t>
            </a:r>
            <a:r>
              <a:rPr lang="uk-UA" sz="1600" dirty="0" smtClean="0"/>
              <a:t> невисока , то припустимо </a:t>
            </a:r>
            <a:r>
              <a:rPr lang="en-US" sz="1600" dirty="0" err="1" smtClean="0"/>
              <a:t>cos</a:t>
            </a:r>
            <a:r>
              <a:rPr lang="en-US" sz="1600" dirty="0" smtClean="0"/>
              <a:t>(</a:t>
            </a:r>
            <a:r>
              <a:rPr lang="en-US" sz="1600" dirty="0" err="1" smtClean="0"/>
              <a:t>fi</a:t>
            </a:r>
            <a:r>
              <a:rPr lang="en-US" sz="1600" dirty="0" smtClean="0"/>
              <a:t>)</a:t>
            </a:r>
            <a:r>
              <a:rPr lang="uk-UA" sz="1600" dirty="0" smtClean="0"/>
              <a:t>=1, тоді потужність 0,1 вата</a:t>
            </a:r>
          </a:p>
          <a:p>
            <a:endParaRPr lang="uk-UA" sz="1600" dirty="0" smtClean="0"/>
          </a:p>
          <a:p>
            <a:r>
              <a:rPr lang="uk-UA" sz="1600" dirty="0" smtClean="0"/>
              <a:t>Напруга живлення 5 вольт, струм </a:t>
            </a:r>
            <a:r>
              <a:rPr lang="uk-UA" sz="1600" dirty="0" err="1" smtClean="0"/>
              <a:t>покая</a:t>
            </a:r>
            <a:r>
              <a:rPr lang="uk-UA" sz="1600" dirty="0" smtClean="0"/>
              <a:t> 0,2 ампери, потужність 1 ват, відповідно ККД складає 10</a:t>
            </a:r>
            <a:r>
              <a:rPr lang="en-US" sz="1600" dirty="0" smtClean="0"/>
              <a:t>%</a:t>
            </a:r>
          </a:p>
          <a:p>
            <a:endParaRPr lang="en-US" sz="1600" dirty="0" smtClean="0"/>
          </a:p>
          <a:p>
            <a:endParaRPr lang="uk-UA" sz="1600" dirty="0" smtClean="0"/>
          </a:p>
          <a:p>
            <a:endParaRPr lang="uk-UA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570</Words>
  <PresentationFormat>Экран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проект</vt:lpstr>
      <vt:lpstr>Підсилювач звука А класа</vt:lpstr>
      <vt:lpstr>Слайд 3</vt:lpstr>
      <vt:lpstr>Опис роботи</vt:lpstr>
      <vt:lpstr>виміри</vt:lpstr>
      <vt:lpstr>Слайд 6</vt:lpstr>
      <vt:lpstr>Слайд 7</vt:lpstr>
      <vt:lpstr>Слайд 8</vt:lpstr>
      <vt:lpstr>Слайд 9</vt:lpstr>
      <vt:lpstr>Слайд 10</vt:lpstr>
      <vt:lpstr>Опір мосфета(5 вольт)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Dima</dc:creator>
  <cp:lastModifiedBy>Dima</cp:lastModifiedBy>
  <cp:revision>40</cp:revision>
  <dcterms:created xsi:type="dcterms:W3CDTF">2021-06-09T16:18:04Z</dcterms:created>
  <dcterms:modified xsi:type="dcterms:W3CDTF">2021-06-19T00:34:06Z</dcterms:modified>
</cp:coreProperties>
</file>