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70" autoAdjust="0"/>
  </p:normalViewPr>
  <p:slideViewPr>
    <p:cSldViewPr snapToGrid="0">
      <p:cViewPr varScale="1">
        <p:scale>
          <a:sx n="73" d="100"/>
          <a:sy n="73" d="100"/>
        </p:scale>
        <p:origin x="77" y="394"/>
      </p:cViewPr>
      <p:guideLst/>
    </p:cSldViewPr>
  </p:slideViewPr>
  <p:outlineViewPr>
    <p:cViewPr>
      <p:scale>
        <a:sx n="33" d="100"/>
        <a:sy n="33" d="100"/>
      </p:scale>
      <p:origin x="0" y="-1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18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96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235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517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55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60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6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824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E7ACB-506E-4231-96E8-0E3E753A611D}" type="datetimeFigureOut">
              <a:rPr lang="uk-UA" smtClean="0"/>
              <a:t>18.05.2021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8392C5-10C5-457E-B50D-4376974B406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1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Система неперетинних множин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Студент групи </a:t>
            </a:r>
            <a:r>
              <a:rPr lang="uk-UA" dirty="0" err="1" smtClean="0">
                <a:solidFill>
                  <a:schemeClr val="tx1"/>
                </a:solidFill>
              </a:rPr>
              <a:t>Фве</a:t>
            </a:r>
            <a:endParaRPr lang="uk-UA" dirty="0" smtClean="0">
              <a:solidFill>
                <a:schemeClr val="tx1"/>
              </a:solidFill>
            </a:endParaRP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Кіргетов Данііл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Система неперетинних множин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 smtClean="0">
                <a:solidFill>
                  <a:schemeClr val="tx1"/>
                </a:solidFill>
              </a:rPr>
              <a:t>Структура даних, що дозволяє проводити роботу із множиною елементів, що розбиті на неперетинні підмножини</a:t>
            </a:r>
            <a:endParaRPr lang="uk-U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Система неперетинних множин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 smtClean="0"/>
              <a:t>Отже, нехай маємо систему із декількох множин. При цьому жодна із цих підмножин не перетинається із будь-якою іншою. </a:t>
            </a:r>
          </a:p>
          <a:p>
            <a:pPr algn="just">
              <a:lnSpc>
                <a:spcPct val="120000"/>
              </a:lnSpc>
            </a:pPr>
            <a:r>
              <a:rPr lang="uk-UA" sz="3200" dirty="0" smtClean="0"/>
              <a:t>Для реалізації СНМ задаються 3 операції і кожній підмножині надається деякий представник.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529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GB" sz="3200" dirty="0" err="1" smtClean="0"/>
              <a:t>MakeSet</a:t>
            </a:r>
            <a:r>
              <a:rPr lang="en-GB" sz="3200" dirty="0" smtClean="0"/>
              <a:t>(x) — </a:t>
            </a:r>
            <a:r>
              <a:rPr lang="uk-UA" sz="3200" dirty="0" smtClean="0"/>
              <a:t>утворює нову </a:t>
            </a:r>
            <a:r>
              <a:rPr lang="uk-UA" sz="3200" dirty="0" err="1" smtClean="0"/>
              <a:t>підмножимну</a:t>
            </a:r>
            <a:r>
              <a:rPr lang="uk-UA" sz="3200" dirty="0" smtClean="0"/>
              <a:t> для елемента х</a:t>
            </a:r>
            <a:endParaRPr lang="en-GB" sz="3200" dirty="0" smtClean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GB" sz="3200" dirty="0" smtClean="0"/>
              <a:t>Union(r, s) —</a:t>
            </a:r>
            <a:r>
              <a:rPr lang="uk-UA" sz="3200" dirty="0" smtClean="0"/>
              <a:t> об’єднує підмножини з представниками </a:t>
            </a:r>
            <a:r>
              <a:rPr lang="en-GB" sz="3200" dirty="0" smtClean="0"/>
              <a:t>r </a:t>
            </a:r>
            <a:r>
              <a:rPr lang="uk-UA" sz="3200" dirty="0" smtClean="0"/>
              <a:t>та</a:t>
            </a:r>
            <a:r>
              <a:rPr lang="en-GB" sz="3200" dirty="0" smtClean="0"/>
              <a:t> s</a:t>
            </a:r>
            <a:r>
              <a:rPr lang="uk-UA" sz="3200" dirty="0" smtClean="0"/>
              <a:t> і назначає </a:t>
            </a:r>
            <a:r>
              <a:rPr lang="en-GB" sz="3200" dirty="0" smtClean="0"/>
              <a:t>r </a:t>
            </a:r>
            <a:r>
              <a:rPr lang="uk-UA" sz="3200" dirty="0" smtClean="0"/>
              <a:t>новим представником</a:t>
            </a:r>
            <a:endParaRPr lang="en-GB" sz="3200" dirty="0" smtClean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GB" sz="3200" dirty="0" smtClean="0"/>
              <a:t>Find(x) — </a:t>
            </a:r>
            <a:r>
              <a:rPr lang="uk-UA" sz="3200" dirty="0" smtClean="0"/>
              <a:t>визначає підмножину, до якої належить елемент х та повертає представника підмножини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9468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uk-UA" sz="3200" dirty="0" smtClean="0"/>
              <a:t>Блокування надлишкових зв’язків в </a:t>
            </a:r>
            <a:r>
              <a:rPr lang="en-GB" sz="3200" dirty="0" smtClean="0"/>
              <a:t>Ethernet-</a:t>
            </a:r>
            <a:r>
              <a:rPr lang="uk-UA" sz="3200" dirty="0" smtClean="0"/>
              <a:t>мережах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uk-UA" sz="3200" dirty="0" smtClean="0"/>
              <a:t>Сегментування зображень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uk-UA" sz="3200" dirty="0" smtClean="0"/>
              <a:t>Генерація лабіринтів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976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Реалізація</a:t>
            </a:r>
            <a:endParaRPr lang="uk-UA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70" y="-19745"/>
            <a:ext cx="5053905" cy="6877745"/>
          </a:xfrm>
        </p:spPr>
      </p:pic>
    </p:spTree>
    <p:extLst>
      <p:ext uri="{BB962C8B-B14F-4D97-AF65-F5344CB8AC3E}">
        <p14:creationId xmlns:p14="http://schemas.microsoft.com/office/powerpoint/2010/main" val="4067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Реалізація</a:t>
            </a:r>
            <a:endParaRPr lang="uk-UA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Покращення: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Стиснення шляхів (</a:t>
            </a:r>
            <a:r>
              <a:rPr lang="en-GB" sz="2800" dirty="0" smtClean="0"/>
              <a:t>path compression)</a:t>
            </a:r>
            <a:endParaRPr lang="uk-UA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23" y="0"/>
            <a:ext cx="5152030" cy="6858000"/>
          </a:xfrm>
        </p:spPr>
      </p:pic>
    </p:spTree>
    <p:extLst>
      <p:ext uri="{BB962C8B-B14F-4D97-AF65-F5344CB8AC3E}">
        <p14:creationId xmlns:p14="http://schemas.microsoft.com/office/powerpoint/2010/main" val="9251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Реалізація</a:t>
            </a:r>
            <a:endParaRPr lang="uk-UA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952206"/>
            <a:ext cx="3200400" cy="3379124"/>
          </a:xfrm>
        </p:spPr>
        <p:txBody>
          <a:bodyPr/>
          <a:lstStyle/>
          <a:p>
            <a:r>
              <a:rPr lang="uk-UA" sz="2800" dirty="0"/>
              <a:t>Покращення: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Стиснення шляхів (</a:t>
            </a:r>
            <a:r>
              <a:rPr lang="en-GB" sz="2800" dirty="0"/>
              <a:t>path compression)</a:t>
            </a:r>
            <a:endParaRPr lang="uk-U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Random-Union</a:t>
            </a:r>
            <a:endParaRPr lang="uk-UA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05" y="-38100"/>
            <a:ext cx="4808113" cy="6896100"/>
          </a:xfrm>
        </p:spPr>
      </p:pic>
    </p:spTree>
    <p:extLst>
      <p:ext uri="{BB962C8B-B14F-4D97-AF65-F5344CB8AC3E}">
        <p14:creationId xmlns:p14="http://schemas.microsoft.com/office/powerpoint/2010/main" val="14644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069" y="767660"/>
            <a:ext cx="7315200" cy="356616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7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Другая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140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Bahnschrift SemiBold</vt:lpstr>
      <vt:lpstr>Calibri</vt:lpstr>
      <vt:lpstr>Courier New</vt:lpstr>
      <vt:lpstr>Ретро</vt:lpstr>
      <vt:lpstr>Система неперетинних множин</vt:lpstr>
      <vt:lpstr>Система неперетинних множин</vt:lpstr>
      <vt:lpstr>Система неперетинних множин</vt:lpstr>
      <vt:lpstr>Операції</vt:lpstr>
      <vt:lpstr>Використання</vt:lpstr>
      <vt:lpstr>Реалізація</vt:lpstr>
      <vt:lpstr>Реалізація</vt:lpstr>
      <vt:lpstr>Реалізація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Евкліда Найбільший спільний дільник</dc:title>
  <dc:creator>Даниил Киргетов</dc:creator>
  <cp:lastModifiedBy>Даниил Киргетов</cp:lastModifiedBy>
  <cp:revision>20</cp:revision>
  <dcterms:created xsi:type="dcterms:W3CDTF">2021-02-12T13:39:54Z</dcterms:created>
  <dcterms:modified xsi:type="dcterms:W3CDTF">2021-05-18T06:43:25Z</dcterms:modified>
</cp:coreProperties>
</file>