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391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6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81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69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171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989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86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92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60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80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13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409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784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387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021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21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33645-CBD6-4F8B-8D85-F6AE3581EA37}" type="datetimeFigureOut">
              <a:rPr lang="vi-VN" smtClean="0"/>
              <a:t>27/12/2020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4CB260-2103-4D8D-B4C2-B9A44199E1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130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emdat.be/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40AE6-D8E5-4AB8-BD8D-E94BE04D9238}"/>
              </a:ext>
            </a:extLst>
          </p:cNvPr>
          <p:cNvSpPr txBox="1"/>
          <p:nvPr/>
        </p:nvSpPr>
        <p:spPr>
          <a:xfrm>
            <a:off x="4498543" y="1829540"/>
            <a:ext cx="6960759" cy="28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NATURAL DISASTER ANALYSIS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42D9A1-C91F-4DAE-9069-8E8717F8A041}"/>
              </a:ext>
            </a:extLst>
          </p:cNvPr>
          <p:cNvSpPr txBox="1"/>
          <p:nvPr/>
        </p:nvSpPr>
        <p:spPr>
          <a:xfrm>
            <a:off x="8303715" y="5837129"/>
            <a:ext cx="3821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13: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1753037 – Nguyễn Phúc Đăng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1753097 – Lê Nguyễn Minh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86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0" y="360073"/>
            <a:ext cx="3905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7CF93-8234-4F40-A9CF-0D739FB6BA6A}"/>
              </a:ext>
            </a:extLst>
          </p:cNvPr>
          <p:cNvSpPr txBox="1"/>
          <p:nvPr/>
        </p:nvSpPr>
        <p:spPr>
          <a:xfrm>
            <a:off x="326570" y="1674674"/>
            <a:ext cx="9375865" cy="1910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project, our group perform an analysis on an </a:t>
            </a:r>
            <a:r>
              <a:rPr lang="en-US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EM-DAT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natural disasters data set to find these relevant insights: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Country is most impacted by natural disasters by visualize data using Tableau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Short-term prediction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Global's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number of Disaster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Ocurrence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using Arima</a:t>
            </a:r>
          </a:p>
        </p:txBody>
      </p:sp>
    </p:spTree>
    <p:extLst>
      <p:ext uri="{BB962C8B-B14F-4D97-AF65-F5344CB8AC3E}">
        <p14:creationId xmlns:p14="http://schemas.microsoft.com/office/powerpoint/2010/main" val="1649143852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795C9-D3C6-4809-BFD2-9E728055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35" y="360073"/>
            <a:ext cx="4714803" cy="6063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F8BEB-8B8C-43F8-9492-4D108AD0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97" y="360073"/>
            <a:ext cx="4500304" cy="2114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0EAED-C385-44C4-BB94-0BF519F933E6}"/>
              </a:ext>
            </a:extLst>
          </p:cNvPr>
          <p:cNvSpPr txBox="1"/>
          <p:nvPr/>
        </p:nvSpPr>
        <p:spPr>
          <a:xfrm>
            <a:off x="6330638" y="2988153"/>
            <a:ext cx="45821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In this Project, we using disaster dataset from EM-DAT(</a:t>
            </a:r>
            <a:r>
              <a:rPr lang="en-US" b="0" i="0" dirty="0">
                <a:effectLst/>
                <a:latin typeface="Roboto"/>
                <a:hlinkClick r:id="rId4"/>
              </a:rPr>
              <a:t>https://public.emdat.be/data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)</a:t>
            </a:r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1" y="360073"/>
            <a:ext cx="142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A3DAB-C9A8-4715-93C4-AF23B66146C6}"/>
              </a:ext>
            </a:extLst>
          </p:cNvPr>
          <p:cNvSpPr txBox="1"/>
          <p:nvPr/>
        </p:nvSpPr>
        <p:spPr>
          <a:xfrm>
            <a:off x="6330638" y="5292868"/>
            <a:ext cx="458216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We drop columns which missing a lots of data and don't really help in this project</a:t>
            </a:r>
          </a:p>
          <a:p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40154-FB2F-42E6-BF2C-76230ECDA83F}"/>
              </a:ext>
            </a:extLst>
          </p:cNvPr>
          <p:cNvSpPr txBox="1"/>
          <p:nvPr/>
        </p:nvSpPr>
        <p:spPr>
          <a:xfrm>
            <a:off x="6330638" y="4148723"/>
            <a:ext cx="458216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Roboto"/>
              </a:rPr>
              <a:t>The Dataset contain the information of natural disasters that occur within 1980 and 2019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12794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uiExpand="1" build="p" animBg="1"/>
      <p:bldP spid="12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1" y="360073"/>
            <a:ext cx="142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63B52-8C6D-4D14-A123-E152FF03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3" y="1201298"/>
            <a:ext cx="10855234" cy="48565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5F7630-C9CB-4B7B-BD5E-6F06B945195E}"/>
              </a:ext>
            </a:extLst>
          </p:cNvPr>
          <p:cNvSpPr/>
          <p:nvPr/>
        </p:nvSpPr>
        <p:spPr>
          <a:xfrm>
            <a:off x="10066606" y="1658983"/>
            <a:ext cx="1561514" cy="33762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903F78-B378-4A87-85EF-F95CAB512BD8}"/>
              </a:ext>
            </a:extLst>
          </p:cNvPr>
          <p:cNvSpPr/>
          <p:nvPr/>
        </p:nvSpPr>
        <p:spPr>
          <a:xfrm>
            <a:off x="10134186" y="2453949"/>
            <a:ext cx="598036" cy="337624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BF587-E7C4-4545-992A-96897AB6F4C0}"/>
              </a:ext>
            </a:extLst>
          </p:cNvPr>
          <p:cNvSpPr/>
          <p:nvPr/>
        </p:nvSpPr>
        <p:spPr>
          <a:xfrm>
            <a:off x="10165168" y="3116756"/>
            <a:ext cx="598035" cy="337625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1111C1-BE24-42D4-B349-AAEA8A4B1BF8}"/>
              </a:ext>
            </a:extLst>
          </p:cNvPr>
          <p:cNvSpPr/>
          <p:nvPr/>
        </p:nvSpPr>
        <p:spPr>
          <a:xfrm>
            <a:off x="10925582" y="4618363"/>
            <a:ext cx="598035" cy="337623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E0102E-75B8-4D37-9878-D6C648B6E999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55280" y="1201280"/>
            <a:ext cx="2111326" cy="62651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DF1164-43DC-4A66-90E6-A4F54C53B9F4}"/>
              </a:ext>
            </a:extLst>
          </p:cNvPr>
          <p:cNvCxnSpPr>
            <a:cxnSpLocks/>
          </p:cNvCxnSpPr>
          <p:nvPr/>
        </p:nvCxnSpPr>
        <p:spPr>
          <a:xfrm flipH="1" flipV="1">
            <a:off x="7955280" y="1201280"/>
            <a:ext cx="2178906" cy="142184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95AF92-4194-4B27-A6B2-77C2DC575EA8}"/>
              </a:ext>
            </a:extLst>
          </p:cNvPr>
          <p:cNvCxnSpPr>
            <a:cxnSpLocks/>
          </p:cNvCxnSpPr>
          <p:nvPr/>
        </p:nvCxnSpPr>
        <p:spPr>
          <a:xfrm flipH="1" flipV="1">
            <a:off x="7955280" y="1201280"/>
            <a:ext cx="2195619" cy="208428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736A9B-55FB-4447-AE31-542E7024EFBA}"/>
              </a:ext>
            </a:extLst>
          </p:cNvPr>
          <p:cNvCxnSpPr>
            <a:cxnSpLocks/>
          </p:cNvCxnSpPr>
          <p:nvPr/>
        </p:nvCxnSpPr>
        <p:spPr>
          <a:xfrm flipH="1" flipV="1">
            <a:off x="7955280" y="1164988"/>
            <a:ext cx="3261946" cy="346682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DF83A5-4409-4799-A6A8-5BB357875A80}"/>
              </a:ext>
            </a:extLst>
          </p:cNvPr>
          <p:cNvSpPr txBox="1"/>
          <p:nvPr/>
        </p:nvSpPr>
        <p:spPr>
          <a:xfrm>
            <a:off x="7089865" y="795656"/>
            <a:ext cx="1730829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Values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8102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0" y="360073"/>
            <a:ext cx="431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MISSING VALUES: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0A288-966F-400C-9244-3AC7DD3C7F96}"/>
              </a:ext>
            </a:extLst>
          </p:cNvPr>
          <p:cNvSpPr txBox="1"/>
          <p:nvPr/>
        </p:nvSpPr>
        <p:spPr>
          <a:xfrm>
            <a:off x="565301" y="1624810"/>
            <a:ext cx="68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“Nan” value in “Location” column with “unknown” value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E4FE9-9C3D-4829-AD7D-65AE654680A8}"/>
              </a:ext>
            </a:extLst>
          </p:cNvPr>
          <p:cNvSpPr txBox="1"/>
          <p:nvPr/>
        </p:nvSpPr>
        <p:spPr>
          <a:xfrm>
            <a:off x="565301" y="2620772"/>
            <a:ext cx="680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“Nan” value in “Entry Criteria” column: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based on “ISO” and “Disaster Type”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Second, based on ”ISO” columns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67C7D-485E-4674-8DFB-D28C906648D9}"/>
              </a:ext>
            </a:extLst>
          </p:cNvPr>
          <p:cNvSpPr txBox="1"/>
          <p:nvPr/>
        </p:nvSpPr>
        <p:spPr>
          <a:xfrm>
            <a:off x="565301" y="4123795"/>
            <a:ext cx="6794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Fill “Nan” value in “Total Deaths” and “Total Affected”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First, based on “ISO” and “Disaster Type”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Second, based on ”Disaster”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Third, based on ”ISO” columns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22249-1A81-44E6-BA7B-66AE52F9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64" y="680842"/>
            <a:ext cx="4077035" cy="54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9825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0" y="360073"/>
            <a:ext cx="431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99764-AB51-464C-B7FC-BA35A0E9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041" y="360073"/>
            <a:ext cx="7306493" cy="60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89E942-409F-4D2D-8847-74AEC7C61E12}"/>
              </a:ext>
            </a:extLst>
          </p:cNvPr>
          <p:cNvSpPr txBox="1"/>
          <p:nvPr/>
        </p:nvSpPr>
        <p:spPr>
          <a:xfrm>
            <a:off x="443466" y="2644170"/>
            <a:ext cx="3688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1980 to 2019: China is the country that suffered the most natural disaster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0CDA1-CA44-4595-A0F0-6A001AC7C168}"/>
              </a:ext>
            </a:extLst>
          </p:cNvPr>
          <p:cNvSpPr txBox="1"/>
          <p:nvPr/>
        </p:nvSpPr>
        <p:spPr>
          <a:xfrm>
            <a:off x="4642338" y="381217"/>
            <a:ext cx="1000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Disasters</a:t>
            </a:r>
            <a:endParaRPr lang="vi-VN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1710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0" y="360073"/>
            <a:ext cx="4315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9E942-409F-4D2D-8847-74AEC7C61E12}"/>
              </a:ext>
            </a:extLst>
          </p:cNvPr>
          <p:cNvSpPr txBox="1"/>
          <p:nvPr/>
        </p:nvSpPr>
        <p:spPr>
          <a:xfrm>
            <a:off x="433334" y="2226159"/>
            <a:ext cx="3688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1980 to 2019: China is the country that is most affected (dead, injured, homeless) by natural disaster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4E1109-DCFF-493E-958A-361DB85FA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13" y="567577"/>
            <a:ext cx="7487738" cy="572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BD18C-A619-4B53-8F40-0B34307BC54D}"/>
              </a:ext>
            </a:extLst>
          </p:cNvPr>
          <p:cNvSpPr txBox="1"/>
          <p:nvPr/>
        </p:nvSpPr>
        <p:spPr>
          <a:xfrm>
            <a:off x="4642338" y="883293"/>
            <a:ext cx="1006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Peoples</a:t>
            </a:r>
            <a:endParaRPr lang="vi-VN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376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98D585-E9BE-4E92-98DB-5E751679D0CA}"/>
              </a:ext>
            </a:extLst>
          </p:cNvPr>
          <p:cNvSpPr txBox="1"/>
          <p:nvPr/>
        </p:nvSpPr>
        <p:spPr>
          <a:xfrm>
            <a:off x="326570" y="360073"/>
            <a:ext cx="708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SHORT-TERM (6 years):</a:t>
            </a:r>
            <a:endParaRPr lang="vi-VN" sz="28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9E942-409F-4D2D-8847-74AEC7C61E12}"/>
              </a:ext>
            </a:extLst>
          </p:cNvPr>
          <p:cNvSpPr txBox="1"/>
          <p:nvPr/>
        </p:nvSpPr>
        <p:spPr>
          <a:xfrm>
            <a:off x="687977" y="878967"/>
            <a:ext cx="1081604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ARIMA model to predict Total disasters will occur in the next 6 years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FCEAF-E259-4DC0-B996-BEFA1E5F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7" y="1591872"/>
            <a:ext cx="9534546" cy="526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5F317-511B-463D-AE94-B3AF744E98FC}"/>
              </a:ext>
            </a:extLst>
          </p:cNvPr>
          <p:cNvSpPr txBox="1"/>
          <p:nvPr/>
        </p:nvSpPr>
        <p:spPr>
          <a:xfrm>
            <a:off x="2155373" y="6449479"/>
            <a:ext cx="9405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1980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A8421-3663-4232-A547-7E8BE104BE67}"/>
              </a:ext>
            </a:extLst>
          </p:cNvPr>
          <p:cNvSpPr txBox="1"/>
          <p:nvPr/>
        </p:nvSpPr>
        <p:spPr>
          <a:xfrm>
            <a:off x="3866605" y="6454225"/>
            <a:ext cx="9405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1990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397C4-D5A3-4857-BA7A-EDBA1095067F}"/>
              </a:ext>
            </a:extLst>
          </p:cNvPr>
          <p:cNvSpPr txBox="1"/>
          <p:nvPr/>
        </p:nvSpPr>
        <p:spPr>
          <a:xfrm>
            <a:off x="5403670" y="6449479"/>
            <a:ext cx="9405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2000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B07E8-A75C-4DD6-AEDE-9E7875439B22}"/>
              </a:ext>
            </a:extLst>
          </p:cNvPr>
          <p:cNvSpPr txBox="1"/>
          <p:nvPr/>
        </p:nvSpPr>
        <p:spPr>
          <a:xfrm>
            <a:off x="7108371" y="6449479"/>
            <a:ext cx="9405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2010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0FAAC-E20C-47DE-8030-E0FA3516DA65}"/>
              </a:ext>
            </a:extLst>
          </p:cNvPr>
          <p:cNvSpPr txBox="1"/>
          <p:nvPr/>
        </p:nvSpPr>
        <p:spPr>
          <a:xfrm>
            <a:off x="8813072" y="6449479"/>
            <a:ext cx="94052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2020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878AC-10AF-4B7B-867A-68D3F9E02D7A}"/>
              </a:ext>
            </a:extLst>
          </p:cNvPr>
          <p:cNvSpPr txBox="1"/>
          <p:nvPr/>
        </p:nvSpPr>
        <p:spPr>
          <a:xfrm>
            <a:off x="1328727" y="1340632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Disasters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B92AE-1BE5-4D14-9D67-A3E118F3D4E3}"/>
              </a:ext>
            </a:extLst>
          </p:cNvPr>
          <p:cNvSpPr txBox="1"/>
          <p:nvPr/>
        </p:nvSpPr>
        <p:spPr>
          <a:xfrm>
            <a:off x="9887912" y="6452428"/>
            <a:ext cx="103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45208891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7856B-9195-4BF4-A9E8-92CC2730D16D}"/>
              </a:ext>
            </a:extLst>
          </p:cNvPr>
          <p:cNvSpPr txBox="1"/>
          <p:nvPr/>
        </p:nvSpPr>
        <p:spPr>
          <a:xfrm>
            <a:off x="2557975" y="2644170"/>
            <a:ext cx="70760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vi-VN" sz="96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47042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Roboto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Đăng Nguyễn Phúc</dc:creator>
  <cp:lastModifiedBy>Đăng Nguyễn Phúc</cp:lastModifiedBy>
  <cp:revision>7</cp:revision>
  <dcterms:created xsi:type="dcterms:W3CDTF">2020-12-23T10:16:33Z</dcterms:created>
  <dcterms:modified xsi:type="dcterms:W3CDTF">2020-12-27T07:52:46Z</dcterms:modified>
</cp:coreProperties>
</file>