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2514600"/>
            <a:ext cx="8915398" cy="1078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Robot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3722146"/>
            <a:ext cx="8915398" cy="218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8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Priyadarsini Nidadavolu(17)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Deepti Priya Darshini Penmetsa(22)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TejKumar  Yentrapragada(33)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Dheeraja vallabhaneni(28)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Features and Data Sets used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misplaced things like keys, watch, phone etc.,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recommendation system which should be able to recommend the Possible Locations of the articles.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robot to serve multiple people within a house. (Face Recognition/User Login)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send notifications to either user phone or smart watch about the object identified and also the possible location of the article that was misplaced.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dataset could be a set with list of images of the articles with which we need to train our robot.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which specifies the location of the articles that is preferred by the user will be our second dataset.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which specifies the list of users, whose commands needs to be taken.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Workflow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3962" y="1526875"/>
            <a:ext cx="10532853" cy="506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            </a:t>
            </a:r>
          </a:p>
          <a:p>
            <a: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i="1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497370" y="1742537"/>
            <a:ext cx="10148290" cy="4477107"/>
            <a:chOff x="1497370" y="1742537"/>
            <a:chExt cx="10148290" cy="4477107"/>
          </a:xfrm>
        </p:grpSpPr>
        <p:grpSp>
          <p:nvGrpSpPr>
            <p:cNvPr id="180" name="Shape 180"/>
            <p:cNvGrpSpPr/>
            <p:nvPr/>
          </p:nvGrpSpPr>
          <p:grpSpPr>
            <a:xfrm>
              <a:off x="1497370" y="1742537"/>
              <a:ext cx="10148290" cy="2700068"/>
              <a:chOff x="1497370" y="1264554"/>
              <a:chExt cx="10148290" cy="2051206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1497370" y="1264554"/>
                <a:ext cx="1095554" cy="491705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8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</a:t>
                </a: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4082567" y="1335282"/>
                <a:ext cx="1095554" cy="491705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8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Robot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6731774" y="1335282"/>
                <a:ext cx="1031545" cy="491705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8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Spark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656934" y="1337879"/>
                <a:ext cx="1361621" cy="19536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Interacts</a:t>
                </a: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5242132" y="1335282"/>
                <a:ext cx="1425631" cy="42097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Socket Streaming</a:t>
                </a: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8684214" y="1303278"/>
                <a:ext cx="2409355" cy="523709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 Classification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7201827" y="1898169"/>
                <a:ext cx="45718" cy="22428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6731774" y="2231536"/>
                <a:ext cx="1092383" cy="474453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8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Sets</a:t>
                </a: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0118785" y="2824055"/>
                <a:ext cx="1526875" cy="491705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Location Recommendation</a:t>
                </a: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7824159" y="1335282"/>
                <a:ext cx="741872" cy="347654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Does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8074324" y="2824055"/>
                <a:ext cx="1535502" cy="491705"/>
              </a:xfrm>
              <a:prstGeom prst="rect">
                <a:avLst/>
              </a:prstGeom>
              <a:solidFill>
                <a:schemeClr val="accent1"/>
              </a:solidFill>
              <a:ln cap="rnd" cmpd="sng" w="15875">
                <a:solidFill>
                  <a:srgbClr val="78230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1" lang="en-US" sz="1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Object Identification</a:t>
                </a:r>
              </a:p>
            </p:txBody>
          </p:sp>
          <p:cxnSp>
            <p:nvCxnSpPr>
              <p:cNvPr id="192" name="Shape 192"/>
              <p:cNvCxnSpPr/>
              <p:nvPr/>
            </p:nvCxnSpPr>
            <p:spPr>
              <a:xfrm flipH="1">
                <a:off x="8781691" y="1898169"/>
                <a:ext cx="905773" cy="807820"/>
              </a:xfrm>
              <a:prstGeom prst="straightConnector1">
                <a:avLst/>
              </a:prstGeom>
              <a:noFill/>
              <a:ln cap="rnd" cmpd="sng" w="9525">
                <a:solidFill>
                  <a:srgbClr val="9D2D0F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93" name="Shape 193"/>
              <p:cNvCxnSpPr/>
              <p:nvPr/>
            </p:nvCxnSpPr>
            <p:spPr>
              <a:xfrm>
                <a:off x="9894497" y="1905000"/>
                <a:ext cx="897146" cy="800989"/>
              </a:xfrm>
              <a:prstGeom prst="straightConnector1">
                <a:avLst/>
              </a:prstGeom>
              <a:noFill/>
              <a:ln cap="rnd" cmpd="sng" w="9525">
                <a:solidFill>
                  <a:srgbClr val="9D2D0F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194" name="Shape 194"/>
            <p:cNvSpPr/>
            <p:nvPr/>
          </p:nvSpPr>
          <p:spPr>
            <a:xfrm>
              <a:off x="8074325" y="4780130"/>
              <a:ext cx="1319842" cy="1439514"/>
            </a:xfrm>
            <a:prstGeom prst="diamond">
              <a:avLst/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Found ??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8781690" y="4532978"/>
              <a:ext cx="45718" cy="15979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9497681" y="5362151"/>
              <a:ext cx="741872" cy="30888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en-US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</a:p>
          </p:txBody>
        </p:sp>
        <p:cxnSp>
          <p:nvCxnSpPr>
            <p:cNvPr id="197" name="Shape 197"/>
            <p:cNvCxnSpPr/>
            <p:nvPr/>
          </p:nvCxnSpPr>
          <p:spPr>
            <a:xfrm rot="10800000">
              <a:off x="4787660" y="5496123"/>
              <a:ext cx="3286664" cy="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 rot="10800000">
              <a:off x="4787660" y="2585575"/>
              <a:ext cx="0" cy="2910547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10472467" y="5362151"/>
              <a:ext cx="1032143" cy="46067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en-US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Keeps Searching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653765" y="2147409"/>
              <a:ext cx="1310617" cy="260991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Sends Results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592924" y="182881"/>
            <a:ext cx="8911686" cy="656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Flow Screenshots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53" y="817581"/>
            <a:ext cx="11773648" cy="57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Advantages 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With this Application the user could be able to locate his lost objects in his house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user need not stress himself in memorizing the location of the most important objects that he uses frequently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Time saving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974528" y="3036975"/>
            <a:ext cx="6530099" cy="287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-US" sz="3600"/>
              <a:t>Thank You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