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F826107-6A32-4FB4-93A2-D6AF6375D3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UMKC Hackathon - 2016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 Analysis using Heron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CrazyCoders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(Priyadarsini N, Sri Harsha Ch, Tej Kumar 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Topology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1640" y="1666080"/>
            <a:ext cx="9552960" cy="44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1164240" y="2727720"/>
            <a:ext cx="8210160" cy="42858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097280" y="2011680"/>
            <a:ext cx="8257680" cy="39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Visualizations (Contd.,)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188720" y="2377440"/>
            <a:ext cx="802908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Visualizations (Contd.,)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280160" y="1486080"/>
            <a:ext cx="7498080" cy="573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65760" y="2852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2016-11-13T11:46:20Z</dcterms:created>
  <dc:creator/>
  <dc:description/>
  <dc:language>en-US</dc:language>
  <cp:lastModifiedBy/>
  <dcterms:modified xsi:type="dcterms:W3CDTF">2016-11-14T00:10:49Z</dcterms:modified>
  <cp:revision>1</cp:revision>
  <dc:subject/>
  <dc:title/>
</cp:coreProperties>
</file>