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4" r:id="rId3"/>
    <p:sldId id="263" r:id="rId4"/>
    <p:sldId id="265" r:id="rId5"/>
    <p:sldId id="266" r:id="rId6"/>
    <p:sldId id="273" r:id="rId7"/>
    <p:sldId id="268" r:id="rId8"/>
    <p:sldId id="269" r:id="rId9"/>
    <p:sldId id="270" r:id="rId10"/>
    <p:sldId id="27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C54CEE8-13E6-42AB-896A-0CC3F870F180}" type="datetimeFigureOut">
              <a:rPr lang="en-US" smtClean="0"/>
              <a:pPr/>
              <a:t>2/10/2012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D605163-CB4A-4C57-8013-B17B20EAD8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54CEE8-13E6-42AB-896A-0CC3F870F180}"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05163-CB4A-4C57-8013-B17B20EAD8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54CEE8-13E6-42AB-896A-0CC3F870F180}"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05163-CB4A-4C57-8013-B17B20EAD8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54CEE8-13E6-42AB-896A-0CC3F870F180}"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05163-CB4A-4C57-8013-B17B20EAD8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54CEE8-13E6-42AB-896A-0CC3F870F180}" type="datetimeFigureOut">
              <a:rPr lang="en-US" smtClean="0"/>
              <a:pPr/>
              <a:t>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05163-CB4A-4C57-8013-B17B20EAD8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54CEE8-13E6-42AB-896A-0CC3F870F180}" type="datetimeFigureOut">
              <a:rPr lang="en-US" smtClean="0"/>
              <a:pPr/>
              <a:t>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05163-CB4A-4C57-8013-B17B20EAD8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C54CEE8-13E6-42AB-896A-0CC3F870F180}" type="datetimeFigureOut">
              <a:rPr lang="en-US" smtClean="0"/>
              <a:pPr/>
              <a:t>2/10/2012</a:t>
            </a:fld>
            <a:endParaRPr lang="en-US"/>
          </a:p>
        </p:txBody>
      </p:sp>
      <p:sp>
        <p:nvSpPr>
          <p:cNvPr id="27" name="Slide Number Placeholder 26"/>
          <p:cNvSpPr>
            <a:spLocks noGrp="1"/>
          </p:cNvSpPr>
          <p:nvPr>
            <p:ph type="sldNum" sz="quarter" idx="11"/>
          </p:nvPr>
        </p:nvSpPr>
        <p:spPr/>
        <p:txBody>
          <a:bodyPr rtlCol="0"/>
          <a:lstStyle/>
          <a:p>
            <a:fld id="{9D605163-CB4A-4C57-8013-B17B20EAD81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C54CEE8-13E6-42AB-896A-0CC3F870F180}" type="datetimeFigureOut">
              <a:rPr lang="en-US" smtClean="0"/>
              <a:pPr/>
              <a:t>2/10/2012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D605163-CB4A-4C57-8013-B17B20EAD8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4CEE8-13E6-42AB-896A-0CC3F870F180}" type="datetimeFigureOut">
              <a:rPr lang="en-US" smtClean="0"/>
              <a:pPr/>
              <a:t>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605163-CB4A-4C57-8013-B17B20EAD8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54CEE8-13E6-42AB-896A-0CC3F870F180}" type="datetimeFigureOut">
              <a:rPr lang="en-US" smtClean="0"/>
              <a:pPr/>
              <a:t>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05163-CB4A-4C57-8013-B17B20EAD8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54CEE8-13E6-42AB-896A-0CC3F870F180}" type="datetimeFigureOut">
              <a:rPr lang="en-US" smtClean="0"/>
              <a:pPr/>
              <a:t>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05163-CB4A-4C57-8013-B17B20EAD8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C54CEE8-13E6-42AB-896A-0CC3F870F180}" type="datetimeFigureOut">
              <a:rPr lang="en-US" smtClean="0"/>
              <a:pPr/>
              <a:t>2/10/2012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D605163-CB4A-4C57-8013-B17B20EAD8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847850"/>
          </a:xfrm>
        </p:spPr>
        <p:txBody>
          <a:bodyPr>
            <a:normAutofit/>
          </a:bodyPr>
          <a:lstStyle/>
          <a:p>
            <a:r>
              <a:rPr lang="en-US" sz="6000" b="1" dirty="0">
                <a:latin typeface="Bernard MT Condensed" pitchFamily="18" charset="0"/>
              </a:rPr>
              <a:t>HEALTH AND SPA </a:t>
            </a:r>
            <a:r>
              <a:rPr lang="en-US" sz="6000" b="1" dirty="0" smtClean="0">
                <a:latin typeface="Bernard MT Condensed" pitchFamily="18" charset="0"/>
              </a:rPr>
              <a:t>WEB-SITE</a:t>
            </a:r>
            <a:endParaRPr lang="en-US" sz="6000" b="1" dirty="0">
              <a:latin typeface="Bernard MT Condensed" pitchFamily="18" charset="0"/>
            </a:endParaRPr>
          </a:p>
        </p:txBody>
      </p:sp>
      <p:sp>
        <p:nvSpPr>
          <p:cNvPr id="3" name="Subtitle 2"/>
          <p:cNvSpPr>
            <a:spLocks noGrp="1"/>
          </p:cNvSpPr>
          <p:nvPr>
            <p:ph type="subTitle" idx="1"/>
          </p:nvPr>
        </p:nvSpPr>
        <p:spPr/>
        <p:txBody>
          <a:bodyPr>
            <a:noAutofit/>
          </a:bodyPr>
          <a:lstStyle/>
          <a:p>
            <a:r>
              <a:rPr lang="en-US" sz="1800" dirty="0">
                <a:solidFill>
                  <a:schemeClr val="tx1"/>
                </a:solidFill>
              </a:rPr>
              <a:t> </a:t>
            </a:r>
          </a:p>
          <a:p>
            <a:r>
              <a:rPr lang="en-US" sz="1800" dirty="0">
                <a:solidFill>
                  <a:schemeClr val="tx1"/>
                </a:solidFill>
              </a:rPr>
              <a:t>Team members:</a:t>
            </a:r>
          </a:p>
          <a:p>
            <a:r>
              <a:rPr lang="en-US" sz="1800" dirty="0">
                <a:solidFill>
                  <a:schemeClr val="tx1"/>
                </a:solidFill>
              </a:rPr>
              <a:t> </a:t>
            </a:r>
          </a:p>
          <a:p>
            <a:pPr marL="342900" indent="-342900"/>
            <a:r>
              <a:rPr lang="en-US" sz="1800" b="1" dirty="0" smtClean="0">
                <a:solidFill>
                  <a:schemeClr val="tx1"/>
                </a:solidFill>
              </a:rPr>
              <a:t>NAME</a:t>
            </a:r>
            <a:r>
              <a:rPr lang="en-US" sz="1800" dirty="0" smtClean="0">
                <a:solidFill>
                  <a:schemeClr val="tx1"/>
                </a:solidFill>
              </a:rPr>
              <a:t> </a:t>
            </a:r>
            <a:r>
              <a:rPr lang="en-US" sz="1800" dirty="0">
                <a:solidFill>
                  <a:schemeClr val="tx1"/>
                </a:solidFill>
              </a:rPr>
              <a:t>: DEVIKA BENIWAL - 09BIT016</a:t>
            </a:r>
          </a:p>
          <a:p>
            <a:pPr marL="342900" indent="-342900"/>
            <a:r>
              <a:rPr lang="en-US" sz="1800" b="1" dirty="0" smtClean="0">
                <a:solidFill>
                  <a:schemeClr val="tx1"/>
                </a:solidFill>
              </a:rPr>
              <a:t>E-MAIL</a:t>
            </a:r>
            <a:r>
              <a:rPr lang="en-US" sz="1800" dirty="0">
                <a:solidFill>
                  <a:schemeClr val="tx1"/>
                </a:solidFill>
              </a:rPr>
              <a:t>: beniwal.devika@gmail.com</a:t>
            </a:r>
          </a:p>
          <a:p>
            <a:r>
              <a:rPr lang="en-US" sz="1800" dirty="0">
                <a:solidFill>
                  <a:schemeClr val="tx1"/>
                </a:solidFill>
              </a:rPr>
              <a:t> </a:t>
            </a:r>
          </a:p>
          <a:p>
            <a:r>
              <a:rPr lang="en-US" sz="1800" dirty="0">
                <a:solidFill>
                  <a:schemeClr val="tx1"/>
                </a:solidFill>
              </a:rPr>
              <a:t> </a:t>
            </a:r>
          </a:p>
          <a:p>
            <a:pPr algn="r"/>
            <a:endParaRPr lang="en-US" sz="1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normAutofit fontScale="90000"/>
          </a:bodyPr>
          <a:lstStyle/>
          <a:p>
            <a:r>
              <a:rPr lang="en-US" b="1" dirty="0" smtClean="0"/>
              <a:t>MODULE 4:</a:t>
            </a:r>
            <a:br>
              <a:rPr lang="en-US" b="1" dirty="0" smtClean="0"/>
            </a:br>
            <a:r>
              <a:rPr lang="en-IN" dirty="0"/>
              <a:t> Users post feedback</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52400" y="2590800"/>
            <a:ext cx="8991600" cy="3200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971800"/>
            <a:ext cx="8229600" cy="1143000"/>
          </a:xfrm>
        </p:spPr>
        <p:txBody>
          <a:bodyPr>
            <a:noAutofit/>
          </a:bodyPr>
          <a:lstStyle/>
          <a:p>
            <a:r>
              <a:rPr lang="en-US" sz="9600" dirty="0" smtClean="0">
                <a:latin typeface="Bernard MT Condensed" pitchFamily="18" charset="0"/>
              </a:rPr>
              <a:t>THANK YOU</a:t>
            </a:r>
            <a:endParaRPr lang="en-US" sz="9600" dirty="0">
              <a:latin typeface="Bernard MT Condensed"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normAutofit fontScale="77500" lnSpcReduction="20000"/>
          </a:bodyPr>
          <a:lstStyle/>
          <a:p>
            <a:pPr>
              <a:buNone/>
            </a:pPr>
            <a:r>
              <a:rPr lang="en-US" dirty="0"/>
              <a:t>Design a website that provides customers a virtual sense of what </a:t>
            </a:r>
            <a:r>
              <a:rPr lang="en-US" dirty="0" smtClean="0"/>
              <a:t>a salon </a:t>
            </a:r>
            <a:r>
              <a:rPr lang="en-US" dirty="0"/>
              <a:t>will be like if </a:t>
            </a:r>
            <a:r>
              <a:rPr lang="en-US" dirty="0" smtClean="0"/>
              <a:t>they </a:t>
            </a:r>
            <a:r>
              <a:rPr lang="en-US" dirty="0"/>
              <a:t>actually go to visit it. The website provides information about the latest trends , making </a:t>
            </a:r>
            <a:r>
              <a:rPr lang="en-US" dirty="0" smtClean="0"/>
              <a:t>it very </a:t>
            </a:r>
            <a:r>
              <a:rPr lang="en-US" dirty="0"/>
              <a:t>easy for taking business online .It should be designed to reach a wider customer base, thereby increasing sales .This should </a:t>
            </a:r>
            <a:r>
              <a:rPr lang="en-US" dirty="0" smtClean="0"/>
              <a:t>Endeavour </a:t>
            </a:r>
            <a:r>
              <a:rPr lang="en-US" dirty="0"/>
              <a:t>to make the work of clients and managers easy and accommodating. The clients should be able to select their stylists based on the availability and make appointments .The manager should be able to update information about the working staff and also add new makeup styles that go with the current trends.  It should provide a list of various beauty products that are sold along with the necessary information the customer can buy them all.</a:t>
            </a:r>
          </a:p>
          <a:p>
            <a:pPr>
              <a:buNone/>
            </a:pP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REQUIREMENT</a:t>
            </a:r>
            <a:endParaRPr lang="en-US" b="1"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SOFTWARE REQUIREMENTS</a:t>
            </a:r>
          </a:p>
          <a:p>
            <a:r>
              <a:rPr lang="en-US" sz="2800" dirty="0"/>
              <a:t>Operating system : windows 7</a:t>
            </a:r>
          </a:p>
          <a:p>
            <a:r>
              <a:rPr lang="en-US" sz="2800" dirty="0"/>
              <a:t>Browser front end : </a:t>
            </a:r>
            <a:r>
              <a:rPr lang="en-US" sz="2800" dirty="0" smtClean="0"/>
              <a:t>Google </a:t>
            </a:r>
            <a:r>
              <a:rPr lang="en-US" sz="2800" dirty="0"/>
              <a:t>chrome/</a:t>
            </a:r>
            <a:r>
              <a:rPr lang="en-US" sz="2800" dirty="0" err="1"/>
              <a:t>mozilla</a:t>
            </a:r>
            <a:r>
              <a:rPr lang="en-US" sz="2800" dirty="0"/>
              <a:t> firefox</a:t>
            </a:r>
          </a:p>
          <a:p>
            <a:r>
              <a:rPr lang="en-US" sz="2800" dirty="0"/>
              <a:t>Database layer : Mysql,Excel Sheets</a:t>
            </a:r>
          </a:p>
          <a:p>
            <a:r>
              <a:rPr lang="en-US" sz="2800" dirty="0"/>
              <a:t>Server side scripting : </a:t>
            </a:r>
            <a:r>
              <a:rPr lang="en-US" sz="2800" dirty="0" smtClean="0"/>
              <a:t>JavaScript, </a:t>
            </a:r>
            <a:r>
              <a:rPr lang="en-US" sz="2800" dirty="0"/>
              <a:t>PHP</a:t>
            </a:r>
          </a:p>
          <a:p>
            <a:r>
              <a:rPr lang="en-US" sz="2800" dirty="0"/>
              <a:t>Client side scripting : HTML,CSS</a:t>
            </a:r>
          </a:p>
          <a:p>
            <a:r>
              <a:rPr lang="en-US" sz="2800" dirty="0"/>
              <a:t>Connection protocol : HTTP,SMTP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1066800"/>
          </a:xfrm>
        </p:spPr>
        <p:txBody>
          <a:bodyPr/>
          <a:lstStyle/>
          <a:p>
            <a:r>
              <a:rPr lang="en-US" b="1" dirty="0" smtClean="0"/>
              <a:t>HARDWARE REQUIREMENTS</a:t>
            </a:r>
            <a:endParaRPr lang="en-US" b="1" dirty="0"/>
          </a:p>
        </p:txBody>
      </p:sp>
      <p:sp>
        <p:nvSpPr>
          <p:cNvPr id="3" name="Content Placeholder 2"/>
          <p:cNvSpPr>
            <a:spLocks noGrp="1"/>
          </p:cNvSpPr>
          <p:nvPr>
            <p:ph idx="1"/>
          </p:nvPr>
        </p:nvSpPr>
        <p:spPr/>
        <p:txBody>
          <a:bodyPr/>
          <a:lstStyle/>
          <a:p>
            <a:pPr>
              <a:buNone/>
            </a:pPr>
            <a:r>
              <a:rPr lang="en-US" dirty="0"/>
              <a:t>Monitor/LCD </a:t>
            </a:r>
            <a:r>
              <a:rPr lang="en-US" dirty="0" smtClean="0"/>
              <a:t>display</a:t>
            </a:r>
          </a:p>
          <a:p>
            <a:pPr>
              <a:buNone/>
            </a:pPr>
            <a:r>
              <a:rPr lang="en-US" dirty="0" smtClean="0"/>
              <a:t> </a:t>
            </a:r>
            <a:r>
              <a:rPr lang="en-US" dirty="0" smtClean="0"/>
              <a:t>Keyboard, Mouse</a:t>
            </a:r>
            <a:endParaRPr lang="en-US" dirty="0"/>
          </a:p>
          <a:p>
            <a:pPr>
              <a:buNone/>
            </a:pPr>
            <a:r>
              <a:rPr lang="en-US" dirty="0" smtClean="0"/>
              <a:t> Memory(Hard </a:t>
            </a:r>
            <a:r>
              <a:rPr lang="en-US" dirty="0"/>
              <a:t>disk)</a:t>
            </a:r>
          </a:p>
          <a:p>
            <a:pPr>
              <a:buNone/>
            </a:pPr>
            <a:r>
              <a:rPr lang="en-US" dirty="0"/>
              <a:t>Processing element-RAM(2-4 GB)</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SPECIFICATION</a:t>
            </a:r>
            <a:endParaRPr lang="en-US" b="1" dirty="0"/>
          </a:p>
        </p:txBody>
      </p:sp>
      <p:sp>
        <p:nvSpPr>
          <p:cNvPr id="3" name="Content Placeholder 2"/>
          <p:cNvSpPr>
            <a:spLocks noGrp="1"/>
          </p:cNvSpPr>
          <p:nvPr>
            <p:ph idx="1"/>
          </p:nvPr>
        </p:nvSpPr>
        <p:spPr/>
        <p:txBody>
          <a:bodyPr>
            <a:normAutofit/>
          </a:bodyPr>
          <a:lstStyle/>
          <a:p>
            <a:pPr>
              <a:buNone/>
            </a:pPr>
            <a:r>
              <a:rPr lang="en-US" b="1" dirty="0"/>
              <a:t>List of pages</a:t>
            </a:r>
          </a:p>
          <a:p>
            <a:r>
              <a:rPr lang="en-US" dirty="0"/>
              <a:t>Home page</a:t>
            </a:r>
          </a:p>
          <a:p>
            <a:r>
              <a:rPr lang="en-US" dirty="0"/>
              <a:t>2 About us</a:t>
            </a:r>
          </a:p>
          <a:p>
            <a:r>
              <a:rPr lang="en-US" dirty="0"/>
              <a:t>Services offered</a:t>
            </a:r>
          </a:p>
          <a:p>
            <a:r>
              <a:rPr lang="en-US" dirty="0"/>
              <a:t>On line Shopping</a:t>
            </a:r>
          </a:p>
          <a:p>
            <a:r>
              <a:rPr lang="en-US" dirty="0"/>
              <a:t>Products</a:t>
            </a:r>
          </a:p>
          <a:p>
            <a:r>
              <a:rPr lang="en-US" dirty="0"/>
              <a:t>Feedback</a:t>
            </a:r>
          </a:p>
          <a:p>
            <a:r>
              <a:rPr lang="en-US" dirty="0"/>
              <a:t>Booking appointment</a:t>
            </a:r>
          </a:p>
          <a:p>
            <a:r>
              <a:rPr lang="en-US" dirty="0"/>
              <a:t>Navigation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6513" y="1981200"/>
            <a:ext cx="9107487" cy="4638675"/>
          </a:xfrm>
          <a:prstGeom prst="rect">
            <a:avLst/>
          </a:prstGeom>
          <a:noFill/>
          <a:ln w="9525">
            <a:noFill/>
            <a:miter lim="800000"/>
            <a:headEnd/>
            <a:tailEnd/>
          </a:ln>
          <a:effectLst/>
        </p:spPr>
      </p:pic>
      <p:sp>
        <p:nvSpPr>
          <p:cNvPr id="3" name="Rectangle 2"/>
          <p:cNvSpPr/>
          <p:nvPr/>
        </p:nvSpPr>
        <p:spPr>
          <a:xfrm>
            <a:off x="914400" y="838200"/>
            <a:ext cx="5004896" cy="584775"/>
          </a:xfrm>
          <a:prstGeom prst="rect">
            <a:avLst/>
          </a:prstGeom>
        </p:spPr>
        <p:txBody>
          <a:bodyPr wrap="none">
            <a:spAutoFit/>
          </a:bodyPr>
          <a:lstStyle/>
          <a:p>
            <a:r>
              <a:rPr lang="en-US" sz="3200" b="1" dirty="0" smtClean="0"/>
              <a:t>GENERAL OVERVIEW</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US" b="1" dirty="0" smtClean="0"/>
              <a:t>MODULE 1:</a:t>
            </a:r>
            <a:br>
              <a:rPr lang="en-US" b="1" dirty="0" smtClean="0"/>
            </a:br>
            <a:r>
              <a:rPr lang="en-US" b="1" dirty="0"/>
              <a:t> </a:t>
            </a:r>
            <a:r>
              <a:rPr lang="en-US" dirty="0"/>
              <a:t>Customers checks the various options</a:t>
            </a:r>
          </a:p>
        </p:txBody>
      </p:sp>
      <p:pic>
        <p:nvPicPr>
          <p:cNvPr id="1026" name="Picture 2"/>
          <p:cNvPicPr>
            <a:picLocks noGrp="1" noChangeAspect="1" noChangeArrowheads="1"/>
          </p:cNvPicPr>
          <p:nvPr>
            <p:ph idx="1"/>
          </p:nvPr>
        </p:nvPicPr>
        <p:blipFill>
          <a:blip r:embed="rId2"/>
          <a:srcRect/>
          <a:stretch>
            <a:fillRect/>
          </a:stretch>
        </p:blipFill>
        <p:spPr bwMode="auto">
          <a:xfrm>
            <a:off x="228600" y="3200400"/>
            <a:ext cx="8915400" cy="2209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401762"/>
          </a:xfrm>
        </p:spPr>
        <p:txBody>
          <a:bodyPr>
            <a:normAutofit fontScale="90000"/>
          </a:bodyPr>
          <a:lstStyle/>
          <a:p>
            <a:r>
              <a:rPr lang="en-US" b="1" dirty="0" smtClean="0"/>
              <a:t>MODULE 2:</a:t>
            </a:r>
            <a:br>
              <a:rPr lang="en-US" b="1" dirty="0" smtClean="0"/>
            </a:br>
            <a:r>
              <a:rPr lang="en-US" dirty="0"/>
              <a:t>Users book appointments</a:t>
            </a:r>
            <a:br>
              <a:rPr lang="en-US" dirty="0"/>
            </a:b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304800" y="2133600"/>
            <a:ext cx="8610600" cy="3276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066800"/>
          </a:xfrm>
        </p:spPr>
        <p:txBody>
          <a:bodyPr>
            <a:normAutofit fontScale="90000"/>
          </a:bodyPr>
          <a:lstStyle/>
          <a:p>
            <a:r>
              <a:rPr lang="en-US" b="1" dirty="0" smtClean="0"/>
              <a:t>MODULE 3:</a:t>
            </a:r>
            <a:br>
              <a:rPr lang="en-US" b="1" dirty="0" smtClean="0"/>
            </a:br>
            <a:r>
              <a:rPr lang="en-IN" dirty="0"/>
              <a:t> Users can buy the products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2286000"/>
            <a:ext cx="9144000" cy="4572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58</TotalTime>
  <Words>234</Words>
  <Application>Microsoft Office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HEALTH AND SPA WEB-SITE</vt:lpstr>
      <vt:lpstr>PROBLEM STATEMENT</vt:lpstr>
      <vt:lpstr>REQUIREMENT</vt:lpstr>
      <vt:lpstr>HARDWARE REQUIREMENTS</vt:lpstr>
      <vt:lpstr>ARCHITECTURE SPECIFICATION</vt:lpstr>
      <vt:lpstr>Slide 6</vt:lpstr>
      <vt:lpstr>MODULE 1:  Customers checks the various options</vt:lpstr>
      <vt:lpstr>MODULE 2: Users book appointments </vt:lpstr>
      <vt:lpstr>MODULE 3:  Users can buy the products       </vt:lpstr>
      <vt:lpstr>MODULE 4:  Users post feedback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WEB-SITE</dc:title>
  <dc:creator>Pallu</dc:creator>
  <cp:lastModifiedBy>Pallu</cp:lastModifiedBy>
  <cp:revision>9</cp:revision>
  <dcterms:created xsi:type="dcterms:W3CDTF">2012-02-09T14:22:24Z</dcterms:created>
  <dcterms:modified xsi:type="dcterms:W3CDTF">2012-02-10T03:51:11Z</dcterms:modified>
</cp:coreProperties>
</file>