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D19FF-C87B-48FF-800B-691C90DDFFA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9514-DD5E-415A-9175-E126F2F4594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3724"/>
            <a:ext cx="9917723" cy="533013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70" y="3435215"/>
            <a:ext cx="908913" cy="908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3" y="1387792"/>
            <a:ext cx="642054" cy="64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5" y="2267648"/>
            <a:ext cx="642054" cy="64205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31831" y="1739594"/>
            <a:ext cx="1365161" cy="720271"/>
            <a:chOff x="1931831" y="1739594"/>
            <a:chExt cx="1365161" cy="720271"/>
          </a:xfrm>
        </p:grpSpPr>
        <p:sp>
          <p:nvSpPr>
            <p:cNvPr id="10" name="Rectangle 9"/>
            <p:cNvSpPr/>
            <p:nvPr/>
          </p:nvSpPr>
          <p:spPr>
            <a:xfrm>
              <a:off x="1931831" y="1739594"/>
              <a:ext cx="1365161" cy="720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567" y="1793000"/>
              <a:ext cx="1094344" cy="57523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422268" y="912127"/>
            <a:ext cx="2250880" cy="906249"/>
            <a:chOff x="5502913" y="1056766"/>
            <a:chExt cx="1756406" cy="743290"/>
          </a:xfrm>
        </p:grpSpPr>
        <p:sp>
          <p:nvSpPr>
            <p:cNvPr id="11" name="Rectangle 10"/>
            <p:cNvSpPr/>
            <p:nvPr/>
          </p:nvSpPr>
          <p:spPr>
            <a:xfrm>
              <a:off x="5756856" y="1056766"/>
              <a:ext cx="1373273" cy="6170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913" y="1083287"/>
              <a:ext cx="1756406" cy="71676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751182" y="2395212"/>
            <a:ext cx="1756406" cy="812850"/>
            <a:chOff x="5502913" y="2368232"/>
            <a:chExt cx="1756406" cy="812850"/>
          </a:xfrm>
        </p:grpSpPr>
        <p:sp>
          <p:nvSpPr>
            <p:cNvPr id="12" name="Rectangle 11"/>
            <p:cNvSpPr/>
            <p:nvPr/>
          </p:nvSpPr>
          <p:spPr>
            <a:xfrm>
              <a:off x="5502913" y="2368232"/>
              <a:ext cx="1756406" cy="812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103" y="2561695"/>
              <a:ext cx="1498026" cy="469969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88" y="1793000"/>
            <a:ext cx="1666815" cy="540313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0" idx="3"/>
          </p:cNvCxnSpPr>
          <p:nvPr/>
        </p:nvCxnSpPr>
        <p:spPr>
          <a:xfrm flipV="1">
            <a:off x="3296992" y="1288304"/>
            <a:ext cx="1450711" cy="8114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2" idx="1"/>
          </p:cNvCxnSpPr>
          <p:nvPr/>
        </p:nvCxnSpPr>
        <p:spPr>
          <a:xfrm>
            <a:off x="3296992" y="2099730"/>
            <a:ext cx="1454190" cy="70190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9" idx="0"/>
          </p:cNvCxnSpPr>
          <p:nvPr/>
        </p:nvCxnSpPr>
        <p:spPr>
          <a:xfrm>
            <a:off x="6673148" y="1381419"/>
            <a:ext cx="1452248" cy="4115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852160" y="1664481"/>
            <a:ext cx="0" cy="703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7249" y="1664481"/>
            <a:ext cx="14068" cy="7307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19" y="3889672"/>
            <a:ext cx="1167953" cy="116795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9" idx="2"/>
            <a:endCxn id="31" idx="0"/>
          </p:cNvCxnSpPr>
          <p:nvPr/>
        </p:nvCxnSpPr>
        <p:spPr>
          <a:xfrm>
            <a:off x="8125396" y="2333313"/>
            <a:ext cx="0" cy="1556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</p:cNvCxnSpPr>
          <p:nvPr/>
        </p:nvCxnSpPr>
        <p:spPr>
          <a:xfrm flipH="1" flipV="1">
            <a:off x="5879468" y="4473648"/>
            <a:ext cx="166195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3"/>
            <a:endCxn id="10" idx="1"/>
          </p:cNvCxnSpPr>
          <p:nvPr/>
        </p:nvCxnSpPr>
        <p:spPr>
          <a:xfrm>
            <a:off x="1023757" y="1708819"/>
            <a:ext cx="908074" cy="3909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3"/>
            <a:endCxn id="10" idx="1"/>
          </p:cNvCxnSpPr>
          <p:nvPr/>
        </p:nvCxnSpPr>
        <p:spPr>
          <a:xfrm flipV="1">
            <a:off x="1014159" y="2099730"/>
            <a:ext cx="917672" cy="4889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89" y="43724"/>
            <a:ext cx="868271" cy="783562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11" idx="0"/>
            <a:endCxn id="44" idx="1"/>
          </p:cNvCxnSpPr>
          <p:nvPr/>
        </p:nvCxnSpPr>
        <p:spPr>
          <a:xfrm rot="5400000" flipH="1" flipV="1">
            <a:off x="5904856" y="158295"/>
            <a:ext cx="476622" cy="103104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0058" y="974753"/>
            <a:ext cx="1363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video stream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63339" y="1396878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Kafka Message Broker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72768" y="421642"/>
            <a:ext cx="190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Generation of training data </a:t>
            </a:r>
          </a:p>
          <a:p>
            <a:pPr algn="ctr"/>
            <a:r>
              <a:rPr lang="en-US" sz="1200" dirty="0"/>
              <a:t>using Apache Spark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00072" y="1829443"/>
            <a:ext cx="198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Person identification and </a:t>
            </a:r>
          </a:p>
          <a:p>
            <a:pPr algn="ctr"/>
            <a:r>
              <a:rPr lang="en-US" sz="1200" dirty="0"/>
              <a:t>object detection using Storm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18655" y="1380426"/>
            <a:ext cx="172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Storing training data and</a:t>
            </a:r>
          </a:p>
          <a:p>
            <a:r>
              <a:rPr lang="en-US" sz="1200" dirty="0"/>
              <a:t> Storm output on HDFS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5833" y="3074863"/>
            <a:ext cx="242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REST API hosted on Cloud service to</a:t>
            </a:r>
          </a:p>
          <a:p>
            <a:pPr algn="ctr"/>
            <a:r>
              <a:rPr lang="en-US" sz="1200" dirty="0"/>
              <a:t> provide updates to mobile app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4556" y="3810748"/>
            <a:ext cx="2263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application displays alerts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28" y="4046928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4850" y="98298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2103120" y="891540"/>
            <a:ext cx="16916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video &amp; send to Kafka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964430" y="891540"/>
            <a:ext cx="159639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video to Spark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0104120" y="898398"/>
            <a:ext cx="162306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face region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9898380" y="3086100"/>
            <a:ext cx="20345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extracted face in HDFS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7132320" y="401193"/>
            <a:ext cx="2148840" cy="1620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face in video frames?</a:t>
            </a:r>
          </a:p>
        </p:txBody>
      </p:sp>
      <p:cxnSp>
        <p:nvCxnSpPr>
          <p:cNvPr id="10" name="Straight Arrow Connector 9"/>
          <p:cNvCxnSpPr>
            <a:stCxn id="2" idx="6"/>
            <a:endCxn id="3" idx="1"/>
          </p:cNvCxnSpPr>
          <p:nvPr/>
        </p:nvCxnSpPr>
        <p:spPr>
          <a:xfrm flipV="1">
            <a:off x="1162050" y="1197864"/>
            <a:ext cx="941070" cy="137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4" idx="1"/>
          </p:cNvCxnSpPr>
          <p:nvPr/>
        </p:nvCxnSpPr>
        <p:spPr>
          <a:xfrm>
            <a:off x="3794760" y="1197864"/>
            <a:ext cx="11696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6560820" y="1197864"/>
            <a:ext cx="571500" cy="137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1"/>
          </p:cNvCxnSpPr>
          <p:nvPr/>
        </p:nvCxnSpPr>
        <p:spPr>
          <a:xfrm flipV="1">
            <a:off x="9281160" y="1204722"/>
            <a:ext cx="822960" cy="6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0915650" y="1511046"/>
            <a:ext cx="0" cy="1575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</p:cNvCxnSpPr>
          <p:nvPr/>
        </p:nvCxnSpPr>
        <p:spPr>
          <a:xfrm rot="5400000" flipH="1">
            <a:off x="4514469" y="-1670303"/>
            <a:ext cx="810387" cy="6574155"/>
          </a:xfrm>
          <a:prstGeom prst="bentConnector4">
            <a:avLst>
              <a:gd name="adj1" fmla="val -28209"/>
              <a:gd name="adj2" fmla="val 998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978140" y="316382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819072" y="2998090"/>
            <a:ext cx="775335" cy="78866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1"/>
            <a:endCxn id="31" idx="6"/>
          </p:cNvCxnSpPr>
          <p:nvPr/>
        </p:nvCxnSpPr>
        <p:spPr>
          <a:xfrm flipH="1">
            <a:off x="8594407" y="3392424"/>
            <a:ext cx="13039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47027" y="89154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3840" y="1920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2030" y="43724"/>
            <a:ext cx="11648049" cy="40359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4850" y="98298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791653" y="905256"/>
            <a:ext cx="16916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video &amp; send to Kafka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112896" y="898398"/>
            <a:ext cx="159639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video to Storm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9275299" y="5080020"/>
            <a:ext cx="20345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extracted face in HDFS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9420518" y="3306699"/>
            <a:ext cx="1741756" cy="9507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match?</a:t>
            </a:r>
          </a:p>
        </p:txBody>
      </p:sp>
      <p:cxnSp>
        <p:nvCxnSpPr>
          <p:cNvPr id="8" name="Straight Arrow Connector 7"/>
          <p:cNvCxnSpPr>
            <a:stCxn id="2" idx="6"/>
            <a:endCxn id="3" idx="1"/>
          </p:cNvCxnSpPr>
          <p:nvPr/>
        </p:nvCxnSpPr>
        <p:spPr>
          <a:xfrm>
            <a:off x="1162050" y="1211580"/>
            <a:ext cx="6296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 flipV="1">
            <a:off x="3483293" y="1204722"/>
            <a:ext cx="629603" cy="6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753351" y="4992010"/>
            <a:ext cx="775335" cy="788668"/>
            <a:chOff x="7819072" y="2998090"/>
            <a:chExt cx="775335" cy="788668"/>
          </a:xfrm>
        </p:grpSpPr>
        <p:sp>
          <p:nvSpPr>
            <p:cNvPr id="14" name="Flowchart: Connector 13"/>
            <p:cNvSpPr/>
            <p:nvPr/>
          </p:nvSpPr>
          <p:spPr>
            <a:xfrm>
              <a:off x="7978140" y="3163824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7819072" y="2998090"/>
              <a:ext cx="775335" cy="78866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Alternate Process 16"/>
          <p:cNvSpPr/>
          <p:nvPr/>
        </p:nvSpPr>
        <p:spPr>
          <a:xfrm>
            <a:off x="6520816" y="898398"/>
            <a:ext cx="200787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faces from video frames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272954" y="898398"/>
            <a:ext cx="2036885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training dataset from HDFS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9050656" y="2109758"/>
            <a:ext cx="2481483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test data against training dataset</a:t>
            </a:r>
          </a:p>
        </p:txBody>
      </p:sp>
      <p:cxnSp>
        <p:nvCxnSpPr>
          <p:cNvPr id="33" name="Straight Arrow Connector 32"/>
          <p:cNvCxnSpPr>
            <a:stCxn id="4" idx="3"/>
            <a:endCxn id="17" idx="1"/>
          </p:cNvCxnSpPr>
          <p:nvPr/>
        </p:nvCxnSpPr>
        <p:spPr>
          <a:xfrm>
            <a:off x="5709286" y="1204722"/>
            <a:ext cx="8115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8528686" y="1204722"/>
            <a:ext cx="7442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19" idx="0"/>
          </p:cNvCxnSpPr>
          <p:nvPr/>
        </p:nvCxnSpPr>
        <p:spPr>
          <a:xfrm>
            <a:off x="10291397" y="1511046"/>
            <a:ext cx="1" cy="598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7" idx="0"/>
          </p:cNvCxnSpPr>
          <p:nvPr/>
        </p:nvCxnSpPr>
        <p:spPr>
          <a:xfrm flipH="1">
            <a:off x="10291396" y="2722406"/>
            <a:ext cx="2" cy="584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6" idx="0"/>
          </p:cNvCxnSpPr>
          <p:nvPr/>
        </p:nvCxnSpPr>
        <p:spPr>
          <a:xfrm>
            <a:off x="10291396" y="4257455"/>
            <a:ext cx="1173" cy="822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1"/>
          </p:cNvCxnSpPr>
          <p:nvPr/>
        </p:nvCxnSpPr>
        <p:spPr>
          <a:xfrm rot="10800000">
            <a:off x="8869626" y="1211581"/>
            <a:ext cx="550892" cy="25704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15" idx="6"/>
          </p:cNvCxnSpPr>
          <p:nvPr/>
        </p:nvCxnSpPr>
        <p:spPr>
          <a:xfrm flipH="1">
            <a:off x="8528686" y="5386344"/>
            <a:ext cx="7466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291396" y="44199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92196" y="34359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2030" y="43724"/>
            <a:ext cx="11648049" cy="594911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0087" y="107403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791652" y="905255"/>
            <a:ext cx="2321243" cy="7947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receives the new message from HDFS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631495" y="996308"/>
            <a:ext cx="262457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Sends push notifications to mobile</a:t>
            </a:r>
          </a:p>
        </p:txBody>
      </p:sp>
      <p:cxnSp>
        <p:nvCxnSpPr>
          <p:cNvPr id="7" name="Straight Arrow Connector 6"/>
          <p:cNvCxnSpPr>
            <a:stCxn id="2" idx="6"/>
            <a:endCxn id="3" idx="1"/>
          </p:cNvCxnSpPr>
          <p:nvPr/>
        </p:nvCxnSpPr>
        <p:spPr>
          <a:xfrm>
            <a:off x="1157287" y="1302632"/>
            <a:ext cx="63436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4112895" y="1302632"/>
            <a:ext cx="5186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5621" y="2475909"/>
            <a:ext cx="775335" cy="788668"/>
            <a:chOff x="7819072" y="2998090"/>
            <a:chExt cx="775335" cy="788668"/>
          </a:xfrm>
        </p:grpSpPr>
        <p:sp>
          <p:nvSpPr>
            <p:cNvPr id="10" name="Flowchart: Connector 9"/>
            <p:cNvSpPr/>
            <p:nvPr/>
          </p:nvSpPr>
          <p:spPr>
            <a:xfrm>
              <a:off x="7978140" y="3163824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819072" y="2998090"/>
              <a:ext cx="775335" cy="78866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lowchart: Alternate Process 11"/>
          <p:cNvSpPr/>
          <p:nvPr/>
        </p:nvSpPr>
        <p:spPr>
          <a:xfrm>
            <a:off x="7912419" y="929659"/>
            <a:ext cx="2562978" cy="745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 displays the notifications on screen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8228526" y="2563919"/>
            <a:ext cx="2036885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exits the application</a:t>
            </a:r>
          </a:p>
        </p:txBody>
      </p: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7256073" y="1302632"/>
            <a:ext cx="6563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9246968" y="1700010"/>
            <a:ext cx="1" cy="8639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1" idx="6"/>
          </p:cNvCxnSpPr>
          <p:nvPr/>
        </p:nvCxnSpPr>
        <p:spPr>
          <a:xfrm flipH="1">
            <a:off x="6980956" y="2870243"/>
            <a:ext cx="124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2030" y="43724"/>
            <a:ext cx="11648049" cy="37169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369" y="412124"/>
            <a:ext cx="1030310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0067" y="409977"/>
            <a:ext cx="1030310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8765" y="409977"/>
            <a:ext cx="2000519" cy="29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 App</a:t>
            </a: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326524" y="708338"/>
            <a:ext cx="5483" cy="166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095222" y="706191"/>
            <a:ext cx="0" cy="166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78273" y="706190"/>
            <a:ext cx="0" cy="166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18" idx="1"/>
          </p:cNvCxnSpPr>
          <p:nvPr/>
        </p:nvCxnSpPr>
        <p:spPr>
          <a:xfrm>
            <a:off x="1429555" y="1178417"/>
            <a:ext cx="156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6372" y="901521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6485" y="901521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1681" y="901519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3"/>
            <a:endCxn id="20" idx="1"/>
          </p:cNvCxnSpPr>
          <p:nvPr/>
        </p:nvCxnSpPr>
        <p:spPr>
          <a:xfrm flipV="1">
            <a:off x="3189668" y="1178415"/>
            <a:ext cx="20920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8192" y="947584"/>
            <a:ext cx="139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Receives updated messages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3380" y="947583"/>
            <a:ext cx="16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Pushes the messages to the mobile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474864" y="947583"/>
            <a:ext cx="26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43977" y="94758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74864" y="1409248"/>
            <a:ext cx="2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045614" y="1173719"/>
            <a:ext cx="139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Displays the message on screen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2030" y="43724"/>
            <a:ext cx="6352257" cy="28025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156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Sri Harsha Chennavajjala</cp:lastModifiedBy>
  <cp:revision>16</cp:revision>
  <dcterms:created xsi:type="dcterms:W3CDTF">2016-09-22T15:59:17Z</dcterms:created>
  <dcterms:modified xsi:type="dcterms:W3CDTF">2016-09-24T00:12:23Z</dcterms:modified>
</cp:coreProperties>
</file>