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4" d="100"/>
          <a:sy n="84" d="100"/>
        </p:scale>
        <p:origin x="583" y="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360E65-3C2C-4D90-9AD8-09AE9D168DFF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0855EF-867C-4A25-B910-81A273FCE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51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72F28-86ED-4379-A742-49E7F4BA2D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1969FA-3C9D-4DB5-A363-B416F6AEC2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D42514-EEE5-440A-89CE-54DEC029F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20C214F-CE7A-40A5-BD5E-717DB0E7B132}" type="datetime1">
              <a:rPr lang="en-US" smtClean="0"/>
              <a:t>10/13/2020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077894-8626-46A3-94E5-2F8DF979D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08C4FA-8387-44F1-833F-58E58BE4E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5020B04-FACA-4270-81D7-2C6A40D532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193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D4BED-1B87-4E8D-8C45-C7FB08C64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AF07AB-AE77-45A5-9FF9-BDB5109E8C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53B4C0-D2F2-4E54-9767-1DB904C7B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1A039-684C-45E2-92B6-76D761FA17CA}" type="datetime1">
              <a:rPr lang="en-US" smtClean="0"/>
              <a:t>10/13/2020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FD88F0-9F9A-42D6-A552-6A1B9B88A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92CEC5-5D9E-4C39-A079-22DB938B9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20B04-FACA-4270-81D7-2C6A40D53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41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68F982-3116-4FAC-81A0-5121D9383C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DC916B-07AA-49A6-9AD2-6D4DCD1CDB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040B12-39A4-4771-B03F-DAAE9F86F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27707-9F1B-427A-9F49-683B45A0551B}" type="datetime1">
              <a:rPr lang="en-US" smtClean="0"/>
              <a:t>10/13/2020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B91A59-3B52-4DA4-8628-7A98ADE6C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163952-13BA-4B3E-98E6-72253F75D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20B04-FACA-4270-81D7-2C6A40D53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507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4895F-67EB-43BE-99E9-D2CC93A77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AA529F-8388-43D9-8CAF-89C1EB9B23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D1D5EA-A336-4249-BC34-23B91165E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A2DFC0E-7AB9-4B66-95D7-9431DFAB1F13}" type="datetime1">
              <a:rPr lang="en-US" smtClean="0"/>
              <a:pPr/>
              <a:t>10/13/2020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7C7D92-2E2A-4E40-9D65-5E53D3945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4884D2-AFDD-4F06-A256-04D55C723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5020B04-FACA-4270-81D7-2C6A40D532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544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5D0C1-07B8-4705-B068-C9F0F5F0A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78FD1D-546E-4481-87BC-117FEF6F04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8F5E04-46A6-47BE-9CA8-4D119EEDE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76B56-B82A-4270-BEBF-21A5CD1308FD}" type="datetime1">
              <a:rPr lang="en-US" smtClean="0"/>
              <a:t>10/13/2020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9129DE-6DBF-462A-8559-D676D4DFB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D3ACFE-6985-47F5-8333-42DA66B6F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20B04-FACA-4270-81D7-2C6A40D53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895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EAF76-65C0-4802-92AC-120E6C25E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2B5B35-C5F2-4768-B574-4ABD413184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9DDFBB-092E-40A7-80FC-D56D0E0AED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82819E-5AF5-47C9-882F-D02CB8941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771E6-C5CA-49A9-8420-574C89A4CB28}" type="datetime1">
              <a:rPr lang="en-US" smtClean="0"/>
              <a:t>10/13/2020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1A772-A410-4024-BA57-9D63B390E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987E74-C70B-40BE-99DC-704D969D1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20B04-FACA-4270-81D7-2C6A40D53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428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3CBFB-294B-4EE9-A630-83A8F0D71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CB01F4-2641-4397-A6A2-594681F54C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881B12-7FF6-4490-AADD-384779CCAE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4B776E-4376-4C39-A967-AC75E829B9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D8332D-420C-42F6-A05F-B2B1B81644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07508C-D409-4033-A845-144717C0A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448E1-328A-4019-BFE4-CA69FAE17776}" type="datetime1">
              <a:rPr lang="en-US" smtClean="0"/>
              <a:t>10/13/2020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244532-13E4-425D-BCDC-A59A7AB14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50E00C-6735-447A-8C3C-A45339A1B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20B04-FACA-4270-81D7-2C6A40D53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874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471F4-6441-4007-9B53-68318A52E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1509F7-F6D8-42AC-BE7A-3306BA6AD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C6AD1-34CC-4CFF-95ED-36A720EE8FF9}" type="datetime1">
              <a:rPr lang="en-US" smtClean="0"/>
              <a:t>10/13/2020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D55439-4B0A-4CB2-BFFD-08ED17270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66A4A6-8247-44F8-962B-77BDAB399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20B04-FACA-4270-81D7-2C6A40D53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996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FC8B85-B942-41B1-9CB7-A97496076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B7D7E-F307-426C-A08D-2DEC453EAA0B}" type="datetime1">
              <a:rPr lang="en-US" smtClean="0"/>
              <a:t>10/13/2020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43A049-A172-4B97-9913-FAFC79092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DC4585-6B83-4E49-B12E-CA63CECDF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20B04-FACA-4270-81D7-2C6A40D53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545AF-FAC2-4B31-9D8C-DAC37DB72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F24EF8-DF44-4E00-B12C-059C6127B5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BB28BB-465F-4E81-84BC-DFCC022418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71B980-3226-48ED-AAEF-FD0CE6C45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5614F-7E6C-49E7-A98D-E31A056FFE24}" type="datetime1">
              <a:rPr lang="en-US" smtClean="0"/>
              <a:t>10/13/2020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98B8CB-1750-40BA-AA14-0A97348CC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A57009-C518-4F3D-9EE4-A53194462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20B04-FACA-4270-81D7-2C6A40D53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31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546D4-F5B8-47A0-B119-7DA78C5D7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EEEAE0-874A-49D8-B5B3-E036E0461F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91A9EB-E3D2-495A-A062-CF6084F11C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29A029-83A2-4E1A-8B9C-B4223F065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5E0EC-F319-49DF-9159-B6D9CE1F0534}" type="datetime1">
              <a:rPr lang="en-US" smtClean="0"/>
              <a:t>10/13/2020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332E14-2488-4A0A-87A5-5178D3504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0201FE-0440-4D38-88BA-3236149B2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20B04-FACA-4270-81D7-2C6A40D53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831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740D9B-81EF-4E88-8A9C-29782EFDC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A45A16-A290-4A67-93C2-3392EFF00E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A13129-F861-42BC-AF46-253805B114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9AB66F-2DE1-4294-A072-CB4C50F70DE4}" type="datetime1">
              <a:rPr lang="en-US" smtClean="0"/>
              <a:t>10/13/2020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F19071-08A8-4734-83BB-D9C0D5D039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9CE2CF-3233-4E43-B179-752042E48D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020B04-FACA-4270-81D7-2C6A40D53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01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589DE-899B-42B1-A1FC-F2B4E8DE4D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ERP Post-Simulation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D782E2-61E1-4F28-AB8D-304F714133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Kendall Gibson, Nathaniel Pellant, Destin Schreiner, Pavan Yaddanapudi</a:t>
            </a:r>
          </a:p>
        </p:txBody>
      </p:sp>
    </p:spTree>
    <p:extLst>
      <p:ext uri="{BB962C8B-B14F-4D97-AF65-F5344CB8AC3E}">
        <p14:creationId xmlns:p14="http://schemas.microsoft.com/office/powerpoint/2010/main" val="3317326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97491-C3DB-4E30-BFF0-8FD82375E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7048BE-FBB0-4F0D-A29D-E4850B7552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64BD61-FA37-42BA-95AC-0038D6A5C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20B04-FACA-4270-81D7-2C6A40D53215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230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08E0D-2CFE-493C-87ED-D43ECBAF8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AB06B8-A107-4B1E-8B1B-4E5CA6A433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FD0EDC-8CF2-4810-8DD6-FA5F657F2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20B04-FACA-4270-81D7-2C6A40D53215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7904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2EE16-2BE3-4693-A288-4F4EC6E81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Our Strategy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41EF71-19DF-41AD-9670-E406A9DE47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20DEBA-CF31-4A42-B1AE-B48C99DE7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20B04-FACA-4270-81D7-2C6A40D53215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6069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23</Words>
  <Application>Microsoft Office PowerPoint</Application>
  <PresentationFormat>Widescreen</PresentationFormat>
  <Paragraphs>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ERP Post-Simulation Analysis</vt:lpstr>
      <vt:lpstr>About Us</vt:lpstr>
      <vt:lpstr>Our Performance</vt:lpstr>
      <vt:lpstr>Our Strategy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ERP Post-Simulation Analysis</dc:title>
  <dc:creator>Pellant, Nathaniel</dc:creator>
  <cp:lastModifiedBy>Pellant, Nathaniel</cp:lastModifiedBy>
  <cp:revision>2</cp:revision>
  <dcterms:created xsi:type="dcterms:W3CDTF">2020-10-13T20:13:17Z</dcterms:created>
  <dcterms:modified xsi:type="dcterms:W3CDTF">2020-10-13T20:21:31Z</dcterms:modified>
</cp:coreProperties>
</file>