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60E65-3C2C-4D90-9AD8-09AE9D168DF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855EF-867C-4A25-B910-81A273F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2F28-86ED-4379-A742-49E7F4BA2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969FA-3C9D-4DB5-A363-B416F6AEC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2514-EEE5-440A-89CE-54DEC029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0C214F-CE7A-40A5-BD5E-717DB0E7B132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7894-8626-46A3-94E5-2F8DF979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C4FA-8387-44F1-833F-58E58BE4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020B04-FACA-4270-81D7-2C6A40D53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4BED-1B87-4E8D-8C45-C7FB08C6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F07AB-AE77-45A5-9FF9-BDB5109E8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B4C0-D2F2-4E54-9767-1DB904C7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039-684C-45E2-92B6-76D761FA17CA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88F0-9F9A-42D6-A552-6A1B9B88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CEC5-5D9E-4C39-A079-22DB938B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8F982-3116-4FAC-81A0-5121D9383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C916B-07AA-49A6-9AD2-6D4DCD1CD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0B12-39A4-4771-B03F-DAAE9F86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7707-9F1B-427A-9F49-683B45A0551B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1A59-3B52-4DA4-8628-7A98ADE6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63952-13BA-4B3E-98E6-72253F75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0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895F-67EB-43BE-99E9-D2CC93A7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529F-8388-43D9-8CAF-89C1EB9B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D5EA-A336-4249-BC34-23B91165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2DFC0E-7AB9-4B66-95D7-9431DFAB1F13}" type="datetime1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7D92-2E2A-4E40-9D65-5E53D394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84D2-AFDD-4F06-A256-04D55C72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020B04-FACA-4270-81D7-2C6A40D53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D0C1-07B8-4705-B068-C9F0F5F0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FD1D-546E-4481-87BC-117FEF6F0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5E04-46A6-47BE-9CA8-4D119EED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6B56-B82A-4270-BEBF-21A5CD1308FD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129DE-6DBF-462A-8559-D676D4DF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3ACFE-6985-47F5-8333-42DA66B6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AF76-65C0-4802-92AC-120E6C25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5B35-C5F2-4768-B574-4ABD4131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DDFBB-092E-40A7-80FC-D56D0E0AE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2819E-5AF5-47C9-882F-D02CB894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1E6-C5CA-49A9-8420-574C89A4CB28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1A772-A410-4024-BA57-9D63B390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87E74-C70B-40BE-99DC-704D969D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CBFB-294B-4EE9-A630-83A8F0D7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01F4-2641-4397-A6A2-594681F5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81B12-7FF6-4490-AADD-384779CC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B776E-4376-4C39-A967-AC75E829B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8332D-420C-42F6-A05F-B2B1B8164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7508C-D409-4033-A845-144717C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8E1-328A-4019-BFE4-CA69FAE17776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44532-13E4-425D-BCDC-A59A7AB1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0E00C-6735-447A-8C3C-A45339A1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71F4-6441-4007-9B53-68318A52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509F7-F6D8-42AC-BE7A-3306BA6A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AD1-34CC-4CFF-95ED-36A720EE8FF9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55439-4B0A-4CB2-BFFD-08ED1727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6A4A6-8247-44F8-962B-77BDAB39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9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C8B85-B942-41B1-9CB7-A9749607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7E-F307-426C-A08D-2DEC453EAA0B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3A049-A172-4B97-9913-FAFC7909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C4585-6B83-4E49-B12E-CA63CECD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45AF-FAC2-4B31-9D8C-DAC37DB7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4EF8-DF44-4E00-B12C-059C6127B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28BB-465F-4E81-84BC-DFCC02241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1B980-3226-48ED-AAEF-FD0CE6C4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614F-7E6C-49E7-A98D-E31A056FFE24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8B8CB-1750-40BA-AA14-0A97348C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57009-C518-4F3D-9EE4-A5319446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46D4-F5B8-47A0-B119-7DA78C5D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EEAE0-874A-49D8-B5B3-E036E0461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A9EB-E3D2-495A-A062-CF6084F1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029-83A2-4E1A-8B9C-B4223F06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0EC-F319-49DF-9159-B6D9CE1F0534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32E14-2488-4A0A-87A5-5178D350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201FE-0440-4D38-88BA-3236149B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0D9B-81EF-4E88-8A9C-29782EFD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5A16-A290-4A67-93C2-3392EFF0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3129-F861-42BC-AF46-253805B11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AB66F-2DE1-4294-A072-CB4C50F70DE4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19071-08A8-4734-83BB-D9C0D5D03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CE2CF-3233-4E43-B179-752042E48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89DE-899B-42B1-A1FC-F2B4E8DE4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ERP Post-Simulation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82E2-61E1-4F28-AB8D-304F71413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Kendall Gibson, Nathaniel Pellant, Destin Schreiner, Pavan Yaddanapudi</a:t>
            </a:r>
          </a:p>
        </p:txBody>
      </p:sp>
    </p:spTree>
    <p:extLst>
      <p:ext uri="{BB962C8B-B14F-4D97-AF65-F5344CB8AC3E}">
        <p14:creationId xmlns:p14="http://schemas.microsoft.com/office/powerpoint/2010/main" val="331732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ERP Post-Simulation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Post-Simulation Analysis</dc:title>
  <dc:creator>Pellant, Nathaniel</dc:creator>
  <cp:lastModifiedBy>Pellant, Nathaniel</cp:lastModifiedBy>
  <cp:revision>1</cp:revision>
  <dcterms:created xsi:type="dcterms:W3CDTF">2020-10-13T20:13:17Z</dcterms:created>
  <dcterms:modified xsi:type="dcterms:W3CDTF">2020-10-13T20:18:32Z</dcterms:modified>
</cp:coreProperties>
</file>