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1" r:id="rId1"/>
  </p:sldMasterIdLst>
  <p:notesMasterIdLst>
    <p:notesMasterId r:id="rId28"/>
  </p:notesMasterIdLst>
  <p:sldIdLst>
    <p:sldId id="256" r:id="rId2"/>
    <p:sldId id="263" r:id="rId3"/>
    <p:sldId id="273" r:id="rId4"/>
    <p:sldId id="274" r:id="rId5"/>
    <p:sldId id="281" r:id="rId6"/>
    <p:sldId id="257" r:id="rId7"/>
    <p:sldId id="260" r:id="rId8"/>
    <p:sldId id="286" r:id="rId9"/>
    <p:sldId id="268" r:id="rId10"/>
    <p:sldId id="276" r:id="rId11"/>
    <p:sldId id="267" r:id="rId12"/>
    <p:sldId id="264" r:id="rId13"/>
    <p:sldId id="265" r:id="rId14"/>
    <p:sldId id="285" r:id="rId15"/>
    <p:sldId id="271" r:id="rId16"/>
    <p:sldId id="258" r:id="rId17"/>
    <p:sldId id="259" r:id="rId18"/>
    <p:sldId id="261" r:id="rId19"/>
    <p:sldId id="262" r:id="rId20"/>
    <p:sldId id="275" r:id="rId21"/>
    <p:sldId id="277" r:id="rId22"/>
    <p:sldId id="283" r:id="rId23"/>
    <p:sldId id="284" r:id="rId24"/>
    <p:sldId id="272" r:id="rId25"/>
    <p:sldId id="289" r:id="rId26"/>
    <p:sldId id="269" r:id="rId2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0066"/>
    <a:srgbClr val="FFFFFF"/>
    <a:srgbClr val="F6F8AA"/>
    <a:srgbClr val="F797BC"/>
    <a:srgbClr val="E35353"/>
    <a:srgbClr val="CCE4BE"/>
    <a:srgbClr val="BBE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432CD-D44A-44E3-9381-801208BE9F8D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F6C41A-0C76-443A-AEEE-B7C12D77B292}">
      <dgm:prSet/>
      <dgm:spPr/>
      <dgm:t>
        <a:bodyPr/>
        <a:lstStyle/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Pandas</a:t>
          </a:r>
        </a:p>
      </dgm:t>
    </dgm:pt>
    <dgm:pt modelId="{01BE302D-22EF-4E09-AF85-5BF42EEC10C2}" type="parTrans" cxnId="{5D8F2A64-AE85-46F0-8F60-F885E308D765}">
      <dgm:prSet/>
      <dgm:spPr/>
      <dgm:t>
        <a:bodyPr/>
        <a:lstStyle/>
        <a:p>
          <a:endParaRPr lang="en-US"/>
        </a:p>
      </dgm:t>
    </dgm:pt>
    <dgm:pt modelId="{BEA12CE9-EAF4-40E1-A17C-5599EE984E06}" type="sibTrans" cxnId="{5D8F2A64-AE85-46F0-8F60-F885E308D765}">
      <dgm:prSet/>
      <dgm:spPr/>
      <dgm:t>
        <a:bodyPr/>
        <a:lstStyle/>
        <a:p>
          <a:endParaRPr lang="en-US"/>
        </a:p>
      </dgm:t>
    </dgm:pt>
    <dgm:pt modelId="{D1A5D91F-1386-4C71-805A-A028A349D779}">
      <dgm:prSet/>
      <dgm:spPr/>
      <dgm:t>
        <a:bodyPr/>
        <a:lstStyle/>
        <a:p>
          <a:r>
            <a:rPr lang="en-US" b="0" dirty="0" err="1">
              <a:latin typeface="Calibri" panose="020F0502020204030204" pitchFamily="34" charset="0"/>
              <a:cs typeface="Calibri" panose="020F0502020204030204" pitchFamily="34" charset="0"/>
            </a:rPr>
            <a:t>Numpy</a:t>
          </a:r>
          <a:endParaRPr 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983EA7-387B-4FB6-98D0-FF702939EBA8}" type="parTrans" cxnId="{4CB9B0C2-21E9-41C3-835E-C0A4D6EA5CAA}">
      <dgm:prSet/>
      <dgm:spPr/>
      <dgm:t>
        <a:bodyPr/>
        <a:lstStyle/>
        <a:p>
          <a:endParaRPr lang="en-US"/>
        </a:p>
      </dgm:t>
    </dgm:pt>
    <dgm:pt modelId="{D016864E-D889-4EF4-853E-63A61E759575}" type="sibTrans" cxnId="{4CB9B0C2-21E9-41C3-835E-C0A4D6EA5CAA}">
      <dgm:prSet/>
      <dgm:spPr/>
      <dgm:t>
        <a:bodyPr/>
        <a:lstStyle/>
        <a:p>
          <a:endParaRPr lang="en-US"/>
        </a:p>
      </dgm:t>
    </dgm:pt>
    <dgm:pt modelId="{112D7AEF-B788-49B6-B6F4-476831FAE29C}">
      <dgm:prSet/>
      <dgm:spPr/>
      <dgm:t>
        <a:bodyPr/>
        <a:lstStyle/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Regex</a:t>
          </a:r>
        </a:p>
      </dgm:t>
    </dgm:pt>
    <dgm:pt modelId="{4DF41681-96BB-40FF-B9AE-EA59FE768B56}" type="parTrans" cxnId="{D370AA0F-30BB-4F36-93BB-5073FBEC881A}">
      <dgm:prSet/>
      <dgm:spPr/>
      <dgm:t>
        <a:bodyPr/>
        <a:lstStyle/>
        <a:p>
          <a:endParaRPr lang="en-US"/>
        </a:p>
      </dgm:t>
    </dgm:pt>
    <dgm:pt modelId="{8748E08C-1E87-48AF-B5CB-A59A7F19E2A0}" type="sibTrans" cxnId="{D370AA0F-30BB-4F36-93BB-5073FBEC881A}">
      <dgm:prSet/>
      <dgm:spPr/>
      <dgm:t>
        <a:bodyPr/>
        <a:lstStyle/>
        <a:p>
          <a:endParaRPr lang="en-US"/>
        </a:p>
      </dgm:t>
    </dgm:pt>
    <dgm:pt modelId="{94C7566F-402A-4A04-AB91-1B75A86C5416}">
      <dgm:prSet/>
      <dgm:spPr/>
      <dgm:t>
        <a:bodyPr/>
        <a:lstStyle/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Word cloud</a:t>
          </a:r>
        </a:p>
      </dgm:t>
    </dgm:pt>
    <dgm:pt modelId="{C4AC64AC-1F38-483F-B743-E0273A404687}" type="parTrans" cxnId="{38EFC0A2-546A-41DC-B72A-D988177769AC}">
      <dgm:prSet/>
      <dgm:spPr/>
      <dgm:t>
        <a:bodyPr/>
        <a:lstStyle/>
        <a:p>
          <a:endParaRPr lang="en-US"/>
        </a:p>
      </dgm:t>
    </dgm:pt>
    <dgm:pt modelId="{E479F065-036D-4195-8F1E-5E413EC581B9}" type="sibTrans" cxnId="{38EFC0A2-546A-41DC-B72A-D988177769AC}">
      <dgm:prSet/>
      <dgm:spPr/>
      <dgm:t>
        <a:bodyPr/>
        <a:lstStyle/>
        <a:p>
          <a:endParaRPr lang="en-US"/>
        </a:p>
      </dgm:t>
    </dgm:pt>
    <dgm:pt modelId="{68C06AF6-1451-4F81-8CD7-DBF8CDB7D5E5}">
      <dgm:prSet/>
      <dgm:spPr/>
      <dgm:t>
        <a:bodyPr/>
        <a:lstStyle/>
        <a:p>
          <a:r>
            <a:rPr lang="en-US" b="0" dirty="0" err="1">
              <a:latin typeface="Calibri" panose="020F0502020204030204" pitchFamily="34" charset="0"/>
              <a:cs typeface="Calibri" panose="020F0502020204030204" pitchFamily="34" charset="0"/>
            </a:rPr>
            <a:t>Sklearn</a:t>
          </a:r>
          <a:endParaRPr 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1B0CDA-AEBD-45C9-815A-5B0F02B7700A}" type="parTrans" cxnId="{DF5B18F3-2DED-4568-A695-E999EF404094}">
      <dgm:prSet/>
      <dgm:spPr/>
      <dgm:t>
        <a:bodyPr/>
        <a:lstStyle/>
        <a:p>
          <a:endParaRPr lang="en-US"/>
        </a:p>
      </dgm:t>
    </dgm:pt>
    <dgm:pt modelId="{65D8BF9A-01A0-4066-AECA-0D31EE3D0FD8}" type="sibTrans" cxnId="{DF5B18F3-2DED-4568-A695-E999EF404094}">
      <dgm:prSet/>
      <dgm:spPr/>
      <dgm:t>
        <a:bodyPr/>
        <a:lstStyle/>
        <a:p>
          <a:endParaRPr lang="en-US"/>
        </a:p>
      </dgm:t>
    </dgm:pt>
    <dgm:pt modelId="{5EAECD52-A3D0-4951-B09A-0B7A5E4FCAB6}">
      <dgm:prSet/>
      <dgm:spPr/>
      <dgm:t>
        <a:bodyPr/>
        <a:lstStyle/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Matplotlib</a:t>
          </a:r>
        </a:p>
      </dgm:t>
    </dgm:pt>
    <dgm:pt modelId="{231E6D57-06E6-4843-9E39-3F47E55FFE44}" type="parTrans" cxnId="{BF8B4D35-99F5-4E7D-AD0F-86009D1CDC73}">
      <dgm:prSet/>
      <dgm:spPr/>
      <dgm:t>
        <a:bodyPr/>
        <a:lstStyle/>
        <a:p>
          <a:endParaRPr lang="en-US"/>
        </a:p>
      </dgm:t>
    </dgm:pt>
    <dgm:pt modelId="{90A4EB27-0E52-493D-A881-7C12E8659A51}" type="sibTrans" cxnId="{BF8B4D35-99F5-4E7D-AD0F-86009D1CDC73}">
      <dgm:prSet/>
      <dgm:spPr/>
      <dgm:t>
        <a:bodyPr/>
        <a:lstStyle/>
        <a:p>
          <a:endParaRPr lang="en-US"/>
        </a:p>
      </dgm:t>
    </dgm:pt>
    <dgm:pt modelId="{40595229-2F55-4AE3-A200-0C775FE54DE5}">
      <dgm:prSet/>
      <dgm:spPr/>
      <dgm:t>
        <a:bodyPr/>
        <a:lstStyle/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Seaborn</a:t>
          </a: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,  </a:t>
          </a:r>
          <a:r>
            <a:rPr lang="en-US" b="0" dirty="0" err="1">
              <a:latin typeface="Calibri" panose="020F0502020204030204" pitchFamily="34" charset="0"/>
              <a:cs typeface="Calibri" panose="020F0502020204030204" pitchFamily="34" charset="0"/>
            </a:rPr>
            <a:t>plotly</a:t>
          </a:r>
          <a:endParaRPr 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A366BB-E8BA-4924-9DF2-287BA9F56C71}" type="parTrans" cxnId="{FAEDB368-FE32-453D-B18E-260F3D49DCEE}">
      <dgm:prSet/>
      <dgm:spPr/>
      <dgm:t>
        <a:bodyPr/>
        <a:lstStyle/>
        <a:p>
          <a:endParaRPr lang="en-US"/>
        </a:p>
      </dgm:t>
    </dgm:pt>
    <dgm:pt modelId="{D0308B29-E39B-4F33-A230-044E1D938864}" type="sibTrans" cxnId="{FAEDB368-FE32-453D-B18E-260F3D49DCEE}">
      <dgm:prSet/>
      <dgm:spPr/>
      <dgm:t>
        <a:bodyPr/>
        <a:lstStyle/>
        <a:p>
          <a:endParaRPr lang="en-US"/>
        </a:p>
      </dgm:t>
    </dgm:pt>
    <dgm:pt modelId="{ED49B58F-45FD-4557-8EC6-47F759BB22F9}" type="pres">
      <dgm:prSet presAssocID="{B05432CD-D44A-44E3-9381-801208BE9F8D}" presName="vert0" presStyleCnt="0">
        <dgm:presLayoutVars>
          <dgm:dir/>
          <dgm:animOne val="branch"/>
          <dgm:animLvl val="lvl"/>
        </dgm:presLayoutVars>
      </dgm:prSet>
      <dgm:spPr/>
    </dgm:pt>
    <dgm:pt modelId="{68757CE6-A4D3-4446-AB24-B5AC662DEE8A}" type="pres">
      <dgm:prSet presAssocID="{3AF6C41A-0C76-443A-AEEE-B7C12D77B292}" presName="thickLine" presStyleLbl="alignNode1" presStyleIdx="0" presStyleCnt="7"/>
      <dgm:spPr/>
    </dgm:pt>
    <dgm:pt modelId="{A8B8B82E-827F-48F6-99DD-1507386E3B05}" type="pres">
      <dgm:prSet presAssocID="{3AF6C41A-0C76-443A-AEEE-B7C12D77B292}" presName="horz1" presStyleCnt="0"/>
      <dgm:spPr/>
    </dgm:pt>
    <dgm:pt modelId="{053C44DB-2311-4474-8921-DBE1FC6692C8}" type="pres">
      <dgm:prSet presAssocID="{3AF6C41A-0C76-443A-AEEE-B7C12D77B292}" presName="tx1" presStyleLbl="revTx" presStyleIdx="0" presStyleCnt="7"/>
      <dgm:spPr/>
    </dgm:pt>
    <dgm:pt modelId="{E086C9D9-BBB4-4C14-8DD6-0FB7EA161441}" type="pres">
      <dgm:prSet presAssocID="{3AF6C41A-0C76-443A-AEEE-B7C12D77B292}" presName="vert1" presStyleCnt="0"/>
      <dgm:spPr/>
    </dgm:pt>
    <dgm:pt modelId="{5763E1BB-7640-4A7E-AF78-D64D7DB321AB}" type="pres">
      <dgm:prSet presAssocID="{D1A5D91F-1386-4C71-805A-A028A349D779}" presName="thickLine" presStyleLbl="alignNode1" presStyleIdx="1" presStyleCnt="7"/>
      <dgm:spPr/>
    </dgm:pt>
    <dgm:pt modelId="{31FA7103-C0E4-4386-97C4-3DE0374E34AF}" type="pres">
      <dgm:prSet presAssocID="{D1A5D91F-1386-4C71-805A-A028A349D779}" presName="horz1" presStyleCnt="0"/>
      <dgm:spPr/>
    </dgm:pt>
    <dgm:pt modelId="{31D15CB8-2AE1-4E8D-9735-95C47F9D12CF}" type="pres">
      <dgm:prSet presAssocID="{D1A5D91F-1386-4C71-805A-A028A349D779}" presName="tx1" presStyleLbl="revTx" presStyleIdx="1" presStyleCnt="7"/>
      <dgm:spPr/>
    </dgm:pt>
    <dgm:pt modelId="{9BB3E419-25F3-4281-A5E7-D54F378B1F8C}" type="pres">
      <dgm:prSet presAssocID="{D1A5D91F-1386-4C71-805A-A028A349D779}" presName="vert1" presStyleCnt="0"/>
      <dgm:spPr/>
    </dgm:pt>
    <dgm:pt modelId="{3C34FEE1-5CDA-402C-9428-413EF0677666}" type="pres">
      <dgm:prSet presAssocID="{112D7AEF-B788-49B6-B6F4-476831FAE29C}" presName="thickLine" presStyleLbl="alignNode1" presStyleIdx="2" presStyleCnt="7"/>
      <dgm:spPr/>
    </dgm:pt>
    <dgm:pt modelId="{50176F7C-D8EF-4C75-B27F-B5911DCC6978}" type="pres">
      <dgm:prSet presAssocID="{112D7AEF-B788-49B6-B6F4-476831FAE29C}" presName="horz1" presStyleCnt="0"/>
      <dgm:spPr/>
    </dgm:pt>
    <dgm:pt modelId="{2D5FB7F8-234B-4DE2-8CF1-60299F57E6B3}" type="pres">
      <dgm:prSet presAssocID="{112D7AEF-B788-49B6-B6F4-476831FAE29C}" presName="tx1" presStyleLbl="revTx" presStyleIdx="2" presStyleCnt="7"/>
      <dgm:spPr/>
    </dgm:pt>
    <dgm:pt modelId="{832B893C-EB9B-419C-BAD7-6D96849960FA}" type="pres">
      <dgm:prSet presAssocID="{112D7AEF-B788-49B6-B6F4-476831FAE29C}" presName="vert1" presStyleCnt="0"/>
      <dgm:spPr/>
    </dgm:pt>
    <dgm:pt modelId="{22A6D596-375E-441D-8893-8E474899F74C}" type="pres">
      <dgm:prSet presAssocID="{94C7566F-402A-4A04-AB91-1B75A86C5416}" presName="thickLine" presStyleLbl="alignNode1" presStyleIdx="3" presStyleCnt="7"/>
      <dgm:spPr/>
    </dgm:pt>
    <dgm:pt modelId="{A4C33E49-179D-4ED4-99F4-45D7D6A06B22}" type="pres">
      <dgm:prSet presAssocID="{94C7566F-402A-4A04-AB91-1B75A86C5416}" presName="horz1" presStyleCnt="0"/>
      <dgm:spPr/>
    </dgm:pt>
    <dgm:pt modelId="{EF930028-A233-499D-8E5B-E9ECB4A779B2}" type="pres">
      <dgm:prSet presAssocID="{94C7566F-402A-4A04-AB91-1B75A86C5416}" presName="tx1" presStyleLbl="revTx" presStyleIdx="3" presStyleCnt="7"/>
      <dgm:spPr/>
    </dgm:pt>
    <dgm:pt modelId="{151D03FF-1590-46E2-A8C8-D7FE90B2BF35}" type="pres">
      <dgm:prSet presAssocID="{94C7566F-402A-4A04-AB91-1B75A86C5416}" presName="vert1" presStyleCnt="0"/>
      <dgm:spPr/>
    </dgm:pt>
    <dgm:pt modelId="{8A859D85-C112-407C-8582-2C48D7444877}" type="pres">
      <dgm:prSet presAssocID="{68C06AF6-1451-4F81-8CD7-DBF8CDB7D5E5}" presName="thickLine" presStyleLbl="alignNode1" presStyleIdx="4" presStyleCnt="7"/>
      <dgm:spPr/>
    </dgm:pt>
    <dgm:pt modelId="{BD26E38D-8A9B-4BF4-B229-FCDEF5A2AAB8}" type="pres">
      <dgm:prSet presAssocID="{68C06AF6-1451-4F81-8CD7-DBF8CDB7D5E5}" presName="horz1" presStyleCnt="0"/>
      <dgm:spPr/>
    </dgm:pt>
    <dgm:pt modelId="{2E388C50-9A87-4101-B70C-96E30144F007}" type="pres">
      <dgm:prSet presAssocID="{68C06AF6-1451-4F81-8CD7-DBF8CDB7D5E5}" presName="tx1" presStyleLbl="revTx" presStyleIdx="4" presStyleCnt="7"/>
      <dgm:spPr/>
    </dgm:pt>
    <dgm:pt modelId="{5D09DF3D-B55C-4352-9881-65EABB1A29CB}" type="pres">
      <dgm:prSet presAssocID="{68C06AF6-1451-4F81-8CD7-DBF8CDB7D5E5}" presName="vert1" presStyleCnt="0"/>
      <dgm:spPr/>
    </dgm:pt>
    <dgm:pt modelId="{FF16DD13-EC23-4E28-A002-621F147B4576}" type="pres">
      <dgm:prSet presAssocID="{5EAECD52-A3D0-4951-B09A-0B7A5E4FCAB6}" presName="thickLine" presStyleLbl="alignNode1" presStyleIdx="5" presStyleCnt="7"/>
      <dgm:spPr/>
    </dgm:pt>
    <dgm:pt modelId="{A3CB9753-525C-4E2E-BBC5-C53D3F1A95E3}" type="pres">
      <dgm:prSet presAssocID="{5EAECD52-A3D0-4951-B09A-0B7A5E4FCAB6}" presName="horz1" presStyleCnt="0"/>
      <dgm:spPr/>
    </dgm:pt>
    <dgm:pt modelId="{B72F61C9-5506-4AA9-B4C1-E949B2963363}" type="pres">
      <dgm:prSet presAssocID="{5EAECD52-A3D0-4951-B09A-0B7A5E4FCAB6}" presName="tx1" presStyleLbl="revTx" presStyleIdx="5" presStyleCnt="7"/>
      <dgm:spPr/>
    </dgm:pt>
    <dgm:pt modelId="{486437B1-4DE7-433F-B251-BE772339906E}" type="pres">
      <dgm:prSet presAssocID="{5EAECD52-A3D0-4951-B09A-0B7A5E4FCAB6}" presName="vert1" presStyleCnt="0"/>
      <dgm:spPr/>
    </dgm:pt>
    <dgm:pt modelId="{CD664364-505D-4050-9F80-0464C1058596}" type="pres">
      <dgm:prSet presAssocID="{40595229-2F55-4AE3-A200-0C775FE54DE5}" presName="thickLine" presStyleLbl="alignNode1" presStyleIdx="6" presStyleCnt="7"/>
      <dgm:spPr/>
    </dgm:pt>
    <dgm:pt modelId="{453F14EB-5B05-4EE4-BD05-ADAF41E90988}" type="pres">
      <dgm:prSet presAssocID="{40595229-2F55-4AE3-A200-0C775FE54DE5}" presName="horz1" presStyleCnt="0"/>
      <dgm:spPr/>
    </dgm:pt>
    <dgm:pt modelId="{D9F5B9EE-0E34-4A16-A9E2-6A2069E3FAF7}" type="pres">
      <dgm:prSet presAssocID="{40595229-2F55-4AE3-A200-0C775FE54DE5}" presName="tx1" presStyleLbl="revTx" presStyleIdx="6" presStyleCnt="7"/>
      <dgm:spPr/>
    </dgm:pt>
    <dgm:pt modelId="{E7475567-A1BC-45BB-A5F7-3C777969DB01}" type="pres">
      <dgm:prSet presAssocID="{40595229-2F55-4AE3-A200-0C775FE54DE5}" presName="vert1" presStyleCnt="0"/>
      <dgm:spPr/>
    </dgm:pt>
  </dgm:ptLst>
  <dgm:cxnLst>
    <dgm:cxn modelId="{D370AA0F-30BB-4F36-93BB-5073FBEC881A}" srcId="{B05432CD-D44A-44E3-9381-801208BE9F8D}" destId="{112D7AEF-B788-49B6-B6F4-476831FAE29C}" srcOrd="2" destOrd="0" parTransId="{4DF41681-96BB-40FF-B9AE-EA59FE768B56}" sibTransId="{8748E08C-1E87-48AF-B5CB-A59A7F19E2A0}"/>
    <dgm:cxn modelId="{69080B11-8DE6-4484-B815-8039395CDE04}" type="presOf" srcId="{94C7566F-402A-4A04-AB91-1B75A86C5416}" destId="{EF930028-A233-499D-8E5B-E9ECB4A779B2}" srcOrd="0" destOrd="0" presId="urn:microsoft.com/office/officeart/2008/layout/LinedList"/>
    <dgm:cxn modelId="{65307B1E-C6EA-4FF8-B9B0-DED6B2194996}" type="presOf" srcId="{5EAECD52-A3D0-4951-B09A-0B7A5E4FCAB6}" destId="{B72F61C9-5506-4AA9-B4C1-E949B2963363}" srcOrd="0" destOrd="0" presId="urn:microsoft.com/office/officeart/2008/layout/LinedList"/>
    <dgm:cxn modelId="{3CB7802A-1D4B-477D-B738-2329B5A8B384}" type="presOf" srcId="{3AF6C41A-0C76-443A-AEEE-B7C12D77B292}" destId="{053C44DB-2311-4474-8921-DBE1FC6692C8}" srcOrd="0" destOrd="0" presId="urn:microsoft.com/office/officeart/2008/layout/LinedList"/>
    <dgm:cxn modelId="{BF8B4D35-99F5-4E7D-AD0F-86009D1CDC73}" srcId="{B05432CD-D44A-44E3-9381-801208BE9F8D}" destId="{5EAECD52-A3D0-4951-B09A-0B7A5E4FCAB6}" srcOrd="5" destOrd="0" parTransId="{231E6D57-06E6-4843-9E39-3F47E55FFE44}" sibTransId="{90A4EB27-0E52-493D-A881-7C12E8659A51}"/>
    <dgm:cxn modelId="{5D8F2A64-AE85-46F0-8F60-F885E308D765}" srcId="{B05432CD-D44A-44E3-9381-801208BE9F8D}" destId="{3AF6C41A-0C76-443A-AEEE-B7C12D77B292}" srcOrd="0" destOrd="0" parTransId="{01BE302D-22EF-4E09-AF85-5BF42EEC10C2}" sibTransId="{BEA12CE9-EAF4-40E1-A17C-5599EE984E06}"/>
    <dgm:cxn modelId="{FAEDB368-FE32-453D-B18E-260F3D49DCEE}" srcId="{B05432CD-D44A-44E3-9381-801208BE9F8D}" destId="{40595229-2F55-4AE3-A200-0C775FE54DE5}" srcOrd="6" destOrd="0" parTransId="{C6A366BB-E8BA-4924-9DF2-287BA9F56C71}" sibTransId="{D0308B29-E39B-4F33-A230-044E1D938864}"/>
    <dgm:cxn modelId="{38EFC0A2-546A-41DC-B72A-D988177769AC}" srcId="{B05432CD-D44A-44E3-9381-801208BE9F8D}" destId="{94C7566F-402A-4A04-AB91-1B75A86C5416}" srcOrd="3" destOrd="0" parTransId="{C4AC64AC-1F38-483F-B743-E0273A404687}" sibTransId="{E479F065-036D-4195-8F1E-5E413EC581B9}"/>
    <dgm:cxn modelId="{3EC39DA7-29DC-43FA-B228-37D9F3D4FDFA}" type="presOf" srcId="{D1A5D91F-1386-4C71-805A-A028A349D779}" destId="{31D15CB8-2AE1-4E8D-9735-95C47F9D12CF}" srcOrd="0" destOrd="0" presId="urn:microsoft.com/office/officeart/2008/layout/LinedList"/>
    <dgm:cxn modelId="{629510B4-F1CD-40D6-814F-48995935763E}" type="presOf" srcId="{B05432CD-D44A-44E3-9381-801208BE9F8D}" destId="{ED49B58F-45FD-4557-8EC6-47F759BB22F9}" srcOrd="0" destOrd="0" presId="urn:microsoft.com/office/officeart/2008/layout/LinedList"/>
    <dgm:cxn modelId="{C75507BD-1B2F-42D7-BBC6-D25AA289689E}" type="presOf" srcId="{112D7AEF-B788-49B6-B6F4-476831FAE29C}" destId="{2D5FB7F8-234B-4DE2-8CF1-60299F57E6B3}" srcOrd="0" destOrd="0" presId="urn:microsoft.com/office/officeart/2008/layout/LinedList"/>
    <dgm:cxn modelId="{8CB973C0-DD79-4013-9EB1-3940ABF0C5CC}" type="presOf" srcId="{40595229-2F55-4AE3-A200-0C775FE54DE5}" destId="{D9F5B9EE-0E34-4A16-A9E2-6A2069E3FAF7}" srcOrd="0" destOrd="0" presId="urn:microsoft.com/office/officeart/2008/layout/LinedList"/>
    <dgm:cxn modelId="{4CB9B0C2-21E9-41C3-835E-C0A4D6EA5CAA}" srcId="{B05432CD-D44A-44E3-9381-801208BE9F8D}" destId="{D1A5D91F-1386-4C71-805A-A028A349D779}" srcOrd="1" destOrd="0" parTransId="{86983EA7-387B-4FB6-98D0-FF702939EBA8}" sibTransId="{D016864E-D889-4EF4-853E-63A61E759575}"/>
    <dgm:cxn modelId="{05C70FCA-128E-4C69-BD0A-06C667D238EF}" type="presOf" srcId="{68C06AF6-1451-4F81-8CD7-DBF8CDB7D5E5}" destId="{2E388C50-9A87-4101-B70C-96E30144F007}" srcOrd="0" destOrd="0" presId="urn:microsoft.com/office/officeart/2008/layout/LinedList"/>
    <dgm:cxn modelId="{DF5B18F3-2DED-4568-A695-E999EF404094}" srcId="{B05432CD-D44A-44E3-9381-801208BE9F8D}" destId="{68C06AF6-1451-4F81-8CD7-DBF8CDB7D5E5}" srcOrd="4" destOrd="0" parTransId="{941B0CDA-AEBD-45C9-815A-5B0F02B7700A}" sibTransId="{65D8BF9A-01A0-4066-AECA-0D31EE3D0FD8}"/>
    <dgm:cxn modelId="{48F5B436-3DCE-426C-9ECD-F81E76F2C635}" type="presParOf" srcId="{ED49B58F-45FD-4557-8EC6-47F759BB22F9}" destId="{68757CE6-A4D3-4446-AB24-B5AC662DEE8A}" srcOrd="0" destOrd="0" presId="urn:microsoft.com/office/officeart/2008/layout/LinedList"/>
    <dgm:cxn modelId="{836B0DED-5CD8-4861-8A34-18C1D5573318}" type="presParOf" srcId="{ED49B58F-45FD-4557-8EC6-47F759BB22F9}" destId="{A8B8B82E-827F-48F6-99DD-1507386E3B05}" srcOrd="1" destOrd="0" presId="urn:microsoft.com/office/officeart/2008/layout/LinedList"/>
    <dgm:cxn modelId="{B59EA839-3CA1-43C8-856E-2E4A6177DBAB}" type="presParOf" srcId="{A8B8B82E-827F-48F6-99DD-1507386E3B05}" destId="{053C44DB-2311-4474-8921-DBE1FC6692C8}" srcOrd="0" destOrd="0" presId="urn:microsoft.com/office/officeart/2008/layout/LinedList"/>
    <dgm:cxn modelId="{F9816D12-0035-44FA-9A49-0E5C45C568F0}" type="presParOf" srcId="{A8B8B82E-827F-48F6-99DD-1507386E3B05}" destId="{E086C9D9-BBB4-4C14-8DD6-0FB7EA161441}" srcOrd="1" destOrd="0" presId="urn:microsoft.com/office/officeart/2008/layout/LinedList"/>
    <dgm:cxn modelId="{637C9E65-A2B2-4C4C-9D54-744C4528489D}" type="presParOf" srcId="{ED49B58F-45FD-4557-8EC6-47F759BB22F9}" destId="{5763E1BB-7640-4A7E-AF78-D64D7DB321AB}" srcOrd="2" destOrd="0" presId="urn:microsoft.com/office/officeart/2008/layout/LinedList"/>
    <dgm:cxn modelId="{BA125CA0-A313-4827-86CB-68C26E5F2B9A}" type="presParOf" srcId="{ED49B58F-45FD-4557-8EC6-47F759BB22F9}" destId="{31FA7103-C0E4-4386-97C4-3DE0374E34AF}" srcOrd="3" destOrd="0" presId="urn:microsoft.com/office/officeart/2008/layout/LinedList"/>
    <dgm:cxn modelId="{E1E19D57-69CB-4041-A309-D0FD8807F26C}" type="presParOf" srcId="{31FA7103-C0E4-4386-97C4-3DE0374E34AF}" destId="{31D15CB8-2AE1-4E8D-9735-95C47F9D12CF}" srcOrd="0" destOrd="0" presId="urn:microsoft.com/office/officeart/2008/layout/LinedList"/>
    <dgm:cxn modelId="{F7776419-7084-4DB4-8591-A6E9B831547F}" type="presParOf" srcId="{31FA7103-C0E4-4386-97C4-3DE0374E34AF}" destId="{9BB3E419-25F3-4281-A5E7-D54F378B1F8C}" srcOrd="1" destOrd="0" presId="urn:microsoft.com/office/officeart/2008/layout/LinedList"/>
    <dgm:cxn modelId="{281EB437-25C9-4E92-B260-84B9597E7320}" type="presParOf" srcId="{ED49B58F-45FD-4557-8EC6-47F759BB22F9}" destId="{3C34FEE1-5CDA-402C-9428-413EF0677666}" srcOrd="4" destOrd="0" presId="urn:microsoft.com/office/officeart/2008/layout/LinedList"/>
    <dgm:cxn modelId="{76666971-DF48-4C0D-A206-32647939AE03}" type="presParOf" srcId="{ED49B58F-45FD-4557-8EC6-47F759BB22F9}" destId="{50176F7C-D8EF-4C75-B27F-B5911DCC6978}" srcOrd="5" destOrd="0" presId="urn:microsoft.com/office/officeart/2008/layout/LinedList"/>
    <dgm:cxn modelId="{880F73F9-6CCA-4CF9-A3B6-1743C8E841E5}" type="presParOf" srcId="{50176F7C-D8EF-4C75-B27F-B5911DCC6978}" destId="{2D5FB7F8-234B-4DE2-8CF1-60299F57E6B3}" srcOrd="0" destOrd="0" presId="urn:microsoft.com/office/officeart/2008/layout/LinedList"/>
    <dgm:cxn modelId="{60C010AC-D148-4414-81FA-C748D24EBEC9}" type="presParOf" srcId="{50176F7C-D8EF-4C75-B27F-B5911DCC6978}" destId="{832B893C-EB9B-419C-BAD7-6D96849960FA}" srcOrd="1" destOrd="0" presId="urn:microsoft.com/office/officeart/2008/layout/LinedList"/>
    <dgm:cxn modelId="{66A2E0B8-FBFF-41D2-8D27-C3B0382DD252}" type="presParOf" srcId="{ED49B58F-45FD-4557-8EC6-47F759BB22F9}" destId="{22A6D596-375E-441D-8893-8E474899F74C}" srcOrd="6" destOrd="0" presId="urn:microsoft.com/office/officeart/2008/layout/LinedList"/>
    <dgm:cxn modelId="{1378FF8B-13F1-423F-A1BC-35F151EA26D8}" type="presParOf" srcId="{ED49B58F-45FD-4557-8EC6-47F759BB22F9}" destId="{A4C33E49-179D-4ED4-99F4-45D7D6A06B22}" srcOrd="7" destOrd="0" presId="urn:microsoft.com/office/officeart/2008/layout/LinedList"/>
    <dgm:cxn modelId="{6C4D9386-37D0-48E5-ADA6-3005BE1D5668}" type="presParOf" srcId="{A4C33E49-179D-4ED4-99F4-45D7D6A06B22}" destId="{EF930028-A233-499D-8E5B-E9ECB4A779B2}" srcOrd="0" destOrd="0" presId="urn:microsoft.com/office/officeart/2008/layout/LinedList"/>
    <dgm:cxn modelId="{01C25948-121F-43B8-98CA-2968AB239B68}" type="presParOf" srcId="{A4C33E49-179D-4ED4-99F4-45D7D6A06B22}" destId="{151D03FF-1590-46E2-A8C8-D7FE90B2BF35}" srcOrd="1" destOrd="0" presId="urn:microsoft.com/office/officeart/2008/layout/LinedList"/>
    <dgm:cxn modelId="{13292EC3-10E3-48BE-9F60-F331AD93DBC2}" type="presParOf" srcId="{ED49B58F-45FD-4557-8EC6-47F759BB22F9}" destId="{8A859D85-C112-407C-8582-2C48D7444877}" srcOrd="8" destOrd="0" presId="urn:microsoft.com/office/officeart/2008/layout/LinedList"/>
    <dgm:cxn modelId="{5DA46B8C-0B9D-456F-9EFB-1B6E5B1024FB}" type="presParOf" srcId="{ED49B58F-45FD-4557-8EC6-47F759BB22F9}" destId="{BD26E38D-8A9B-4BF4-B229-FCDEF5A2AAB8}" srcOrd="9" destOrd="0" presId="urn:microsoft.com/office/officeart/2008/layout/LinedList"/>
    <dgm:cxn modelId="{DE54E548-C1AB-4226-B775-6228D6D6963C}" type="presParOf" srcId="{BD26E38D-8A9B-4BF4-B229-FCDEF5A2AAB8}" destId="{2E388C50-9A87-4101-B70C-96E30144F007}" srcOrd="0" destOrd="0" presId="urn:microsoft.com/office/officeart/2008/layout/LinedList"/>
    <dgm:cxn modelId="{8727868F-E9B9-4A5A-80CA-BD249901E063}" type="presParOf" srcId="{BD26E38D-8A9B-4BF4-B229-FCDEF5A2AAB8}" destId="{5D09DF3D-B55C-4352-9881-65EABB1A29CB}" srcOrd="1" destOrd="0" presId="urn:microsoft.com/office/officeart/2008/layout/LinedList"/>
    <dgm:cxn modelId="{DE409E79-9716-4C83-B91D-FA88649C115B}" type="presParOf" srcId="{ED49B58F-45FD-4557-8EC6-47F759BB22F9}" destId="{FF16DD13-EC23-4E28-A002-621F147B4576}" srcOrd="10" destOrd="0" presId="urn:microsoft.com/office/officeart/2008/layout/LinedList"/>
    <dgm:cxn modelId="{E3DF9984-1D83-4DD1-A661-3518DFF5B0D1}" type="presParOf" srcId="{ED49B58F-45FD-4557-8EC6-47F759BB22F9}" destId="{A3CB9753-525C-4E2E-BBC5-C53D3F1A95E3}" srcOrd="11" destOrd="0" presId="urn:microsoft.com/office/officeart/2008/layout/LinedList"/>
    <dgm:cxn modelId="{B65B1B46-0E7D-452A-9257-963FBC274696}" type="presParOf" srcId="{A3CB9753-525C-4E2E-BBC5-C53D3F1A95E3}" destId="{B72F61C9-5506-4AA9-B4C1-E949B2963363}" srcOrd="0" destOrd="0" presId="urn:microsoft.com/office/officeart/2008/layout/LinedList"/>
    <dgm:cxn modelId="{DBE04839-6ED7-4E9D-A2F0-13AF54DEB3E9}" type="presParOf" srcId="{A3CB9753-525C-4E2E-BBC5-C53D3F1A95E3}" destId="{486437B1-4DE7-433F-B251-BE772339906E}" srcOrd="1" destOrd="0" presId="urn:microsoft.com/office/officeart/2008/layout/LinedList"/>
    <dgm:cxn modelId="{AECA1386-5A33-4E93-AEC6-241747D84F91}" type="presParOf" srcId="{ED49B58F-45FD-4557-8EC6-47F759BB22F9}" destId="{CD664364-505D-4050-9F80-0464C1058596}" srcOrd="12" destOrd="0" presId="urn:microsoft.com/office/officeart/2008/layout/LinedList"/>
    <dgm:cxn modelId="{51DCB443-D346-4624-A3AD-451E997FBD5A}" type="presParOf" srcId="{ED49B58F-45FD-4557-8EC6-47F759BB22F9}" destId="{453F14EB-5B05-4EE4-BD05-ADAF41E90988}" srcOrd="13" destOrd="0" presId="urn:microsoft.com/office/officeart/2008/layout/LinedList"/>
    <dgm:cxn modelId="{07D05FDE-59F8-4D1F-BAD4-55B26220AD44}" type="presParOf" srcId="{453F14EB-5B05-4EE4-BD05-ADAF41E90988}" destId="{D9F5B9EE-0E34-4A16-A9E2-6A2069E3FAF7}" srcOrd="0" destOrd="0" presId="urn:microsoft.com/office/officeart/2008/layout/LinedList"/>
    <dgm:cxn modelId="{7E739A65-FB70-4777-8E47-3AB463C5CDB5}" type="presParOf" srcId="{453F14EB-5B05-4EE4-BD05-ADAF41E90988}" destId="{E7475567-A1BC-45BB-A5F7-3C777969DB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57CE6-A4D3-4446-AB24-B5AC662DEE8A}">
      <dsp:nvSpPr>
        <dsp:cNvPr id="0" name=""/>
        <dsp:cNvSpPr/>
      </dsp:nvSpPr>
      <dsp:spPr>
        <a:xfrm>
          <a:off x="0" y="446"/>
          <a:ext cx="637245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3C44DB-2311-4474-8921-DBE1FC6692C8}">
      <dsp:nvSpPr>
        <dsp:cNvPr id="0" name=""/>
        <dsp:cNvSpPr/>
      </dsp:nvSpPr>
      <dsp:spPr>
        <a:xfrm>
          <a:off x="0" y="446"/>
          <a:ext cx="6372459" cy="52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Pandas</a:t>
          </a:r>
        </a:p>
      </dsp:txBody>
      <dsp:txXfrm>
        <a:off x="0" y="446"/>
        <a:ext cx="6372459" cy="521864"/>
      </dsp:txXfrm>
    </dsp:sp>
    <dsp:sp modelId="{5763E1BB-7640-4A7E-AF78-D64D7DB321AB}">
      <dsp:nvSpPr>
        <dsp:cNvPr id="0" name=""/>
        <dsp:cNvSpPr/>
      </dsp:nvSpPr>
      <dsp:spPr>
        <a:xfrm>
          <a:off x="0" y="522310"/>
          <a:ext cx="6372459" cy="0"/>
        </a:xfrm>
        <a:prstGeom prst="line">
          <a:avLst/>
        </a:prstGeom>
        <a:gradFill rotWithShape="0">
          <a:gsLst>
            <a:gs pos="0">
              <a:schemeClr val="accent2">
                <a:hueOff val="148181"/>
                <a:satOff val="-3262"/>
                <a:lumOff val="-2353"/>
                <a:alphaOff val="0"/>
                <a:tint val="96000"/>
                <a:lumMod val="104000"/>
              </a:schemeClr>
            </a:gs>
            <a:gs pos="100000">
              <a:schemeClr val="accent2">
                <a:hueOff val="148181"/>
                <a:satOff val="-3262"/>
                <a:lumOff val="-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48181"/>
              <a:satOff val="-3262"/>
              <a:lumOff val="-235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D15CB8-2AE1-4E8D-9735-95C47F9D12CF}">
      <dsp:nvSpPr>
        <dsp:cNvPr id="0" name=""/>
        <dsp:cNvSpPr/>
      </dsp:nvSpPr>
      <dsp:spPr>
        <a:xfrm>
          <a:off x="0" y="522310"/>
          <a:ext cx="6372459" cy="52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Numpy</a:t>
          </a:r>
          <a:endParaRPr lang="en-US" sz="24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522310"/>
        <a:ext cx="6372459" cy="521864"/>
      </dsp:txXfrm>
    </dsp:sp>
    <dsp:sp modelId="{3C34FEE1-5CDA-402C-9428-413EF0677666}">
      <dsp:nvSpPr>
        <dsp:cNvPr id="0" name=""/>
        <dsp:cNvSpPr/>
      </dsp:nvSpPr>
      <dsp:spPr>
        <a:xfrm>
          <a:off x="0" y="1044174"/>
          <a:ext cx="6372459" cy="0"/>
        </a:xfrm>
        <a:prstGeom prst="line">
          <a:avLst/>
        </a:prstGeom>
        <a:gradFill rotWithShape="0">
          <a:gsLst>
            <a:gs pos="0">
              <a:schemeClr val="accent2">
                <a:hueOff val="296363"/>
                <a:satOff val="-6523"/>
                <a:lumOff val="-4706"/>
                <a:alphaOff val="0"/>
                <a:tint val="96000"/>
                <a:lumMod val="104000"/>
              </a:schemeClr>
            </a:gs>
            <a:gs pos="100000">
              <a:schemeClr val="accent2">
                <a:hueOff val="296363"/>
                <a:satOff val="-6523"/>
                <a:lumOff val="-47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96363"/>
              <a:satOff val="-6523"/>
              <a:lumOff val="-4706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5FB7F8-234B-4DE2-8CF1-60299F57E6B3}">
      <dsp:nvSpPr>
        <dsp:cNvPr id="0" name=""/>
        <dsp:cNvSpPr/>
      </dsp:nvSpPr>
      <dsp:spPr>
        <a:xfrm>
          <a:off x="0" y="1044174"/>
          <a:ext cx="6372459" cy="52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Regex</a:t>
          </a:r>
        </a:p>
      </dsp:txBody>
      <dsp:txXfrm>
        <a:off x="0" y="1044174"/>
        <a:ext cx="6372459" cy="521864"/>
      </dsp:txXfrm>
    </dsp:sp>
    <dsp:sp modelId="{22A6D596-375E-441D-8893-8E474899F74C}">
      <dsp:nvSpPr>
        <dsp:cNvPr id="0" name=""/>
        <dsp:cNvSpPr/>
      </dsp:nvSpPr>
      <dsp:spPr>
        <a:xfrm>
          <a:off x="0" y="1566038"/>
          <a:ext cx="6372459" cy="0"/>
        </a:xfrm>
        <a:prstGeom prst="line">
          <a:avLst/>
        </a:prstGeom>
        <a:gradFill rotWithShape="0">
          <a:gsLst>
            <a:gs pos="0">
              <a:schemeClr val="accent2">
                <a:hueOff val="444544"/>
                <a:satOff val="-9785"/>
                <a:lumOff val="-7058"/>
                <a:alphaOff val="0"/>
                <a:tint val="96000"/>
                <a:lumMod val="104000"/>
              </a:schemeClr>
            </a:gs>
            <a:gs pos="100000">
              <a:schemeClr val="accent2">
                <a:hueOff val="444544"/>
                <a:satOff val="-9785"/>
                <a:lumOff val="-705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44544"/>
              <a:satOff val="-9785"/>
              <a:lumOff val="-705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930028-A233-499D-8E5B-E9ECB4A779B2}">
      <dsp:nvSpPr>
        <dsp:cNvPr id="0" name=""/>
        <dsp:cNvSpPr/>
      </dsp:nvSpPr>
      <dsp:spPr>
        <a:xfrm>
          <a:off x="0" y="1566038"/>
          <a:ext cx="6372459" cy="52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Word cloud</a:t>
          </a:r>
        </a:p>
      </dsp:txBody>
      <dsp:txXfrm>
        <a:off x="0" y="1566038"/>
        <a:ext cx="6372459" cy="521864"/>
      </dsp:txXfrm>
    </dsp:sp>
    <dsp:sp modelId="{8A859D85-C112-407C-8582-2C48D7444877}">
      <dsp:nvSpPr>
        <dsp:cNvPr id="0" name=""/>
        <dsp:cNvSpPr/>
      </dsp:nvSpPr>
      <dsp:spPr>
        <a:xfrm>
          <a:off x="0" y="2087902"/>
          <a:ext cx="6372459" cy="0"/>
        </a:xfrm>
        <a:prstGeom prst="line">
          <a:avLst/>
        </a:prstGeom>
        <a:gradFill rotWithShape="0">
          <a:gsLst>
            <a:gs pos="0">
              <a:schemeClr val="accent2">
                <a:hueOff val="592725"/>
                <a:satOff val="-13047"/>
                <a:lumOff val="-9411"/>
                <a:alphaOff val="0"/>
                <a:tint val="96000"/>
                <a:lumMod val="104000"/>
              </a:schemeClr>
            </a:gs>
            <a:gs pos="100000">
              <a:schemeClr val="accent2">
                <a:hueOff val="592725"/>
                <a:satOff val="-13047"/>
                <a:lumOff val="-941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92725"/>
              <a:satOff val="-13047"/>
              <a:lumOff val="-941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388C50-9A87-4101-B70C-96E30144F007}">
      <dsp:nvSpPr>
        <dsp:cNvPr id="0" name=""/>
        <dsp:cNvSpPr/>
      </dsp:nvSpPr>
      <dsp:spPr>
        <a:xfrm>
          <a:off x="0" y="2087902"/>
          <a:ext cx="6372459" cy="52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Sklearn</a:t>
          </a:r>
          <a:endParaRPr lang="en-US" sz="24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087902"/>
        <a:ext cx="6372459" cy="521864"/>
      </dsp:txXfrm>
    </dsp:sp>
    <dsp:sp modelId="{FF16DD13-EC23-4E28-A002-621F147B4576}">
      <dsp:nvSpPr>
        <dsp:cNvPr id="0" name=""/>
        <dsp:cNvSpPr/>
      </dsp:nvSpPr>
      <dsp:spPr>
        <a:xfrm>
          <a:off x="0" y="2609766"/>
          <a:ext cx="6372459" cy="0"/>
        </a:xfrm>
        <a:prstGeom prst="line">
          <a:avLst/>
        </a:prstGeom>
        <a:gradFill rotWithShape="0">
          <a:gsLst>
            <a:gs pos="0">
              <a:schemeClr val="accent2">
                <a:hueOff val="740907"/>
                <a:satOff val="-16308"/>
                <a:lumOff val="-11764"/>
                <a:alphaOff val="0"/>
                <a:tint val="96000"/>
                <a:lumMod val="104000"/>
              </a:schemeClr>
            </a:gs>
            <a:gs pos="100000">
              <a:schemeClr val="accent2">
                <a:hueOff val="740907"/>
                <a:satOff val="-16308"/>
                <a:lumOff val="-1176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740907"/>
              <a:satOff val="-16308"/>
              <a:lumOff val="-1176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2F61C9-5506-4AA9-B4C1-E949B2963363}">
      <dsp:nvSpPr>
        <dsp:cNvPr id="0" name=""/>
        <dsp:cNvSpPr/>
      </dsp:nvSpPr>
      <dsp:spPr>
        <a:xfrm>
          <a:off x="0" y="2609766"/>
          <a:ext cx="6372459" cy="52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Matplotlib</a:t>
          </a:r>
        </a:p>
      </dsp:txBody>
      <dsp:txXfrm>
        <a:off x="0" y="2609766"/>
        <a:ext cx="6372459" cy="521864"/>
      </dsp:txXfrm>
    </dsp:sp>
    <dsp:sp modelId="{CD664364-505D-4050-9F80-0464C1058596}">
      <dsp:nvSpPr>
        <dsp:cNvPr id="0" name=""/>
        <dsp:cNvSpPr/>
      </dsp:nvSpPr>
      <dsp:spPr>
        <a:xfrm>
          <a:off x="0" y="3131630"/>
          <a:ext cx="6372459" cy="0"/>
        </a:xfrm>
        <a:prstGeom prst="line">
          <a:avLst/>
        </a:prstGeom>
        <a:gradFill rotWithShape="0">
          <a:gsLst>
            <a:gs pos="0">
              <a:schemeClr val="accent2">
                <a:hueOff val="889088"/>
                <a:satOff val="-19570"/>
                <a:lumOff val="-14117"/>
                <a:alphaOff val="0"/>
                <a:tint val="96000"/>
                <a:lumMod val="104000"/>
              </a:schemeClr>
            </a:gs>
            <a:gs pos="100000">
              <a:schemeClr val="accent2">
                <a:hueOff val="889088"/>
                <a:satOff val="-19570"/>
                <a:lumOff val="-1411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889088"/>
              <a:satOff val="-19570"/>
              <a:lumOff val="-1411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F5B9EE-0E34-4A16-A9E2-6A2069E3FAF7}">
      <dsp:nvSpPr>
        <dsp:cNvPr id="0" name=""/>
        <dsp:cNvSpPr/>
      </dsp:nvSpPr>
      <dsp:spPr>
        <a:xfrm>
          <a:off x="0" y="3131630"/>
          <a:ext cx="6372459" cy="521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Seaborn</a:t>
          </a: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,  </a:t>
          </a:r>
          <a:r>
            <a:rPr lang="en-US" sz="24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plotly</a:t>
          </a:r>
          <a:endParaRPr lang="en-US" sz="24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131630"/>
        <a:ext cx="6372459" cy="521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7AFBF-A768-4DBA-A437-45EE0A0D39D5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F8296-8B20-42E6-8D0F-ED5B6C09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F8296-8B20-42E6-8D0F-ED5B6C0987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1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F8296-8B20-42E6-8D0F-ED5B6C0987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4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7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7" y="4777382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60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6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316652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2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4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6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9" y="316652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2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7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4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36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2438403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6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9" y="4910662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9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4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6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6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9" y="4910662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9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7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4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21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6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6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4910662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9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4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8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8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2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7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6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9" y="316652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2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7" y="2136708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8" y="2136708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5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90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5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6" y="2799662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9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5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4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9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9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5" y="446091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6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6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4910662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9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100000">
              <a:schemeClr val="bg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6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91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11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5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5" r:id="rId14"/>
    <p:sldLayoutId id="2147484486" r:id="rId15"/>
    <p:sldLayoutId id="21474844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393336/pandas-groupby-sort-within-groups-retaining-multiple-aggregates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owardsdatascience.com/all-machine-learning-models-explained-in-6-minutes-9fe30ff6776a" TargetMode="External"/><Relationship Id="rId5" Type="http://schemas.openxmlformats.org/officeDocument/2006/relationships/hyperlink" Target="https://www.geeksforgeeks.org/python-pandas-to_numeric-method/" TargetMode="External"/><Relationship Id="rId4" Type="http://schemas.openxmlformats.org/officeDocument/2006/relationships/hyperlink" Target="https://datatofish.com/replace-values-pandas-datafram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7818E6-E05D-467A-BE26-ED77FAB36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0" r="12966" b="-1"/>
          <a:stretch/>
        </p:blipFill>
        <p:spPr>
          <a:xfrm>
            <a:off x="457200" y="419376"/>
            <a:ext cx="8229600" cy="60192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3F05F4-D602-49C8-A2E5-1A761A39297F}"/>
              </a:ext>
            </a:extLst>
          </p:cNvPr>
          <p:cNvSpPr txBox="1"/>
          <p:nvPr/>
        </p:nvSpPr>
        <p:spPr>
          <a:xfrm>
            <a:off x="1905000" y="801471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Google Play store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24F0A-AB47-4AF6-BB06-2BDF668BBAB4}"/>
              </a:ext>
            </a:extLst>
          </p:cNvPr>
          <p:cNvSpPr txBox="1"/>
          <p:nvPr/>
        </p:nvSpPr>
        <p:spPr>
          <a:xfrm>
            <a:off x="5943600" y="541020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Niharika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Perapalla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FB1FC5-65CD-4A29-89C1-8A682ED6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09600"/>
            <a:ext cx="6248400" cy="5853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776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D6919-AF5C-4755-A544-ABF8EBDABC41}"/>
              </a:ext>
            </a:extLst>
          </p:cNvPr>
          <p:cNvSpPr txBox="1"/>
          <p:nvPr/>
        </p:nvSpPr>
        <p:spPr>
          <a:xfrm>
            <a:off x="1466850" y="457202"/>
            <a:ext cx="62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Star comments are upvoted by people?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C353C-88A5-4D1E-B329-39A74B36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219200"/>
            <a:ext cx="6781800" cy="53175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2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0BE9BF-3541-4127-9608-2E972AE5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98" y="228602"/>
            <a:ext cx="6628807" cy="62190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675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A8C1E-64ED-43DB-9006-8B581DC26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68"/>
          <a:stretch/>
        </p:blipFill>
        <p:spPr>
          <a:xfrm>
            <a:off x="152400" y="243524"/>
            <a:ext cx="533400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93FF17-199D-4D29-8846-A3EC8802F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3" b="6027"/>
          <a:stretch/>
        </p:blipFill>
        <p:spPr>
          <a:xfrm>
            <a:off x="3352800" y="3614399"/>
            <a:ext cx="5520458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23557-F451-4721-9F21-B6E81E2006A1}"/>
              </a:ext>
            </a:extLst>
          </p:cNvPr>
          <p:cNvSpPr txBox="1"/>
          <p:nvPr/>
        </p:nvSpPr>
        <p:spPr>
          <a:xfrm>
            <a:off x="1676400" y="838202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Inferences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7EC30-C075-4389-A76A-173F5DDD9760}"/>
              </a:ext>
            </a:extLst>
          </p:cNvPr>
          <p:cNvSpPr txBox="1"/>
          <p:nvPr/>
        </p:nvSpPr>
        <p:spPr>
          <a:xfrm>
            <a:off x="1295400" y="1905000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apps in dataset are having high ratings &amp; are free apps.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Apps which are rated for 3+ age group were given more no. of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 &amp; Reference is the top category for all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 &amp; installs are somewhat correlated than other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people consider comments with 1 &amp; 5 stars while choosing an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B9E89-38EF-4310-8317-0B1E933C15D0}"/>
              </a:ext>
            </a:extLst>
          </p:cNvPr>
          <p:cNvSpPr txBox="1"/>
          <p:nvPr/>
        </p:nvSpPr>
        <p:spPr>
          <a:xfrm>
            <a:off x="1143000" y="904728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Goals: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57660-0F60-4A2F-9664-D10476C59517}"/>
              </a:ext>
            </a:extLst>
          </p:cNvPr>
          <p:cNvSpPr txBox="1"/>
          <p:nvPr/>
        </p:nvSpPr>
        <p:spPr>
          <a:xfrm>
            <a:off x="1143000" y="1646396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Trends of the apps updated in top categories year wise &amp; month wise.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rating is affected by other attributes?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50 apps &amp; any similar attributes among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companies producing apps in more than 1 category.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Predicting the rating of applications using 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0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0FD254-01F0-4A28-80E6-328EC7EF8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" r="4166"/>
          <a:stretch/>
        </p:blipFill>
        <p:spPr>
          <a:xfrm>
            <a:off x="152400" y="533400"/>
            <a:ext cx="8901150" cy="57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5FA140-D3B4-4DA0-A99E-21FDF783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" y="1295400"/>
            <a:ext cx="9144000" cy="4925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546C4-92CE-4212-8B40-65E57908B2E6}"/>
              </a:ext>
            </a:extLst>
          </p:cNvPr>
          <p:cNvSpPr txBox="1"/>
          <p:nvPr/>
        </p:nvSpPr>
        <p:spPr>
          <a:xfrm>
            <a:off x="2933700" y="405932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Trends of Top categories</a:t>
            </a:r>
          </a:p>
        </p:txBody>
      </p:sp>
    </p:spTree>
    <p:extLst>
      <p:ext uri="{BB962C8B-B14F-4D97-AF65-F5344CB8AC3E}">
        <p14:creationId xmlns:p14="http://schemas.microsoft.com/office/powerpoint/2010/main" val="293515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1E799-233D-47A1-84AA-434BB680F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/>
          <a:stretch/>
        </p:blipFill>
        <p:spPr>
          <a:xfrm>
            <a:off x="76200" y="833637"/>
            <a:ext cx="8991600" cy="51907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811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AECB7-95F3-4FFE-B17A-64C884A8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" y="1295402"/>
            <a:ext cx="8915400" cy="44341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78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3F534A-DE6E-42A7-ACC0-96C648C97E88}"/>
              </a:ext>
            </a:extLst>
          </p:cNvPr>
          <p:cNvCxnSpPr>
            <a:cxnSpLocks/>
          </p:cNvCxnSpPr>
          <p:nvPr/>
        </p:nvCxnSpPr>
        <p:spPr>
          <a:xfrm>
            <a:off x="4267200" y="1295400"/>
            <a:ext cx="0" cy="49530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6D6194-21AB-470B-91DF-323B65D9E8BF}"/>
              </a:ext>
            </a:extLst>
          </p:cNvPr>
          <p:cNvCxnSpPr>
            <a:cxnSpLocks/>
          </p:cNvCxnSpPr>
          <p:nvPr/>
        </p:nvCxnSpPr>
        <p:spPr>
          <a:xfrm flipV="1">
            <a:off x="1828802" y="1790700"/>
            <a:ext cx="4953001" cy="3810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147C87-1BDF-42FB-A121-8B9BE07176BF}"/>
              </a:ext>
            </a:extLst>
          </p:cNvPr>
          <p:cNvCxnSpPr>
            <a:cxnSpLocks/>
          </p:cNvCxnSpPr>
          <p:nvPr/>
        </p:nvCxnSpPr>
        <p:spPr>
          <a:xfrm>
            <a:off x="1843726" y="1828800"/>
            <a:ext cx="0" cy="4572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41F66D-766D-4002-BEAF-8D3D19690202}"/>
              </a:ext>
            </a:extLst>
          </p:cNvPr>
          <p:cNvCxnSpPr>
            <a:cxnSpLocks/>
          </p:cNvCxnSpPr>
          <p:nvPr/>
        </p:nvCxnSpPr>
        <p:spPr>
          <a:xfrm flipH="1">
            <a:off x="6781802" y="1790700"/>
            <a:ext cx="1" cy="4191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E5B2871-0B9F-4B8D-A354-FB8E71C64C72}"/>
              </a:ext>
            </a:extLst>
          </p:cNvPr>
          <p:cNvSpPr/>
          <p:nvPr/>
        </p:nvSpPr>
        <p:spPr>
          <a:xfrm>
            <a:off x="6185175" y="2202732"/>
            <a:ext cx="1358625" cy="838197"/>
          </a:xfrm>
          <a:prstGeom prst="roundRect">
            <a:avLst/>
          </a:prstGeom>
          <a:solidFill>
            <a:srgbClr val="F6F8AA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D26F8-B47B-4646-92C7-94CFA47650F5}"/>
              </a:ext>
            </a:extLst>
          </p:cNvPr>
          <p:cNvSpPr txBox="1"/>
          <p:nvPr/>
        </p:nvSpPr>
        <p:spPr>
          <a:xfrm>
            <a:off x="1156574" y="3465138"/>
            <a:ext cx="2577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Offered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514AD1-9504-44C3-AC16-4142D45D4993}"/>
              </a:ext>
            </a:extLst>
          </p:cNvPr>
          <p:cNvSpPr txBox="1"/>
          <p:nvPr/>
        </p:nvSpPr>
        <p:spPr>
          <a:xfrm>
            <a:off x="6185187" y="3436075"/>
            <a:ext cx="166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Helpfuls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159F8C-1662-4C05-8BAB-CF9B6D5A0AAC}"/>
              </a:ext>
            </a:extLst>
          </p:cNvPr>
          <p:cNvSpPr/>
          <p:nvPr/>
        </p:nvSpPr>
        <p:spPr>
          <a:xfrm>
            <a:off x="3234776" y="815416"/>
            <a:ext cx="2251625" cy="506692"/>
          </a:xfrm>
          <a:prstGeom prst="roundRect">
            <a:avLst/>
          </a:prstGeom>
          <a:solidFill>
            <a:srgbClr val="F6F8AA"/>
          </a:solidFill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play store apps dataset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9DC91C-4CB8-4BCE-BC7E-127B5B9E0F9B}"/>
              </a:ext>
            </a:extLst>
          </p:cNvPr>
          <p:cNvCxnSpPr>
            <a:cxnSpLocks/>
          </p:cNvCxnSpPr>
          <p:nvPr/>
        </p:nvCxnSpPr>
        <p:spPr>
          <a:xfrm>
            <a:off x="1843726" y="3135591"/>
            <a:ext cx="0" cy="329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8F32C2-A344-40D0-8FEE-177CCA598F0B}"/>
              </a:ext>
            </a:extLst>
          </p:cNvPr>
          <p:cNvCxnSpPr/>
          <p:nvPr/>
        </p:nvCxnSpPr>
        <p:spPr>
          <a:xfrm>
            <a:off x="6798297" y="3040929"/>
            <a:ext cx="0" cy="329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7DFB53-3B05-4C9F-BD39-09459EFF4084}"/>
              </a:ext>
            </a:extLst>
          </p:cNvPr>
          <p:cNvSpPr/>
          <p:nvPr/>
        </p:nvSpPr>
        <p:spPr>
          <a:xfrm>
            <a:off x="1220987" y="2286002"/>
            <a:ext cx="1358625" cy="838197"/>
          </a:xfrm>
          <a:prstGeom prst="roundRect">
            <a:avLst/>
          </a:prstGeom>
          <a:solidFill>
            <a:srgbClr val="F6F8AA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22128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2A2A60F-2365-4879-8B56-1D4C5ED18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r="22789"/>
          <a:stretch/>
        </p:blipFill>
        <p:spPr>
          <a:xfrm>
            <a:off x="251609" y="1162141"/>
            <a:ext cx="5484150" cy="53719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9F047-85A5-4DCF-A76D-A34DC4451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9"/>
          <a:stretch/>
        </p:blipFill>
        <p:spPr>
          <a:xfrm>
            <a:off x="5968746" y="1094787"/>
            <a:ext cx="2869660" cy="16751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792CAB-6978-4F0B-8922-CB7ADD22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623" y="3257462"/>
            <a:ext cx="2823754" cy="15360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36412-8F57-4AA6-9996-A2F8B2C42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78" y="5257801"/>
            <a:ext cx="2718843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D907FB-22D0-42FD-808A-8069E2EB9B67}"/>
              </a:ext>
            </a:extLst>
          </p:cNvPr>
          <p:cNvSpPr/>
          <p:nvPr/>
        </p:nvSpPr>
        <p:spPr>
          <a:xfrm>
            <a:off x="76200" y="914402"/>
            <a:ext cx="8915400" cy="5867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ABB6FB-A3F5-492C-A03B-AB3B6C17F93E}"/>
              </a:ext>
            </a:extLst>
          </p:cNvPr>
          <p:cNvCxnSpPr>
            <a:cxnSpLocks/>
          </p:cNvCxnSpPr>
          <p:nvPr/>
        </p:nvCxnSpPr>
        <p:spPr>
          <a:xfrm>
            <a:off x="5867400" y="914402"/>
            <a:ext cx="0" cy="586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23CFF-BA37-41D3-8D64-EB6C10FC1B52}"/>
              </a:ext>
            </a:extLst>
          </p:cNvPr>
          <p:cNvCxnSpPr/>
          <p:nvPr/>
        </p:nvCxnSpPr>
        <p:spPr>
          <a:xfrm>
            <a:off x="5867400" y="29718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CB6890-46FE-4585-A289-0D365BF19602}"/>
              </a:ext>
            </a:extLst>
          </p:cNvPr>
          <p:cNvCxnSpPr/>
          <p:nvPr/>
        </p:nvCxnSpPr>
        <p:spPr>
          <a:xfrm>
            <a:off x="5894724" y="4953000"/>
            <a:ext cx="312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7570E7-54B4-42D5-A5FF-C2C9B79E8E19}"/>
              </a:ext>
            </a:extLst>
          </p:cNvPr>
          <p:cNvSpPr txBox="1"/>
          <p:nvPr/>
        </p:nvSpPr>
        <p:spPr>
          <a:xfrm>
            <a:off x="3048000" y="259409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Apps &amp; Similar Attributes</a:t>
            </a:r>
          </a:p>
        </p:txBody>
      </p:sp>
    </p:spTree>
    <p:extLst>
      <p:ext uri="{BB962C8B-B14F-4D97-AF65-F5344CB8AC3E}">
        <p14:creationId xmlns:p14="http://schemas.microsoft.com/office/powerpoint/2010/main" val="92823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65755-CC05-46CF-AD11-21E5D741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4" y="1215219"/>
            <a:ext cx="7860384" cy="3974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36CCBA-CED7-44CB-89B5-87C75C2EB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562600"/>
            <a:ext cx="7974291" cy="1194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71EB6-60F3-4226-A066-196CE7CC0E6C}"/>
              </a:ext>
            </a:extLst>
          </p:cNvPr>
          <p:cNvSpPr txBox="1"/>
          <p:nvPr/>
        </p:nvSpPr>
        <p:spPr>
          <a:xfrm>
            <a:off x="762001" y="381000"/>
            <a:ext cx="736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companies producing apps in more than one category</a:t>
            </a:r>
          </a:p>
        </p:txBody>
      </p:sp>
    </p:spTree>
    <p:extLst>
      <p:ext uri="{BB962C8B-B14F-4D97-AF65-F5344CB8AC3E}">
        <p14:creationId xmlns:p14="http://schemas.microsoft.com/office/powerpoint/2010/main" val="235783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C05440-CAF4-428D-9912-37D75375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43753"/>
            <a:ext cx="6515100" cy="1914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E59794-90F4-4815-B96D-FB2EFD96A53F}"/>
              </a:ext>
            </a:extLst>
          </p:cNvPr>
          <p:cNvSpPr txBox="1"/>
          <p:nvPr/>
        </p:nvSpPr>
        <p:spPr>
          <a:xfrm>
            <a:off x="3086100" y="7620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Label 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721C0-FA84-4583-A118-9E38EF02118C}"/>
              </a:ext>
            </a:extLst>
          </p:cNvPr>
          <p:cNvSpPr txBox="1"/>
          <p:nvPr/>
        </p:nvSpPr>
        <p:spPr>
          <a:xfrm>
            <a:off x="990600" y="1772098"/>
            <a:ext cx="666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used for converting categorical columns to numerical columns.</a:t>
            </a:r>
          </a:p>
        </p:txBody>
      </p:sp>
    </p:spTree>
    <p:extLst>
      <p:ext uri="{BB962C8B-B14F-4D97-AF65-F5344CB8AC3E}">
        <p14:creationId xmlns:p14="http://schemas.microsoft.com/office/powerpoint/2010/main" val="30630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E2F572-986E-47E0-81B5-E8E969B37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49122"/>
              </p:ext>
            </p:extLst>
          </p:nvPr>
        </p:nvGraphicFramePr>
        <p:xfrm>
          <a:off x="1600200" y="4191000"/>
          <a:ext cx="52578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06907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722932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62196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87545481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r2_score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8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Model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5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Decision Tree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1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27747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B03E96-F07D-48FA-973B-8C7884A3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19225"/>
            <a:ext cx="8496300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4A15CF-A89B-49AF-9723-369B40BACA6B}"/>
              </a:ext>
            </a:extLst>
          </p:cNvPr>
          <p:cNvSpPr txBox="1"/>
          <p:nvPr/>
        </p:nvSpPr>
        <p:spPr>
          <a:xfrm>
            <a:off x="2514600" y="40395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162138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BEF6BE-01B5-4806-B208-6D5E8C663178}"/>
              </a:ext>
            </a:extLst>
          </p:cNvPr>
          <p:cNvSpPr txBox="1"/>
          <p:nvPr/>
        </p:nvSpPr>
        <p:spPr>
          <a:xfrm>
            <a:off x="914400" y="1997839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growing years more number of apps are updated.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 which are in Rated for 3+, Books &amp; Education category are the top applications.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Samsung &amp; Microsoft are some of the well known companies producing apps in more than 1 category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regression model is more appropriate for my dataset.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B21C2-E9D7-4A69-A681-EE0AA03900BE}"/>
              </a:ext>
            </a:extLst>
          </p:cNvPr>
          <p:cNvSpPr txBox="1"/>
          <p:nvPr/>
        </p:nvSpPr>
        <p:spPr>
          <a:xfrm>
            <a:off x="1143000" y="12192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Conclusion: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828804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9EE0C-7C79-480C-B787-EB0B4FEBC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5" r="35227" b="-1"/>
          <a:stretch/>
        </p:blipFill>
        <p:spPr>
          <a:xfrm>
            <a:off x="0" y="10"/>
            <a:ext cx="4929808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A2D56-4320-422A-A381-4E8CA5A94E88}"/>
              </a:ext>
            </a:extLst>
          </p:cNvPr>
          <p:cNvSpPr txBox="1"/>
          <p:nvPr/>
        </p:nvSpPr>
        <p:spPr>
          <a:xfrm>
            <a:off x="5257800" y="641570"/>
            <a:ext cx="3276600" cy="55748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https://stackoverflow.com/questions/48393336/pandas-groupby-sort-within-groups-retaining-multiple-aggregates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https://datatofish.com/replace-values-pandas-dataframe/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https://www.geeksforgeeks.org/python-pandas-to_numeric-method/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https://towardsdatascience.com/all-machine-learning-models-explained-in-6-minutes-9fe30ff6776a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/>
              <a:t>https://medium.com/data-science-bootcamp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13384-E49D-44F1-B507-9FFE3A9054D5}"/>
              </a:ext>
            </a:extLst>
          </p:cNvPr>
          <p:cNvSpPr txBox="1"/>
          <p:nvPr/>
        </p:nvSpPr>
        <p:spPr>
          <a:xfrm>
            <a:off x="381000" y="457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9945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95154-970E-4903-A4D7-8749E0F10930}"/>
              </a:ext>
            </a:extLst>
          </p:cNvPr>
          <p:cNvSpPr txBox="1"/>
          <p:nvPr/>
        </p:nvSpPr>
        <p:spPr>
          <a:xfrm>
            <a:off x="4191000" y="2057400"/>
            <a:ext cx="3347401" cy="1269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6AC1184-9DFD-4E32-BBB0-3033ACAD8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676400"/>
            <a:ext cx="2364330" cy="236433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9482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26FAF0-CE75-4159-BC4F-D75476ECC379}"/>
              </a:ext>
            </a:extLst>
          </p:cNvPr>
          <p:cNvSpPr/>
          <p:nvPr/>
        </p:nvSpPr>
        <p:spPr>
          <a:xfrm>
            <a:off x="1068678" y="2494452"/>
            <a:ext cx="3040158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2E931-63A7-419D-A607-78C56A21C3AB}"/>
              </a:ext>
            </a:extLst>
          </p:cNvPr>
          <p:cNvSpPr/>
          <p:nvPr/>
        </p:nvSpPr>
        <p:spPr>
          <a:xfrm>
            <a:off x="762000" y="1295400"/>
            <a:ext cx="8001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Dropped the Rows with all empty rating values.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cost column-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Ex:- ₫‚«46,000Buy  or Was ₫‚«98,000, now reduced to â‚«61,000 Buy.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Size column has both in kb &amp; Mb values.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Removed + from installs &amp; ‘total’ from reviews column using regex.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Added column ‘type’(free/paid) based on cost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Merged some of the genres like Education &amp; Educational by creating category column drilled down from 48 genres to 36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332A1-D94E-4F19-93CA-CD9354164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12" r="-301" b="81759"/>
          <a:stretch/>
        </p:blipFill>
        <p:spPr>
          <a:xfrm>
            <a:off x="914402" y="1811638"/>
            <a:ext cx="4895347" cy="573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80AB9-49E7-4876-9B22-3D335E0E8CA5}"/>
              </a:ext>
            </a:extLst>
          </p:cNvPr>
          <p:cNvSpPr txBox="1"/>
          <p:nvPr/>
        </p:nvSpPr>
        <p:spPr>
          <a:xfrm>
            <a:off x="2819400" y="409901"/>
            <a:ext cx="2840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74345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2"/>
            <a:ext cx="2138628" cy="6638625"/>
            <a:chOff x="2487613" y="285750"/>
            <a:chExt cx="2428875" cy="5654676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4" y="157"/>
            <a:ext cx="1767505" cy="6853096"/>
            <a:chOff x="6627813" y="195610"/>
            <a:chExt cx="1952625" cy="5678141"/>
          </a:xfrm>
        </p:grpSpPr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7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7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3" name="TextBox 2">
            <a:extLst>
              <a:ext uri="{FF2B5EF4-FFF2-40B4-BE49-F238E27FC236}">
                <a16:creationId xmlns:a16="http://schemas.microsoft.com/office/drawing/2014/main" id="{D37F0C4E-7FB7-48CE-B346-DA7E6CE49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766809"/>
              </p:ext>
            </p:extLst>
          </p:nvPr>
        </p:nvGraphicFramePr>
        <p:xfrm>
          <a:off x="1323743" y="1790109"/>
          <a:ext cx="6372459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66C8D6-2D9E-4479-949F-6AC29167B977}"/>
              </a:ext>
            </a:extLst>
          </p:cNvPr>
          <p:cNvSpPr txBox="1"/>
          <p:nvPr/>
        </p:nvSpPr>
        <p:spPr>
          <a:xfrm>
            <a:off x="1424860" y="66607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Modules Used</a:t>
            </a:r>
          </a:p>
        </p:txBody>
      </p:sp>
    </p:spTree>
    <p:extLst>
      <p:ext uri="{BB962C8B-B14F-4D97-AF65-F5344CB8AC3E}">
        <p14:creationId xmlns:p14="http://schemas.microsoft.com/office/powerpoint/2010/main" val="178878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BB217E81-6D57-4D04-87DA-702561B50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3" r="2" b="2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2B584B-0C2A-4795-95EB-2E184C61B0C7}"/>
              </a:ext>
            </a:extLst>
          </p:cNvPr>
          <p:cNvSpPr txBox="1"/>
          <p:nvPr/>
        </p:nvSpPr>
        <p:spPr>
          <a:xfrm>
            <a:off x="762000" y="53340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Baskerville Old Face" panose="02020602080505020303" pitchFamily="18" charset="0"/>
              </a:rPr>
              <a:t>Exploratory Data Analysis</a:t>
            </a:r>
            <a:endParaRPr lang="en-US" sz="54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3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18072-EBC5-4CE2-AB7F-171364B2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9" y="849322"/>
            <a:ext cx="8317362" cy="539907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017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9C1D7-88EA-41D2-AE73-B1F902149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/>
          <a:stretch/>
        </p:blipFill>
        <p:spPr>
          <a:xfrm>
            <a:off x="90855" y="1357602"/>
            <a:ext cx="9034291" cy="41427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85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ABAA1E-6CB8-43FB-8FF2-9CB014F2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1" y="1143000"/>
            <a:ext cx="7775018" cy="4343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84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FD188-6CE2-4ABC-B567-729234EA1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r="3333"/>
          <a:stretch/>
        </p:blipFill>
        <p:spPr>
          <a:xfrm>
            <a:off x="165120" y="1066802"/>
            <a:ext cx="8813763" cy="45792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2807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431</Words>
  <Application>Microsoft Office PowerPoint</Application>
  <PresentationFormat>Letter Paper (8.5x11 in)</PresentationFormat>
  <Paragraphs>110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Baskerville Old Face</vt:lpstr>
      <vt:lpstr>Calibri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 Reddy</dc:creator>
  <cp:lastModifiedBy>Niharika Reddy</cp:lastModifiedBy>
  <cp:revision>8</cp:revision>
  <dcterms:created xsi:type="dcterms:W3CDTF">2020-12-02T06:20:22Z</dcterms:created>
  <dcterms:modified xsi:type="dcterms:W3CDTF">2020-12-03T18:58:03Z</dcterms:modified>
</cp:coreProperties>
</file>