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gazzo" userId="69610708d668867a" providerId="LiveId" clId="{10D4C122-8D39-45C2-9248-602C0263E584}"/>
    <pc:docChg chg="custSel modSld">
      <pc:chgData name="alessandro gazzo" userId="69610708d668867a" providerId="LiveId" clId="{10D4C122-8D39-45C2-9248-602C0263E584}" dt="2025-10-05T21:03:34.513" v="2"/>
      <pc:docMkLst>
        <pc:docMk/>
      </pc:docMkLst>
      <pc:sldChg chg="addSp delSp modSp mod addAnim">
        <pc:chgData name="alessandro gazzo" userId="69610708d668867a" providerId="LiveId" clId="{10D4C122-8D39-45C2-9248-602C0263E584}" dt="2025-10-05T21:03:34.513" v="2"/>
        <pc:sldMkLst>
          <pc:docMk/>
          <pc:sldMk cId="95992585" sldId="256"/>
        </pc:sldMkLst>
        <pc:spChg chg="mod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2" creationId="{4030B33F-2129-429C-A103-3C5B4CBA87C8}"/>
          </ac:spMkLst>
        </pc:spChg>
        <pc:spChg chg="mod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3" creationId="{8EDE9A60-600D-4030-89B4-FD768DC7991E}"/>
          </ac:spMkLst>
        </pc:spChg>
        <pc:spChg chg="del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8" creationId="{8C790BE2-4E4F-4AAF-81A2-4A6F4885EBE6}"/>
          </ac:spMkLst>
        </pc:spChg>
        <pc:spChg chg="del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10" creationId="{D28B54C3-B57B-472A-B96E-1FCB67093DC2}"/>
          </ac:spMkLst>
        </pc:spChg>
        <pc:spChg chg="del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12" creationId="{7DB3C429-F8DA-49B9-AF84-21996FCF78B5}"/>
          </ac:spMkLst>
        </pc:spChg>
        <pc:spChg chg="del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14" creationId="{E12088DD-B1AD-40E0-8B86-1D87A2CCD9BE}"/>
          </ac:spMkLst>
        </pc:spChg>
        <pc:spChg chg="del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18" creationId="{0C395952-4E26-45A2-8756-2ADFD6E53C6E}"/>
          </ac:spMkLst>
        </pc:spChg>
        <pc:spChg chg="del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20" creationId="{4734BADF-9461-4621-B112-2D7BABEA7DD0}"/>
          </ac:spMkLst>
        </pc:spChg>
        <pc:spChg chg="add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25" creationId="{934F1179-B481-4F9E-BCA3-AFB972070F83}"/>
          </ac:spMkLst>
        </pc:spChg>
        <pc:spChg chg="add">
          <ac:chgData name="alessandro gazzo" userId="69610708d668867a" providerId="LiveId" clId="{10D4C122-8D39-45C2-9248-602C0263E584}" dt="2025-10-05T21:03:34.505" v="0" actId="26606"/>
          <ac:spMkLst>
            <pc:docMk/>
            <pc:sldMk cId="95992585" sldId="256"/>
            <ac:spMk id="29" creationId="{EE04B5EB-F158-4507-90DD-BD23620C7C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4030B33F-2129-429C-A103-3C5B4CBA87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7200"/>
              <a:t>BizIndex_Tableu_Nora Perotti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EDE9A60-600D-4030-89B4-FD768DC79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/>
              <a:t>File created on: 10/5/2025 5:01:17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Triangle 8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7E9D4B-7BFA-4D10-B666-547BAC499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Biz Tax rate">
            <a:extLst>
              <a:ext uri="{FF2B5EF4-FFF2-40B4-BE49-F238E27FC236}">
                <a16:creationId xmlns:a16="http://schemas.microsoft.com/office/drawing/2014/main" id="{C2119C03-42C6-4B9A-8F03-CB2BC9C89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70" y="918546"/>
            <a:ext cx="1157695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2F15A2D-2324-487D-A02A-BF46C5C58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7A7F34E-D418-47E2-9F86-2C45BBC31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2AEAFA59-923A-4F54-8B49-44C970BCC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slide3" descr="Days to Start Biz">
            <a:extLst>
              <a:ext uri="{FF2B5EF4-FFF2-40B4-BE49-F238E27FC236}">
                <a16:creationId xmlns:a16="http://schemas.microsoft.com/office/drawing/2014/main" id="{DF581248-CBC4-44FA-8540-2EEC7DFF3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6877" y="918546"/>
            <a:ext cx="1257281" cy="497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Ease of Biz Correlation Sheet">
            <a:extLst>
              <a:ext uri="{FF2B5EF4-FFF2-40B4-BE49-F238E27FC236}">
                <a16:creationId xmlns:a16="http://schemas.microsoft.com/office/drawing/2014/main" id="{7A419030-2EEC-4DDD-A36B-84DAA3C52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232" y="457200"/>
            <a:ext cx="651353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13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BizIndex_Tableu_Nora Perotti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alessandro gazzo</cp:lastModifiedBy>
  <cp:revision>1</cp:revision>
  <dcterms:created xsi:type="dcterms:W3CDTF">2025-10-05T21:01:18Z</dcterms:created>
  <dcterms:modified xsi:type="dcterms:W3CDTF">2025-10-05T21:03:39Z</dcterms:modified>
</cp:coreProperties>
</file>