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8A9E621E-5604-4445-B1B0-4D5A7D2FB81A}" v="3" dt="2025-10-05T18:56:17.78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4660"/>
  </p:normalViewPr>
  <p:slideViewPr>
    <p:cSldViewPr snapToGrid="0">
      <p:cViewPr varScale="1">
        <p:scale>
          <a:sx n="98" d="100"/>
          <a:sy n="98" d="100"/>
        </p:scale>
        <p:origin x="84" y="3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10" Type="http://schemas.microsoft.com/office/2015/10/relationships/revisionInfo" Target="revisionInfo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3345919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387224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2364636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2393121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73088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861022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992572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354387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91245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68002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4110575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image" Target="../media/image1.jpg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ED1C14C-A143-42F5-B247-D0E800131009}" type="datetimeFigureOut">
              <a:rPr lang="en-US" smtClean="0"/>
              <a:t>10/5/2025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5B03D32D-F1BC-4E9C-97E1-36CFF5B22341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132396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50000" t="50000" r="50000" b="5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2FDF9410-E530-4E71-A2C0-4C24B48964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2" y="0"/>
            <a:ext cx="12191695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slide1">
            <a:extLst>
              <a:ext uri="{FF2B5EF4-FFF2-40B4-BE49-F238E27FC236}">
                <a16:creationId xmlns:a16="http://schemas.microsoft.com/office/drawing/2014/main" id="{6B3C9648-C5BA-44A1-A753-0BAE0F520A2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752966" y="1427304"/>
            <a:ext cx="8686800" cy="3241515"/>
          </a:xfrm>
        </p:spPr>
        <p:txBody>
          <a:bodyPr anchor="ctr">
            <a:normAutofit/>
          </a:bodyPr>
          <a:lstStyle/>
          <a:p>
            <a:r>
              <a:rPr lang="en-US" sz="5400" dirty="0" err="1"/>
              <a:t>Superstore_dashboard</a:t>
            </a:r>
            <a:endParaRPr lang="en-US" sz="5400" dirty="0"/>
          </a:p>
        </p:txBody>
      </p:sp>
      <p:sp>
        <p:nvSpPr>
          <p:cNvPr id="3" name="slide1">
            <a:extLst>
              <a:ext uri="{FF2B5EF4-FFF2-40B4-BE49-F238E27FC236}">
                <a16:creationId xmlns:a16="http://schemas.microsoft.com/office/drawing/2014/main" id="{2CD85FC2-1AF3-4290-9CF8-B98F9FAA82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752966" y="5132139"/>
            <a:ext cx="8686800" cy="631270"/>
          </a:xfrm>
        </p:spPr>
        <p:txBody>
          <a:bodyPr>
            <a:normAutofit/>
          </a:bodyPr>
          <a:lstStyle/>
          <a:p>
            <a:r>
              <a:rPr dirty="0"/>
              <a:t>File created on: 10/5/2025 2:54:07 PM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3268B1E-8861-4702-9529-5A8FB23A618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1094758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BC6646AE-8FD6-411E-8640-6CCB250D54F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752966" y="4923706"/>
            <a:ext cx="868680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3" name="Rectangle 12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C589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2" name="slide2" descr="LineChart">
            <a:extLst>
              <a:ext uri="{FF2B5EF4-FFF2-40B4-BE49-F238E27FC236}">
                <a16:creationId xmlns:a16="http://schemas.microsoft.com/office/drawing/2014/main" id="{5F10F034-DCCB-4ED6-936D-B46405BDD0D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40590" y="643467"/>
            <a:ext cx="7710819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4" name="Rectangle 13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9D2D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3" name="slide3" descr="BarChart">
            <a:extLst>
              <a:ext uri="{FF2B5EF4-FFF2-40B4-BE49-F238E27FC236}">
                <a16:creationId xmlns:a16="http://schemas.microsoft.com/office/drawing/2014/main" id="{A3CCB4AE-ACB0-4D9A-B433-4DE06C5E9F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21619" y="643467"/>
            <a:ext cx="2548762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rotWithShape="1">
          <a:gsLst>
            <a:gs pos="0">
              <a:schemeClr val="bg2">
                <a:tint val="94000"/>
                <a:satMod val="80000"/>
                <a:lumMod val="106000"/>
              </a:schemeClr>
            </a:gs>
            <a:gs pos="100000">
              <a:schemeClr val="bg2">
                <a:shade val="80000"/>
              </a:schemeClr>
            </a:gs>
          </a:gsLst>
          <a:path path="circle">
            <a:fillToRect l="43000" r="43000" b="100000"/>
          </a:path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Rectangle 8">
            <a:extLst>
              <a:ext uri="{FF2B5EF4-FFF2-40B4-BE49-F238E27FC236}">
                <a16:creationId xmlns:a16="http://schemas.microsoft.com/office/drawing/2014/main" id="{CDDE5CDF-1512-4CDA-B956-23D223F8DE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en-US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029D7D8-5A6B-4C76-94C8-15798C6C5AD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5C9319C-E20D-4884-952F-60B6A58C3E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 useBgFill="1">
        <p:nvSpPr>
          <p:cNvPr id="15" name="Rectangle 14">
            <a:extLst>
              <a:ext uri="{FF2B5EF4-FFF2-40B4-BE49-F238E27FC236}">
                <a16:creationId xmlns:a16="http://schemas.microsoft.com/office/drawing/2014/main" id="{F1176DA6-4BBF-42A4-9C94-E6613CCD6B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9AAB0AE-172B-4FB4-80C2-86CD6B82422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11237976" cy="5897880"/>
          </a:xfrm>
          <a:prstGeom prst="rect">
            <a:avLst/>
          </a:prstGeom>
          <a:solidFill>
            <a:schemeClr val="bg1"/>
          </a:solidFill>
          <a:ln w="22225">
            <a:solidFill>
              <a:srgbClr val="FFCD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4" name="slide4" descr="Dashboard 1">
            <a:extLst>
              <a:ext uri="{FF2B5EF4-FFF2-40B4-BE49-F238E27FC236}">
                <a16:creationId xmlns:a16="http://schemas.microsoft.com/office/drawing/2014/main" id="{7E1AE893-B145-4B69-B4DF-E42FF383E9B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14083" y="643467"/>
            <a:ext cx="6963833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992585"/>
      </p:ext>
    </p:extLst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3</TotalTime>
  <Words>10</Words>
  <Application>Microsoft Office PowerPoint</Application>
  <PresentationFormat>Widescreen</PresentationFormat>
  <Paragraphs>2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Gill Sans MT</vt:lpstr>
      <vt:lpstr>Gallery</vt:lpstr>
      <vt:lpstr>Superstore_dashboard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User</dc:creator>
  <cp:lastModifiedBy>alessandro gazzo</cp:lastModifiedBy>
  <cp:revision>1</cp:revision>
  <dcterms:created xsi:type="dcterms:W3CDTF">2025-10-05T18:54:09Z</dcterms:created>
  <dcterms:modified xsi:type="dcterms:W3CDTF">2025-10-05T18:58:50Z</dcterms:modified>
</cp:coreProperties>
</file>