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4E63CBCC-BAFF-D07F-3C7C-C50272944D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667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3398E075-1335-47EF-9892-4FE8F9D84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World Indicators_Tableu_Nora Perotti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4D087D-E31A-4B7F-954D-160625FB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File created on: 10/5/2025 4:48:00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slide2" descr="Tourism By Country/Region">
            <a:extLst>
              <a:ext uri="{FF2B5EF4-FFF2-40B4-BE49-F238E27FC236}">
                <a16:creationId xmlns:a16="http://schemas.microsoft.com/office/drawing/2014/main" id="{18EDACA6-1ACB-45A3-9CF6-312CBDE32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 b="732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Tourism Over Time">
            <a:extLst>
              <a:ext uri="{FF2B5EF4-FFF2-40B4-BE49-F238E27FC236}">
                <a16:creationId xmlns:a16="http://schemas.microsoft.com/office/drawing/2014/main" id="{835D81F1-0B9A-40A3-90CC-DED97B856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49" y="457200"/>
            <a:ext cx="26449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World Indicators_Tableu_Nora Perotti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alessandro gazzo</cp:lastModifiedBy>
  <cp:revision>1</cp:revision>
  <dcterms:created xsi:type="dcterms:W3CDTF">2025-10-05T20:48:04Z</dcterms:created>
  <dcterms:modified xsi:type="dcterms:W3CDTF">2025-10-05T20:49:52Z</dcterms:modified>
</cp:coreProperties>
</file>