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96C8-F88B-4865-A9BD-9797429C904A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76D9-E56D-4042-8671-24788689466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4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96C8-F88B-4865-A9BD-9797429C904A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76D9-E56D-4042-8671-247886894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04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96C8-F88B-4865-A9BD-9797429C904A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76D9-E56D-4042-8671-247886894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23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96C8-F88B-4865-A9BD-9797429C904A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76D9-E56D-4042-8671-247886894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83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96C8-F88B-4865-A9BD-9797429C904A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76D9-E56D-4042-8671-24788689466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08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96C8-F88B-4865-A9BD-9797429C904A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76D9-E56D-4042-8671-247886894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25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96C8-F88B-4865-A9BD-9797429C904A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76D9-E56D-4042-8671-247886894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28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96C8-F88B-4865-A9BD-9797429C904A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76D9-E56D-4042-8671-247886894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97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96C8-F88B-4865-A9BD-9797429C904A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76D9-E56D-4042-8671-247886894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B096C8-F88B-4865-A9BD-9797429C904A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5176D9-E56D-4042-8671-247886894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17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96C8-F88B-4865-A9BD-9797429C904A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76D9-E56D-4042-8671-247886894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56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FB096C8-F88B-4865-A9BD-9797429C904A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5176D9-E56D-4042-8671-24788689466A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75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23C3-3151-4CB0-8BD7-9ADA45BE7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Battle of the Neighborhoods – NYC Italian Restaurants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844C3-43D6-4512-85CC-6B86BC7D0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Nicholas Peters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12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7D38-3A8C-4824-B903-48E7645AC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Italian Restaurants in NYC?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E65508-9199-4D89-B1CE-BE4D4C2498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New York City has the largest population of Italian Americans in all of North America</a:t>
            </a:r>
          </a:p>
          <a:p>
            <a:pPr marL="0" indent="0">
              <a:buNone/>
            </a:pPr>
            <a:r>
              <a:rPr lang="en-US" dirty="0"/>
              <a:t>I come from a long line of Italian restaurateurs, many of whom immigrated to New York City back in the early 20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  <a:p>
            <a:pPr marL="0" indent="0">
              <a:buNone/>
            </a:pPr>
            <a:r>
              <a:rPr lang="en-GB" dirty="0"/>
              <a:t>My siblings are going into the family business, so I thought I could help them find the best location to start their restaurant</a:t>
            </a:r>
          </a:p>
          <a:p>
            <a:pPr marL="0" indent="0">
              <a:buNone/>
            </a:pPr>
            <a:r>
              <a:rPr lang="en-GB" dirty="0"/>
              <a:t>I want to find them a </a:t>
            </a:r>
            <a:r>
              <a:rPr lang="en-GB" dirty="0" err="1"/>
              <a:t>neighborhood</a:t>
            </a:r>
            <a:r>
              <a:rPr lang="en-GB" dirty="0"/>
              <a:t> in one of the five boroughs to set up shop that has the best average rating and not too much competition from other Italian restaurants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The 10 Tallest Buildings in New York City">
            <a:extLst>
              <a:ext uri="{FF2B5EF4-FFF2-40B4-BE49-F238E27FC236}">
                <a16:creationId xmlns:a16="http://schemas.microsoft.com/office/drawing/2014/main" id="{1FB3B83B-B16A-4A52-9D51-AC03DB2275C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210612"/>
            <a:ext cx="4938712" cy="329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48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BA03C-EE40-4B16-A8D6-CB63C190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York City Boroughs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2253EB-0615-4690-BC32-C3EDEF0FB8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332435"/>
            <a:ext cx="4938712" cy="305038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483CBD-9780-4F54-A1F0-E988AAFA11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Shown to the left is the number of neighborhoods in the five NYC boroughs: Bronx, Brooklyn, Manhattan, Queens, and Staten Island</a:t>
            </a:r>
          </a:p>
          <a:p>
            <a:r>
              <a:rPr lang="en-US" dirty="0"/>
              <a:t>As seen, Manhattan has the least amount of neighborhoods – however, it has been known to have many Italian Americans. It has almost a third of the Italian American population in New York City (almost 1 million!)</a:t>
            </a:r>
          </a:p>
          <a:p>
            <a:r>
              <a:rPr lang="en-GB" dirty="0"/>
              <a:t>Manhattan has a large population density of Italian Americans, making it an ideal spot for an Italian restaurant – many potential customers!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24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58C7-7625-4CD6-80C4-C79D015D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Italian Restaurants in NYC Boroughs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C4D64F-85BD-45D4-AC79-9638C3E57D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377264"/>
            <a:ext cx="4938712" cy="296072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8C080-FC7F-4B94-8C71-DB3AFB94A5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Shown to the left is the number of Italian restaurants in each of the five NYC boroughs</a:t>
            </a:r>
          </a:p>
          <a:p>
            <a:r>
              <a:rPr lang="en-US" dirty="0"/>
              <a:t>Manhattan has the highest number of Italian restaurants, which makes sense, as Manhattan has almost 1 million Italian Americans!</a:t>
            </a:r>
          </a:p>
          <a:p>
            <a:r>
              <a:rPr lang="en-GB" dirty="0"/>
              <a:t>Manhattan seems like the best choice in boroughs so far – hopefully further research supports this choice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9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FE161-6DC8-41C2-8C68-2AF39C7A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/>
              <a:t>Italian Restaurants in NYC Neighborhoods</a:t>
            </a:r>
            <a:endParaRPr lang="en-GB" sz="4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FC633D-71C6-4F85-AFE7-398A6C049D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574634"/>
            <a:ext cx="4938712" cy="256598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AE4E2-1E7A-4911-8D89-D460E4C36E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Shown to the left is the number of Italian restaurants in 10 of the most popular NYC neighborhoods for Italian restaurants</a:t>
            </a:r>
          </a:p>
          <a:p>
            <a:r>
              <a:rPr lang="en-GB" dirty="0"/>
              <a:t>7 out of 10 of these </a:t>
            </a:r>
            <a:r>
              <a:rPr lang="en-GB" dirty="0" err="1"/>
              <a:t>neighborhoods</a:t>
            </a:r>
            <a:r>
              <a:rPr lang="en-GB" dirty="0"/>
              <a:t> listed are located in Manhattan: Greenwich Village, West Village, Lenox Hill, </a:t>
            </a:r>
            <a:r>
              <a:rPr lang="en-GB" dirty="0" err="1"/>
              <a:t>Noho</a:t>
            </a:r>
            <a:r>
              <a:rPr lang="en-GB" dirty="0"/>
              <a:t>, Yorkville, Little Italy, and Chelsea</a:t>
            </a:r>
          </a:p>
          <a:p>
            <a:r>
              <a:rPr lang="en-GB" dirty="0"/>
              <a:t>It seems like Manhattan is indeed the hot spot for Italian restaurants!</a:t>
            </a:r>
          </a:p>
          <a:p>
            <a:r>
              <a:rPr lang="en-GB" dirty="0"/>
              <a:t>There will be a lot of competition, though, especially in Greenwich Village and West Village, so it would be best to focus on the other 5 Manhattan </a:t>
            </a:r>
            <a:r>
              <a:rPr lang="en-GB" dirty="0" err="1"/>
              <a:t>neighborhoods</a:t>
            </a:r>
            <a:r>
              <a:rPr lang="en-GB" dirty="0"/>
              <a:t> that have about half the competition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38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E814B-2918-4512-80F1-1BE8DAB3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/>
              <a:t>Italian Restaurant Average Ratings in NYC</a:t>
            </a:r>
            <a:endParaRPr lang="en-GB" sz="4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B67478-9982-477E-8757-6A00AC237E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7280" y="2971590"/>
            <a:ext cx="2228850" cy="177165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A7CD1-7812-4AFB-90AD-E50B433D8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3"/>
            <a:ext cx="4937760" cy="427822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average ratings for Italian restaurants in each of the five NYC boroughs are shown to the far left</a:t>
            </a:r>
          </a:p>
          <a:p>
            <a:r>
              <a:rPr lang="en-US" dirty="0"/>
              <a:t>As seen, Manhattan has the highest average rating for Italian restaurants!</a:t>
            </a:r>
          </a:p>
          <a:p>
            <a:r>
              <a:rPr lang="en-US" dirty="0"/>
              <a:t>In the table to the close left, 6 of the 10 neighborhoods that have the highest average rating for Italian restaurants are located in Manhattan: Tribeca, Hamilton Heights, Lower East Side, </a:t>
            </a:r>
            <a:r>
              <a:rPr lang="en-US" dirty="0" err="1"/>
              <a:t>Noho</a:t>
            </a:r>
            <a:r>
              <a:rPr lang="en-US" dirty="0"/>
              <a:t>, Greenwich Village, and Soho</a:t>
            </a:r>
          </a:p>
          <a:p>
            <a:r>
              <a:rPr lang="en-US" dirty="0"/>
              <a:t>Note, only </a:t>
            </a:r>
            <a:r>
              <a:rPr lang="en-US" dirty="0" err="1"/>
              <a:t>Noho</a:t>
            </a:r>
            <a:r>
              <a:rPr lang="en-US" dirty="0"/>
              <a:t> and Greenwich Village have more than two Italian restaurants, all the other Manhattan neighborhoods either have one or two Italian restaurants – although their ratings may be higher (with exception of Soho), they may not be well known for Italian food</a:t>
            </a:r>
          </a:p>
          <a:p>
            <a:r>
              <a:rPr lang="en-US" dirty="0"/>
              <a:t>Meanwhile, </a:t>
            </a:r>
            <a:r>
              <a:rPr lang="en-US" dirty="0" err="1"/>
              <a:t>Noho</a:t>
            </a:r>
            <a:r>
              <a:rPr lang="en-US" dirty="0"/>
              <a:t> and Greenwich Village have 6 and 12 Italian restaurants, respectively, which can lead to new potential customers visiting a neighborhood known for its Italian food</a:t>
            </a:r>
          </a:p>
          <a:p>
            <a:r>
              <a:rPr lang="en-US" dirty="0"/>
              <a:t>Note, Greenwich Village, however, has too much competition, which may prevent good business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5D19B8-758A-4D80-B627-FA35CB823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337" y="2271502"/>
            <a:ext cx="26193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4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D7AEB-6B23-4644-8C7D-4D65E61A4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NYC Neighborhood to Start an Italian Restaurant?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6E915-C531-424E-B1C6-531034B2D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66412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After the analysis of all the data, </a:t>
            </a:r>
            <a:r>
              <a:rPr lang="en-US" dirty="0" err="1"/>
              <a:t>Noho</a:t>
            </a:r>
            <a:r>
              <a:rPr lang="en-US" dirty="0"/>
              <a:t> is the best neighborhood within New York City to start an Italian restaurant</a:t>
            </a:r>
          </a:p>
          <a:p>
            <a:r>
              <a:rPr lang="en-US" dirty="0" err="1"/>
              <a:t>Noho</a:t>
            </a:r>
            <a:r>
              <a:rPr lang="en-US" dirty="0"/>
              <a:t> already has 6 pre-existing Italian restaurants, which is not too high and not too low – there will be competition, but not enough to prevent business and enough so that will attract new potential customers</a:t>
            </a:r>
          </a:p>
          <a:p>
            <a:r>
              <a:rPr lang="en-US" dirty="0" err="1"/>
              <a:t>Noho</a:t>
            </a:r>
            <a:r>
              <a:rPr lang="en-US" dirty="0"/>
              <a:t> also has an average rating of 8.76, which is really good and is the fourth highest overall average rating in New York City </a:t>
            </a:r>
          </a:p>
          <a:p>
            <a:r>
              <a:rPr lang="en-US" dirty="0"/>
              <a:t>Note, these findings are based on the data provided by Foursquare API and others, so if data from other sources were used, the conclusions may differ</a:t>
            </a:r>
          </a:p>
          <a:p>
            <a:r>
              <a:rPr lang="en-GB" dirty="0"/>
              <a:t>Based on the data used in this report, I will let my siblings know the results</a:t>
            </a:r>
          </a:p>
          <a:p>
            <a:r>
              <a:rPr lang="en-GB" dirty="0"/>
              <a:t>Keep an eye out for their restaurant in </a:t>
            </a:r>
            <a:r>
              <a:rPr lang="en-GB" dirty="0" err="1"/>
              <a:t>Noho</a:t>
            </a:r>
            <a:r>
              <a:rPr lang="en-GB" dirty="0"/>
              <a:t> in a few years! It will be called Rossi Romano! </a:t>
            </a:r>
          </a:p>
        </p:txBody>
      </p:sp>
      <p:pic>
        <p:nvPicPr>
          <p:cNvPr id="2052" name="Picture 4" descr="NoHo, Manhattan, New York | Nyc neighborhoods, Nyc, Ny city">
            <a:extLst>
              <a:ext uri="{FF2B5EF4-FFF2-40B4-BE49-F238E27FC236}">
                <a16:creationId xmlns:a16="http://schemas.microsoft.com/office/drawing/2014/main" id="{68A5E80A-1C5A-4B7F-9F4D-875729B8B67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208644"/>
            <a:ext cx="4938712" cy="329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0842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189</TotalTime>
  <Words>714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The Battle of the Neighborhoods – NYC Italian Restaurants</vt:lpstr>
      <vt:lpstr>Why Italian Restaurants in NYC?</vt:lpstr>
      <vt:lpstr>The New York City Boroughs</vt:lpstr>
      <vt:lpstr>Italian Restaurants in NYC Boroughs</vt:lpstr>
      <vt:lpstr>Italian Restaurants in NYC Neighborhoods</vt:lpstr>
      <vt:lpstr>Italian Restaurant Average Ratings in NYC</vt:lpstr>
      <vt:lpstr>Best NYC Neighborhood to Start an Italian Restaurant?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the Neighborhoods – NYC Italian Restaurants</dc:title>
  <dc:creator>Nicholas Peters</dc:creator>
  <cp:lastModifiedBy>Nicholas Peters</cp:lastModifiedBy>
  <cp:revision>13</cp:revision>
  <dcterms:created xsi:type="dcterms:W3CDTF">2020-04-14T00:33:22Z</dcterms:created>
  <dcterms:modified xsi:type="dcterms:W3CDTF">2020-04-14T19:28:59Z</dcterms:modified>
</cp:coreProperties>
</file>