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8" r:id="rId4"/>
    <p:sldId id="272" r:id="rId5"/>
    <p:sldId id="279" r:id="rId6"/>
    <p:sldId id="287" r:id="rId7"/>
    <p:sldId id="278" r:id="rId8"/>
    <p:sldId id="281" r:id="rId9"/>
    <p:sldId id="280" r:id="rId10"/>
    <p:sldId id="283" r:id="rId11"/>
    <p:sldId id="284" r:id="rId12"/>
    <p:sldId id="285" r:id="rId13"/>
    <p:sldId id="289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bintray.com/xquartz/downloads/XQuartz-2.7.11.dm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Atomic 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436"/>
            <a:ext cx="8064500" cy="486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11992" y="6156690"/>
            <a:ext cx="365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www.askamathematician.com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from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265" r="7689" b="5610"/>
          <a:stretch/>
        </p:blipFill>
        <p:spPr>
          <a:xfrm>
            <a:off x="241692" y="2734477"/>
            <a:ext cx="3712469" cy="266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02" y="2197622"/>
            <a:ext cx="4057826" cy="3490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68293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35" y="2183772"/>
            <a:ext cx="4396700" cy="42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848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150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6" y="3516323"/>
            <a:ext cx="205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What orbital is this?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56" y="1977200"/>
            <a:ext cx="4053407" cy="45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 for 3D Plotting in 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7A6D1-5A6C-064F-9B7B-989CD02D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128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Macintosh people </a:t>
            </a: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only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download and install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XQuarz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https://dl.bintray.com/xquartz/downloads/XQuartz-2.7.11.dmg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4DA0B-6A63-3549-8DB0-353D6B30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86361"/>
            <a:ext cx="8686800" cy="128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everybody: We need to install a few R packages: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DAAA3-24E7-AE4A-BEF3-97600DC9979C}"/>
              </a:ext>
            </a:extLst>
          </p:cNvPr>
          <p:cNvSpPr/>
          <p:nvPr/>
        </p:nvSpPr>
        <p:spPr>
          <a:xfrm>
            <a:off x="228600" y="3441003"/>
            <a:ext cx="8839200" cy="124649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Preparation: Install these packages: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rgl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     # For 3D interactive plots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("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orthopolynom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# For Laguerre and Legendre functions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"parallel"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# To do some stuff in parallel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doMC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    # To do some stuff in parallel</a:t>
            </a:r>
          </a:p>
        </p:txBody>
      </p:sp>
    </p:spTree>
    <p:extLst>
      <p:ext uri="{BB962C8B-B14F-4D97-AF65-F5344CB8AC3E}">
        <p14:creationId xmlns:p14="http://schemas.microsoft.com/office/powerpoint/2010/main" val="233027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density_control.R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CC00C-7B9C-314A-8769-DD11FEE91BE0}"/>
              </a:ext>
            </a:extLst>
          </p:cNvPr>
          <p:cNvSpPr/>
          <p:nvPr/>
        </p:nvSpPr>
        <p:spPr>
          <a:xfrm>
            <a:off x="152400" y="1277664"/>
            <a:ext cx="8839200" cy="526297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#Pick an orbital: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&lt;- 3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 &lt;- (2)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 &lt;- (-1)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Create squared orbital functions for sampling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splined.sqorb.functs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(n, l, m,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50,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num.knots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1000)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orb.sq.funcs$r.axis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orb.sq.funcs$R.sq.func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rax^2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log(rax^2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#Sample the orbital density: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sample.orbital.density.parallel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(n, l, m,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orb.func.info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num.processes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4)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z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[,3]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#Plot the sampled orbital density: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#2D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x,z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y,z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#3D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plot3d(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x,y,z,type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s",radius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=0.2,xlab="x",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="y",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zlab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="z")</a:t>
            </a:r>
          </a:p>
        </p:txBody>
      </p:sp>
    </p:spTree>
    <p:extLst>
      <p:ext uri="{BB962C8B-B14F-4D97-AF65-F5344CB8AC3E}">
        <p14:creationId xmlns:p14="http://schemas.microsoft.com/office/powerpoint/2010/main" val="13637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hydrogen atom is three systems in one: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H-Atom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6433" y="5338676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Setting up the Schrodinger equation we get new equations to solve for each “motion”</a:t>
            </a:r>
          </a:p>
        </p:txBody>
      </p:sp>
      <p:sp>
        <p:nvSpPr>
          <p:cNvPr id="8" name="Freeform 7"/>
          <p:cNvSpPr/>
          <p:nvPr/>
        </p:nvSpPr>
        <p:spPr>
          <a:xfrm>
            <a:off x="4374377" y="3489258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35350" y="4291989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3857" y="317764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6307" y="425971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79106" y="2122718"/>
            <a:ext cx="2446637" cy="2472838"/>
            <a:chOff x="2288428" y="2252405"/>
            <a:chExt cx="2446637" cy="2472838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4366472" y="3313192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605" y="3607672"/>
            <a:ext cx="380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2400" i="1" dirty="0"/>
          </a:p>
        </p:txBody>
      </p:sp>
      <p:sp>
        <p:nvSpPr>
          <p:cNvPr id="24" name="Smiley Face 23"/>
          <p:cNvSpPr/>
          <p:nvPr/>
        </p:nvSpPr>
        <p:spPr>
          <a:xfrm>
            <a:off x="5282998" y="3050680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19397" y="3541634"/>
            <a:ext cx="0" cy="97682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22005" y="4171407"/>
            <a:ext cx="1297392" cy="39885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174" y="3408858"/>
            <a:ext cx="1838298" cy="769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93857" y="4570260"/>
            <a:ext cx="108587" cy="497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12888" y="2705738"/>
            <a:ext cx="281359" cy="555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54722" y="3672749"/>
            <a:ext cx="1352624" cy="23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66191" y="3008840"/>
            <a:ext cx="1124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nucleus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507346" y="3408858"/>
            <a:ext cx="240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distance from the origin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4797852" y="2312597"/>
            <a:ext cx="2408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azimuthal angle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078970" y="4952029"/>
            <a:ext cx="242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equatorial 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85" y="4770278"/>
            <a:ext cx="7835900" cy="59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188" y="4334529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3718" y="5957969"/>
            <a:ext cx="327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want to visualize this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357609" y="5431514"/>
            <a:ext cx="285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212627" y="5438684"/>
            <a:ext cx="307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Angular Wave function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6812" y="5367178"/>
            <a:ext cx="0" cy="72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00805" y="5260932"/>
            <a:ext cx="0" cy="2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4212627" y="5260932"/>
            <a:ext cx="1536489" cy="17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3001534"/>
            <a:ext cx="4711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2832" y="4944549"/>
            <a:ext cx="8040782" cy="1913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Just this again: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use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program to solve it!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 depends 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quantum numbers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977200"/>
            <a:ext cx="8877300" cy="10160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40944"/>
            <a:ext cx="8040782" cy="10263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can be reformed to look like: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191" y="4847747"/>
            <a:ext cx="2420654" cy="563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39" y="3793647"/>
            <a:ext cx="5194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6848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radial wave functions tell you what is happening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inside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orbital: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1599" y="6109915"/>
            <a:ext cx="7588078" cy="502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# radial nodes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515" b="4762"/>
          <a:stretch/>
        </p:blipFill>
        <p:spPr>
          <a:xfrm>
            <a:off x="1071485" y="2301159"/>
            <a:ext cx="7212037" cy="38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numerov_control.R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93D42-C273-1849-A7DE-D388E866BA19}"/>
              </a:ext>
            </a:extLst>
          </p:cNvPr>
          <p:cNvSpPr/>
          <p:nvPr/>
        </p:nvSpPr>
        <p:spPr>
          <a:xfrm>
            <a:off x="385017" y="1459726"/>
            <a:ext cx="8454183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#Domain (x-axis):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&lt;- 0.1  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Increment on r-axis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&lt;- 1e-15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Start of r-axis.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&lt;- 180  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End of r-axis.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     &lt;- seq(from=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r.min,to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r.max,by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r-axis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Numerov's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procedure to solve the (almost) Radial Schrodinger Equation: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           &lt;- 6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n = 1,2,3,...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            &lt;- 4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 = 0, ... , n-1 (e.g.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s,p,d,f,g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,.....)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Guess.Energy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(-0.5)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 guess for energy of the state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max.iter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&lt;- 50         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state        &lt;- (n-l-1)                 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numerov.procedure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(r,dr,"radial",state,Guess.Energy,max.iter,0.00)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Transform F(r) back into R(r), the proper radial wave function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 &lt;- (r^-1)*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plot(r, r^2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="l")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Approximately Normalize Psi: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approx.normalize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include.jacobian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Plot the normalized wave function: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plot(r, r^2*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=c(min(r),max(r)),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="N psi(x)",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="l")</a:t>
            </a: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Doh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29471"/>
            <a:ext cx="8040782" cy="1649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get an equation that we can’t solve with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we will just “look-up” the solutions: 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8812" y="2145523"/>
            <a:ext cx="4707092" cy="74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16" y="4906959"/>
            <a:ext cx="3937000" cy="723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0418" y="6004189"/>
            <a:ext cx="2962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Legendre Polynomials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514" y="5709423"/>
            <a:ext cx="3213100" cy="9906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2601728" y="5407836"/>
            <a:ext cx="1614299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31236" y="5407836"/>
            <a:ext cx="154837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1940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is a probability density.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“look” at a probability density, we can sample from it: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Let’s sample from the “bell curve”: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341" r="7885"/>
          <a:stretch/>
        </p:blipFill>
        <p:spPr>
          <a:xfrm>
            <a:off x="672533" y="2850752"/>
            <a:ext cx="7191804" cy="369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1264452"/>
            <a:ext cx="4838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let’s try to “look” at the orbitals as a probability density.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Let’s sample from it: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796" r="8103" b="4258"/>
          <a:stretch/>
        </p:blipFill>
        <p:spPr>
          <a:xfrm>
            <a:off x="1937804" y="2853165"/>
            <a:ext cx="5302767" cy="381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7949" r="8322" b="3788"/>
          <a:stretch/>
        </p:blipFill>
        <p:spPr>
          <a:xfrm>
            <a:off x="1745015" y="2822581"/>
            <a:ext cx="5495556" cy="403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024" b="3305"/>
          <a:stretch/>
        </p:blipFill>
        <p:spPr>
          <a:xfrm>
            <a:off x="1745015" y="2853165"/>
            <a:ext cx="5994400" cy="40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928</Words>
  <Application>Microsoft Macintosh PowerPoint</Application>
  <PresentationFormat>On-screen Show (4:3)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72</cp:revision>
  <dcterms:created xsi:type="dcterms:W3CDTF">2014-05-27T04:15:11Z</dcterms:created>
  <dcterms:modified xsi:type="dcterms:W3CDTF">2020-11-11T02:06:34Z</dcterms:modified>
</cp:coreProperties>
</file>