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4" r:id="rId5"/>
    <p:sldId id="303" r:id="rId6"/>
    <p:sldId id="282" r:id="rId7"/>
    <p:sldId id="302" r:id="rId8"/>
    <p:sldId id="283" r:id="rId9"/>
    <p:sldId id="285" r:id="rId10"/>
    <p:sldId id="286" r:id="rId11"/>
    <p:sldId id="304" r:id="rId12"/>
    <p:sldId id="305" r:id="rId13"/>
    <p:sldId id="287" r:id="rId14"/>
    <p:sldId id="288" r:id="rId15"/>
    <p:sldId id="30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5F9A9-3653-BB77-6456-8719B261C125}"/>
              </a:ext>
            </a:extLst>
          </p:cNvPr>
          <p:cNvSpPr txBox="1"/>
          <p:nvPr/>
        </p:nvSpPr>
        <p:spPr>
          <a:xfrm>
            <a:off x="306571" y="1220259"/>
            <a:ext cx="853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of a hydrogen atom is excited into a higher energy level from a lower energy level. A short time later the electron relaxes down to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energy level, releasing a photon with a an energy of 1.8147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quantum number of the energy level the electron relaxes from,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wavelength of the released photon. What region of the spectrum is it in?</a:t>
            </a:r>
          </a:p>
        </p:txBody>
      </p:sp>
    </p:spTree>
    <p:extLst>
      <p:ext uri="{BB962C8B-B14F-4D97-AF65-F5344CB8AC3E}">
        <p14:creationId xmlns:p14="http://schemas.microsoft.com/office/powerpoint/2010/main" val="127378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318294" y="1490008"/>
            <a:ext cx="8534399" cy="317009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     &lt;- 1.8147e-19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&lt;- 2.177641e-18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Rydberg const in Joules</a:t>
            </a:r>
          </a:p>
          <a:p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sqrt( 1/( 1/(nlo^2) - (Eph/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) 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h * cl/Eph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* 1e9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Wavelength of photon in nm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6FF6B-9C24-2E49-4E1A-0FE11475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89" y="5169507"/>
            <a:ext cx="5893638" cy="1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830916"/>
            <a:ext cx="8686800" cy="4884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794683"/>
            <a:ext cx="8389407" cy="46981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65E8F-4938-AFEC-921A-0111FAE51AEB}"/>
              </a:ext>
            </a:extLst>
          </p:cNvPr>
          <p:cNvSpPr txBox="1"/>
          <p:nvPr/>
        </p:nvSpPr>
        <p:spPr>
          <a:xfrm>
            <a:off x="689100" y="1359876"/>
            <a:ext cx="823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electrons in a neon light travel at about 1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m/s. Compute the wavelength of these electrons.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630E-F658-6D0D-FB39-122F11A8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1" y="5849814"/>
            <a:ext cx="2790786" cy="79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CA0C8-31D8-DD49-3A83-364CA362BB52}"/>
              </a:ext>
            </a:extLst>
          </p:cNvPr>
          <p:cNvSpPr/>
          <p:nvPr/>
        </p:nvSpPr>
        <p:spPr>
          <a:xfrm>
            <a:off x="875791" y="2778210"/>
            <a:ext cx="7517930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&lt;- 1e6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 &lt;- h/(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5339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Light wave behave like particles!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(…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613141" y="1306756"/>
            <a:ext cx="800271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Phi  &lt;- 4.73 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Work function in eV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&lt;- 0.1e-9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Photon wavelength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me &lt;- 9.1093837015e-31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Mass e-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Phi * 1.602177e-19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Convert to J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&lt;- h * cl/lambda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sqrt(2*(Eph 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)/me)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D883-31E5-6D5D-18ED-C242732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46" y="5171981"/>
            <a:ext cx="3184394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But,…firing e- at a slits: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87029" y="3687834"/>
            <a:ext cx="3444731" cy="2832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/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/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/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1054</Words>
  <Application>Microsoft Macintosh PowerPoint</Application>
  <PresentationFormat>On-screen Show (4:3)</PresentationFormat>
  <Paragraphs>167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205</cp:revision>
  <dcterms:created xsi:type="dcterms:W3CDTF">2011-09-22T13:36:22Z</dcterms:created>
  <dcterms:modified xsi:type="dcterms:W3CDTF">2023-09-12T14:16:50Z</dcterms:modified>
</cp:coreProperties>
</file>