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91" r:id="rId10"/>
    <p:sldId id="269" r:id="rId11"/>
    <p:sldId id="292" r:id="rId12"/>
    <p:sldId id="296" r:id="rId13"/>
    <p:sldId id="293" r:id="rId14"/>
    <p:sldId id="294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96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4" Type="http://schemas.openxmlformats.org/officeDocument/2006/relationships/hyperlink" Target="http://cran.r-project.org/" TargetMode="External"/><Relationship Id="rId5" Type="http://schemas.openxmlformats.org/officeDocument/2006/relationships/image" Target="../media/image6.jpe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r-project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f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latin typeface="Times New Roman"/>
                <a:cs typeface="Times New Roman"/>
              </a:rPr>
              <a:t>Hands-on Introduction to 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6677019" y="4121118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994" y="4727150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295409" y="4279340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2935502" y="2614485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3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1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504" y="1368146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04210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 will visualize our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resuts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x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type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=“l”)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688816" y="5126422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89626" y="5727598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function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Needs the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path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to the file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428406"/>
            <a:ext cx="7387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"/Users/</a:t>
            </a:r>
            <a:r>
              <a:rPr lang="en-US" sz="2400" dirty="0" err="1" smtClean="0">
                <a:latin typeface="Courier"/>
                <a:cs typeface="Courier"/>
              </a:rPr>
              <a:t>npetraco/latex/papers/data.csv</a:t>
            </a:r>
            <a:r>
              <a:rPr lang="en-US" sz="2400" dirty="0" smtClean="0">
                <a:latin typeface="Courier"/>
                <a:cs typeface="Courier"/>
              </a:rPr>
              <a:t>”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3966741"/>
            <a:ext cx="1338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Mac e.g.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742" y="5619107"/>
            <a:ext cx="775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“C:\Users</a:t>
            </a:r>
            <a:r>
              <a:rPr lang="en-US" sz="2400" dirty="0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npetraco</a:t>
            </a:r>
            <a:r>
              <a:rPr lang="en-US" sz="2400" dirty="0" err="1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latex</a:t>
            </a:r>
            <a:r>
              <a:rPr lang="en-US" sz="2400" dirty="0" err="1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papers</a:t>
            </a:r>
            <a:r>
              <a:rPr lang="en-US" sz="2400" dirty="0" err="1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data.csv</a:t>
            </a:r>
            <a:r>
              <a:rPr lang="en-US" sz="2400" dirty="0" smtClean="0">
                <a:latin typeface="Courier"/>
                <a:cs typeface="Courier"/>
              </a:rPr>
              <a:t>”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4742" y="5157442"/>
            <a:ext cx="195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Windows e.g.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08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04210"/>
            <a:ext cx="8686800" cy="1609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Load a CSV file that is on your (mine actually…) Desktop. The file is called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bigdata.csv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I made it in Excel: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017" y="2834101"/>
            <a:ext cx="8454183" cy="369331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Load the spreadsheet: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("/Users/npetraco/Desktop/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bigdata.csv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2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the data: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5413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81450"/>
            <a:ext cx="8686800" cy="53649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Matrices: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dim,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nrow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ncol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rbind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cbind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User defined functions syntax: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func.name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GB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function(arguements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			do something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			</a:t>
            </a:r>
            <a:r>
              <a:rPr lang="en-GB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return(output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 use it: </a:t>
            </a:r>
            <a:r>
              <a:rPr lang="en-GB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func.name(values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) 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More 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49" y="653333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172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Enter some data in a Matrix: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X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174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8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063712"/>
            <a:ext cx="8607425" cy="53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charset="0"/>
              </a:rPr>
              <a:t>R  : A powerful platform for </a:t>
            </a:r>
            <a:r>
              <a:rPr lang="en-GB" sz="3600" dirty="0">
                <a:solidFill>
                  <a:srgbClr val="000000"/>
                </a:solidFill>
                <a:latin typeface="Times New Roman" charset="0"/>
              </a:rPr>
              <a:t>s</a:t>
            </a:r>
            <a:r>
              <a:rPr lang="en-GB" sz="3600" dirty="0" smtClean="0">
                <a:solidFill>
                  <a:srgbClr val="000000"/>
                </a:solidFill>
                <a:latin typeface="Times New Roman" charset="0"/>
              </a:rPr>
              <a:t>cientific </a:t>
            </a:r>
            <a:r>
              <a:rPr lang="en-GB" sz="3600" dirty="0">
                <a:solidFill>
                  <a:srgbClr val="000000"/>
                </a:solidFill>
                <a:latin typeface="Times New Roman" charset="0"/>
              </a:rPr>
              <a:t>c</a:t>
            </a:r>
            <a:r>
              <a:rPr lang="en-GB" sz="3600" dirty="0" smtClean="0">
                <a:solidFill>
                  <a:srgbClr val="000000"/>
                </a:solidFill>
                <a:latin typeface="Times New Roman" charset="0"/>
              </a:rPr>
              <a:t>alculation and data analysis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charset="0"/>
              </a:rPr>
              <a:t>Why bother learning    R ? 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smtClean="0">
                <a:latin typeface="Times New Roman"/>
                <a:cs typeface="Times New Roman"/>
              </a:rPr>
              <a:t>Data, data, data, I cannot make bricks without clay </a:t>
            </a:r>
            <a:r>
              <a:rPr lang="en-US" sz="3200" baseline="30000" dirty="0" smtClean="0">
                <a:latin typeface="Times New Roman"/>
                <a:cs typeface="Times New Roman"/>
              </a:rPr>
              <a:t>Copper Beeches</a:t>
            </a:r>
            <a:endParaRPr lang="en-GB" sz="3200" baseline="30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tour of </a:t>
            </a:r>
            <a:r>
              <a:rPr lang="en-GB" sz="32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RStudio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Basic Input and Output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Getting Help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Visualizing with 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Plots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Loading your data from Excel </a:t>
            </a:r>
            <a:r>
              <a:rPr lang="en-GB" sz="32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spreadsheets</a:t>
            </a:r>
            <a:endParaRPr lang="en-GB" sz="3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6" y="1165787"/>
            <a:ext cx="620039" cy="471232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30" y="2292070"/>
            <a:ext cx="678018" cy="51529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5016734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324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Script Window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Command Line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&lt;- “text goes in quotes”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variables</a:t>
            </a:r>
            <a:r>
              <a:rPr lang="en-US" sz="2800" dirty="0" smtClean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information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Numeric input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Text (character) input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7944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:</a:t>
            </a:r>
            <a:r>
              <a:rPr lang="en-US" sz="2800" b="1" dirty="0" smtClean="0">
                <a:latin typeface="Times New Roman"/>
                <a:cs typeface="Times New Roman"/>
              </a:rPr>
              <a:t>Assignment operator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Get help on an R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 smtClean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 smtClean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 smtClean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R is driven by </a:t>
            </a:r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func(arguement1, argument2)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 smtClean="0">
                <a:latin typeface="Courier"/>
                <a:cs typeface="Courier"/>
              </a:rPr>
              <a:t> &lt;- func(arg1, arg2)</a:t>
            </a:r>
            <a:endParaRPr lang="en-US" sz="4000" dirty="0">
              <a:latin typeface="Courier"/>
              <a:cs typeface="Courier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GB" sz="2800" dirty="0" smtClean="0">
                  <a:solidFill>
                    <a:srgbClr val="000000"/>
                  </a:solidFill>
                  <a:latin typeface="Times New Roman" pitchFamily="18" charset="0"/>
                </a:rPr>
                <a:t>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GB" sz="2800" dirty="0" smtClean="0">
                  <a:solidFill>
                    <a:srgbClr val="000000"/>
                  </a:solidFill>
                  <a:latin typeface="Times New Roman" pitchFamily="18" charset="0"/>
                </a:rPr>
                <a:t>nput to function goes in </a:t>
              </a:r>
              <a:r>
                <a:rPr lang="en-GB" sz="2800" i="1" u="sng" dirty="0" smtClean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GB" sz="2800" dirty="0" smtClean="0">
                  <a:solidFill>
                    <a:srgbClr val="000000"/>
                  </a:solidFill>
                  <a:latin typeface="Times New Roman" pitchFamily="18" charset="0"/>
                </a:rPr>
                <a:t>unction returns something; gets dumped into </a:t>
              </a:r>
              <a:r>
                <a:rPr lang="en-GB" sz="28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Using R functions: 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Enter in the vector of data: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c(-2*pi, -1.5*pi, -1*pi, -0.5*pi, 0, 0.5*pi, 1*pi,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Example of USING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a function: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out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sin(</a:t>
            </a:r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c() is the “collect”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888</Words>
  <Application>Microsoft Macintosh PowerPoint</Application>
  <PresentationFormat>On-screen Show (4:3)</PresentationFormat>
  <Paragraphs>145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npetraco</cp:lastModifiedBy>
  <cp:revision>18</cp:revision>
  <dcterms:created xsi:type="dcterms:W3CDTF">2014-05-27T04:15:11Z</dcterms:created>
  <dcterms:modified xsi:type="dcterms:W3CDTF">2017-08-27T15:11:05Z</dcterms:modified>
</cp:coreProperties>
</file>