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8/31/20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8/31/20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Classical Waves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Calculus/Differential Equations Refresher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3" r:id="rId5" imgW="723960" imgH="361800" progId="">
                  <p:embed/>
                </p:oleObj>
              </mc:Choice>
              <mc:Fallback>
                <p:oleObj r:id="rId5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4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0" y="2602547"/>
            <a:ext cx="457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Rearrange according to who the derivative affects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3330575" y="3162300"/>
            <a:ext cx="4318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5619750" y="3162300"/>
            <a:ext cx="4318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4403725" y="3171825"/>
            <a:ext cx="4318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2343150" y="3155950"/>
            <a:ext cx="4318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24176"/>
          <a:stretch/>
        </p:blipFill>
        <p:spPr>
          <a:xfrm>
            <a:off x="2070100" y="4918075"/>
            <a:ext cx="4381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Clean up the notation and set equal to a constant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176"/>
          <a:stretch/>
        </p:blipFill>
        <p:spPr>
          <a:xfrm>
            <a:off x="2070100" y="3044825"/>
            <a:ext cx="4381500" cy="1358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70" y="2962275"/>
            <a:ext cx="5359400" cy="1371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8600" y="4775478"/>
            <a:ext cx="505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Really just regular old derivatives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546225" y="2273518"/>
            <a:ext cx="6917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Since they are equal, they must be equal to the same constant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8625" y="452731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“Clever” choice for the constant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2555875" y="4397891"/>
            <a:ext cx="198091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753966" y="4254500"/>
            <a:ext cx="2326034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70250" y="2673628"/>
            <a:ext cx="16668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125" y="2673628"/>
            <a:ext cx="5873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51625" y="3937000"/>
            <a:ext cx="119420" cy="59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952750"/>
            <a:ext cx="535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60187"/>
          <a:stretch/>
        </p:blipFill>
        <p:spPr>
          <a:xfrm>
            <a:off x="2609850" y="2425700"/>
            <a:ext cx="22955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13" t="1" r="15859" b="-3009"/>
          <a:stretch/>
        </p:blipFill>
        <p:spPr>
          <a:xfrm>
            <a:off x="2292350" y="4175125"/>
            <a:ext cx="2555876" cy="141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10125" y="2425700"/>
            <a:ext cx="254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51400" y="4181475"/>
            <a:ext cx="25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And rearrange into standard form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2768600"/>
            <a:ext cx="3213100" cy="132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432300"/>
            <a:ext cx="3619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2066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These are just (the same!) standard differential equations with known solutions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Second order linear homogenous diff. eq. with constant coefficients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533" y="3705999"/>
            <a:ext cx="1509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 general: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72408" y="4994106"/>
            <a:ext cx="86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Ours: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3570764"/>
            <a:ext cx="43688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675" y="4950946"/>
            <a:ext cx="2679700" cy="596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6228" y="4932551"/>
            <a:ext cx="179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44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see this diff. eq. A LOT in the course: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Let’s take the time to solve it right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75" y="2491264"/>
            <a:ext cx="4368800" cy="660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1132" y="3338294"/>
            <a:ext cx="793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Set up and solve the corresponding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characteristic equation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438" y="4823678"/>
            <a:ext cx="871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It’s just the quadratic equation! Solution is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quadratic formula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25" y="3937000"/>
            <a:ext cx="40767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75" y="5283200"/>
            <a:ext cx="4610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1: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2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164167"/>
            <a:ext cx="28702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3692525"/>
            <a:ext cx="4508500" cy="698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5851" y="4913352"/>
            <a:ext cx="1330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constants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8529" y="26180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roots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4391629" y="3079749"/>
            <a:ext cx="1047010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5402122" y="3079749"/>
            <a:ext cx="803371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3714750" y="4316373"/>
            <a:ext cx="886157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97536" y="4316373"/>
            <a:ext cx="825228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2: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but repeated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54" y="1082675"/>
            <a:ext cx="29210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3619500"/>
            <a:ext cx="4368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75" y="2771775"/>
            <a:ext cx="57912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25" y="5365750"/>
            <a:ext cx="2743200" cy="7493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2890043" y="3815557"/>
            <a:ext cx="704850" cy="1087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382815" y="3068242"/>
            <a:ext cx="704850" cy="25630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>
            <a:off x="3242468" y="4711701"/>
            <a:ext cx="1043782" cy="87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86375" y="4711701"/>
            <a:ext cx="450850" cy="76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Quantum Mechanics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basis of ALL spectroscopies we use in forensic science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QM build on idea that matter has both wave AND particle properties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Most of the math we use in this course is from the language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67" y="2733675"/>
            <a:ext cx="6108700" cy="10287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8533" y="30292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5149850"/>
            <a:ext cx="7048500" cy="812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69770" y="6052761"/>
            <a:ext cx="235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Euler’s Formula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3857625"/>
            <a:ext cx="5867400" cy="1041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540000" y="4619625"/>
            <a:ext cx="1651000" cy="53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40000" y="4619625"/>
            <a:ext cx="3788409" cy="53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13" y="3092708"/>
            <a:ext cx="66675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6500" y="3697248"/>
            <a:ext cx="160655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 physics, </a:t>
            </a:r>
            <a:r>
              <a:rPr lang="en-US" i="1" dirty="0">
                <a:latin typeface="Symbol" charset="2"/>
                <a:cs typeface="Symbol" charset="2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 is the “</a:t>
            </a:r>
            <a:r>
              <a:rPr lang="en-US" b="1" u="sng" dirty="0">
                <a:latin typeface="Times New Roman"/>
                <a:cs typeface="Times New Roman"/>
              </a:rPr>
              <a:t>angular frequency</a:t>
            </a:r>
            <a:r>
              <a:rPr lang="en-US" dirty="0">
                <a:latin typeface="Times New Roman"/>
                <a:cs typeface="Times New Roman"/>
              </a:rPr>
              <a:t>” and usually denoted: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b="1" u="sng" dirty="0">
                <a:latin typeface="Times New Roman"/>
                <a:cs typeface="Times New Roman"/>
              </a:rPr>
              <a:t>linear frequency</a:t>
            </a:r>
            <a:r>
              <a:rPr lang="en-US" dirty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Back to where we were:</a:t>
            </a:r>
            <a:endParaRPr lang="en-GB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9" y="1141889"/>
            <a:ext cx="43688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1927225"/>
            <a:ext cx="3213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469" y="1966585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1,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b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0,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469" y="2562830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(0) = 0,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  <a:endParaRPr lang="en-GB" sz="28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3438525"/>
            <a:ext cx="2197100" cy="812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1186" y="450910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If k &gt; 0 or k = 0 (case 1 or 2) then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836" y="520125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Therefore k must be &lt;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0838" y="5886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5832733"/>
            <a:ext cx="5667375" cy="6055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84850" y="6338332"/>
            <a:ext cx="1371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Waves!!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7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we could do this whole lecture in one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line of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Mathematica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 Maple 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925"/>
            <a:ext cx="8686800" cy="1706767"/>
          </a:xfrm>
          <a:prstGeom prst="rect">
            <a:avLst/>
          </a:prstGeom>
        </p:spPr>
      </p:pic>
      <p:sp>
        <p:nvSpPr>
          <p:cNvPr id="7" name="Smiley Face 6"/>
          <p:cNvSpPr/>
          <p:nvPr/>
        </p:nvSpPr>
        <p:spPr>
          <a:xfrm>
            <a:off x="4476750" y="1778000"/>
            <a:ext cx="635000" cy="55562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x, 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= Amplitude of the wave at position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time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6" y="4273086"/>
            <a:ext cx="8412694" cy="190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6" y="2317750"/>
            <a:ext cx="8202612" cy="1809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24250" y="25241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73462" y="45180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59175" y="5003800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9175" y="25241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2825" y="45180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1963" y="342900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7962" y="2783959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30250" y="2524125"/>
            <a:ext cx="279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00213" y="545465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5551" y="475563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9640" y="520648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807" y="3492500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457" y="550227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3314" y="214312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2839" y="410527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Boundary conditions: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(0,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952750"/>
            <a:ext cx="8202612" cy="38605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0212" y="5624320"/>
            <a:ext cx="75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37" y="2672834"/>
            <a:ext cx="103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)-axis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902" y="1868388"/>
            <a:ext cx="6487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Means: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The wave is tied down at both ends!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2042" y="3767554"/>
            <a:ext cx="90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l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397875" y="4290774"/>
            <a:ext cx="275840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4942" y="3798133"/>
            <a:ext cx="97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809625" y="4321353"/>
            <a:ext cx="621116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It is known that a “classical” wave is governed by the equation: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343" y="2570718"/>
            <a:ext cx="2986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partial derivatives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4365625" y="5675014"/>
            <a:ext cx="3973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squared speed of the wave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384550"/>
            <a:ext cx="3429000" cy="1422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44813" y="3093938"/>
            <a:ext cx="1355562" cy="1271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10125" y="4659213"/>
            <a:ext cx="955838" cy="1150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828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Solving this partial differential equation is easier than you think! (Will be a theme of the course…)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Separate variables: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250"/>
            <a:ext cx="40767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4340313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05874" y="4308732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516032" y="3841750"/>
            <a:ext cx="913093" cy="498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6159500" y="3841750"/>
            <a:ext cx="752606" cy="46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001" y="5268872"/>
            <a:ext cx="7240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assumes that position and time are independent and do not influence each other (a reasonable assumption)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5" y="3013075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3228975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25" y="3238500"/>
            <a:ext cx="34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Substitute 		  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3013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525" y="3155950"/>
            <a:ext cx="18542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75" y="3117850"/>
            <a:ext cx="1854200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1698625"/>
            <a:ext cx="185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Make a bit easier to look at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3162300"/>
            <a:ext cx="8636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3162300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615</Words>
  <Application>Microsoft Macintosh PowerPoint</Application>
  <PresentationFormat>On-screen Show (4:3)</PresentationFormat>
  <Paragraphs>107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101</cp:revision>
  <dcterms:created xsi:type="dcterms:W3CDTF">2011-09-22T13:36:22Z</dcterms:created>
  <dcterms:modified xsi:type="dcterms:W3CDTF">2020-08-31T17:29:35Z</dcterms:modified>
</cp:coreProperties>
</file>