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2" r:id="rId4"/>
    <p:sldId id="273" r:id="rId5"/>
    <p:sldId id="270" r:id="rId6"/>
    <p:sldId id="28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8" r:id="rId21"/>
    <p:sldId id="299" r:id="rId22"/>
    <p:sldId id="275" r:id="rId23"/>
    <p:sldId id="279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>
        <p:scale>
          <a:sx n="110" d="100"/>
          <a:sy n="110" d="100"/>
        </p:scale>
        <p:origin x="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B661E-6735-62EF-25A0-6D5B7FF2C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F9811-35FE-2880-A3E6-462F6F2D1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38039-FB34-4615-5BE9-DF0820B8E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DA2B-C31F-772C-5A56-5939B94FD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0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95DD3-2167-A8A0-0E34-F15BA27A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FD997-DA35-2AE8-AA09-B849D50FF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7A188D-76FA-54D7-9F3E-70DB87181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27AC0-E18A-4374-CA09-4DE51D40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5AD68-28F1-67A1-2AEC-23AC3BBC0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8C7E4D-9B66-C425-6009-B61C94FBA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23FAC-8628-F1A7-1EAB-BC9A7F3BC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65C2C-9AA1-6468-7440-F9FC9D351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15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304F8-5031-798D-21D3-EAE31E03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FA90E-839C-BD11-C289-7069924F8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8925B-B92A-F09C-B0E0-4F188ADDA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the dots, draw in </a:t>
            </a:r>
            <a:r>
              <a:rPr lang="en-US" dirty="0" err="1"/>
              <a:t>wf</a:t>
            </a:r>
            <a:r>
              <a:rPr lang="en-US" dirty="0"/>
              <a:t> on board and label psi(x)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EA45-E5CC-E5C2-BB15-F2E0D4672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3BAA-99F4-4A1F-A493-19D39D3E0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BA367-5B00-1279-B77A-9AB96C1E8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B9E42-6664-5BF9-0084-3DA9280C4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D76A-5370-1BEC-AC99-820BE4C43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9CDE4-221B-CCD3-DA51-B0F183475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06F4D1-6B64-3D61-A17F-4BF66F395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4EA35D-D3E6-8E91-B452-5842F725E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082C-55B0-CC73-78CD-80F61F6EC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B3B71-5132-485A-B7BE-B0E88CE7D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D9B28-A82A-83CA-3D42-2F36A018C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BC588-3280-2F26-E32B-8BB2ABBCF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8B1CB-E157-284A-945D-AF6193401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E9A59-056C-C9ED-62A6-35F1FEEF9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82D1A-E6BA-335C-C8BF-4F822BDD8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A4785-E564-BB21-5833-E77F2DC5B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27C1-E8F6-8193-97A3-D134A4D23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F499F-A8D7-31A6-5A17-2487B2AC4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5409A-0751-4129-A936-4C1F7FA8B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0B25F-20A8-874C-6F5F-B234C814F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D10B-5C4C-0FC1-6E3C-8597FD1F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E1CF-B633-D630-F29A-C483EE8D4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DE76C-B692-B7E8-7D1B-5760DB811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84DB9-7B3C-D542-859B-C8D41C218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EE36-6D99-0060-A028-A0F492D24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9E5E9-7BFF-727D-327A-3B2CD9EC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12B72-83DD-3ECE-36A5-86D67429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6D25C-50D9-43A3-E64E-F6E66C0DA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2B534-B41F-F4A9-5B9F-B0C1B7187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9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4"/>
            <a:ext cx="8823657" cy="1672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Solving the Schrodinger Equation on a Computer with the </a:t>
            </a:r>
            <a:r>
              <a:rPr lang="en-US" sz="3600" dirty="0" err="1">
                <a:latin typeface="Times New Roman"/>
                <a:cs typeface="Times New Roman"/>
              </a:rPr>
              <a:t>Numerov</a:t>
            </a:r>
            <a:r>
              <a:rPr lang="en-US" sz="3600" dirty="0">
                <a:latin typeface="Times New Roman"/>
                <a:cs typeface="Times New Roman"/>
              </a:rPr>
              <a:t> Procedure 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161" y="2054460"/>
            <a:ext cx="2794000" cy="4241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A4B3D-6922-FDF9-0E44-8403B681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CDAE0D-1668-7F20-4E2A-5EAABEFC7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71ED9-8A08-5F6A-1F88-1E75933F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83C41-134F-D0E6-1700-495627B2827D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271FE-E46A-E4C1-ADE0-FFE3A479367F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084CEA2-6F52-9300-7638-9C0FC8D4BB2A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FBBC7D0-42B8-28E5-6555-D365B528CC90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AD72C9-853E-79A3-69C5-F3C595EE8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0123A3-22DB-FF4B-78B7-7D57EC26D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004C4-6E3C-B96B-900D-A0EE32891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D20A1B-C461-28BC-F7DD-4F37E62FD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CE832B-BF37-5FE8-12E8-C94F606DF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CEF32E-3E9A-1819-B3A7-2F5C433B9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BDED20-FE82-5312-D3C6-B20D66ED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E3DB62-2BF7-F433-2232-DB668A2FD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E08638-937A-4EFB-B72B-5AF162453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367F1B-8043-DDD4-60E8-9EA720A22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16AA7-6FE5-DC86-9205-5C0DA053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909E190-A57B-632E-3465-6DDA823C77EE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DC9D0A3-A157-09A5-052B-B1A436E4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BA17AA-29A8-59FE-A46F-501099A19863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EBFAA91-A5C7-7DB3-536B-FE08D80B33FF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E9D086-1082-1C50-991B-37A29257678C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4F95F59-499F-D5F8-9403-C96EE74CE6DB}"/>
              </a:ext>
            </a:extLst>
          </p:cNvPr>
          <p:cNvSpPr/>
          <p:nvPr/>
        </p:nvSpPr>
        <p:spPr>
          <a:xfrm>
            <a:off x="3239376" y="3821818"/>
            <a:ext cx="1098378" cy="153725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B8F22566-34CE-DFEF-95DD-7D8661FF5DBD}"/>
              </a:ext>
            </a:extLst>
          </p:cNvPr>
          <p:cNvSpPr/>
          <p:nvPr/>
        </p:nvSpPr>
        <p:spPr>
          <a:xfrm rot="1766044">
            <a:off x="3984700" y="3676906"/>
            <a:ext cx="946290" cy="347720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3FB7F4-B576-8290-74E7-A2DAF4F289DB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4D90D0-088A-CCF8-C518-FDA3D26AB92B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8657B7-63C1-9B5A-515F-85A835598AFA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1BE11-8536-6547-B24B-D59B3F1DA1FB}"/>
              </a:ext>
            </a:extLst>
          </p:cNvPr>
          <p:cNvCxnSpPr>
            <a:cxnSpLocks/>
          </p:cNvCxnSpPr>
          <p:nvPr/>
        </p:nvCxnSpPr>
        <p:spPr>
          <a:xfrm flipV="1">
            <a:off x="4701147" y="4258570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B81FF14-3AB5-BAA0-103A-CC65BECA0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B0FB-B8A5-61B7-046D-E2ED700F0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C981AEA-620F-6F7F-7663-6A27FA5E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96423-7F3E-E4A7-6FD0-D947AFFD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438B0-E75E-9EAB-B332-6ACE563F26C0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5157A-E569-D511-76A3-3A2205355F55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F16931-526A-0B64-CD45-408127DA823A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9BA8B09-2155-9A74-06AC-30588C8A8F5C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A267C9-AF93-D5D5-496D-0B1506831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A7FBDB-1916-EDF2-F5E1-CE65915E5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7EFA70-718A-9383-E8EC-00EABBAEA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CCAD6B-EBBB-2A6F-BA74-DF29689E68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0CAE70-1AD3-6F61-897B-789D2F408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A60AC6-C9F5-134F-8E3F-B5FACAB15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DD835A-1393-9D12-FFE4-4128D16ED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DBFB7-FFB4-DF8A-0130-F041BE953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7B2536-1B20-4E68-B67B-843D87F17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7C838C-FB5D-EBF2-2194-BDDF7173B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046412-D913-BA74-8C87-3421BBFDB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D5EF0C1-47D4-B853-3485-27D2A10FB924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DA807DB-C2EC-2A05-3B6A-277F86D7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176ABF-9B66-9FE7-DD73-1E37D720CF36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C1A5D6A-2EC7-5C0D-6611-810DDAFC6108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88CBCD-4035-DE81-52B0-C0B04AB68549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D98CCA0-B411-012C-68CF-0B05B44E5865}"/>
              </a:ext>
            </a:extLst>
          </p:cNvPr>
          <p:cNvSpPr/>
          <p:nvPr/>
        </p:nvSpPr>
        <p:spPr>
          <a:xfrm>
            <a:off x="3783388" y="3821819"/>
            <a:ext cx="1098378" cy="135761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AD4C7FF7-2491-339B-6984-33C150DC5B62}"/>
              </a:ext>
            </a:extLst>
          </p:cNvPr>
          <p:cNvSpPr/>
          <p:nvPr/>
        </p:nvSpPr>
        <p:spPr>
          <a:xfrm rot="1766044">
            <a:off x="4596366" y="3721968"/>
            <a:ext cx="946290" cy="347720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6E5D7-FD27-9881-7501-084AD4028DC0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8B3DDC-292C-6B77-33E1-A32BDC97F772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7DAEFD-B691-A73F-812C-4A64826E633C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8C7E35-697E-33C4-60B7-F5361F8D8475}"/>
              </a:ext>
            </a:extLst>
          </p:cNvPr>
          <p:cNvCxnSpPr>
            <a:cxnSpLocks/>
          </p:cNvCxnSpPr>
          <p:nvPr/>
        </p:nvCxnSpPr>
        <p:spPr>
          <a:xfrm flipV="1">
            <a:off x="4701147" y="4258570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04080C-3472-4425-1852-BD6E45173553}"/>
              </a:ext>
            </a:extLst>
          </p:cNvPr>
          <p:cNvCxnSpPr>
            <a:cxnSpLocks/>
          </p:cNvCxnSpPr>
          <p:nvPr/>
        </p:nvCxnSpPr>
        <p:spPr>
          <a:xfrm flipV="1">
            <a:off x="5325765" y="43936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AE49A8B-B629-9EF7-E9C9-1393BE6DB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ABA7C-FBBC-F2D1-D266-54BAFA2AE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9C17D7-EFC4-C39A-54D7-2BBAD3BB5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0E2A2-3CE0-B692-89F0-235931E2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7EF0-88B2-DC51-8D5D-BD35F23523D3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9DFF6-83A4-061B-956B-42326907CC3B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4BA19A-43F3-D3F1-B0B5-4893AB285DBD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000558-9E9E-DF86-49EB-F48680FEB9CE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FA11A2-9BB8-2461-96EF-4AFFA8CF9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7597D0-8D07-918A-72FC-32C8A1432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FF75E2-E258-AEFF-4165-56FD4B9C3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04CA71-08AF-302F-92E4-52321925C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254ED3-1BC6-1CD7-61CC-E5011BAAB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28E188-2D9F-A7C5-87B8-DF61C5958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487497-AB6E-B570-275C-BB2DB86DF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9FF5F3-B7FD-FA11-68D5-736A9D34E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A52BB9-C8EF-AB52-F018-94C7D37E6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EB6842-2AE6-E07B-05D2-005C91832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02F23D-A1DF-72A7-F65B-691F20666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86C112-C588-DD19-428B-268EEC779516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5ED2DF-88C2-501B-F532-30D0BD02B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37B744-C73E-96E4-C194-5734E57BA210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78A2B6C-4540-A8F4-D260-88A7250934CC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20227DF-47FE-505F-5934-A232557C683D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2B58BE-16FA-ACF1-9F22-856007A99C68}"/>
              </a:ext>
            </a:extLst>
          </p:cNvPr>
          <p:cNvSpPr/>
          <p:nvPr/>
        </p:nvSpPr>
        <p:spPr>
          <a:xfrm>
            <a:off x="4454719" y="4020436"/>
            <a:ext cx="1098378" cy="86408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F0A40A40-5A4B-9246-A5F9-A40C6F74E9CA}"/>
              </a:ext>
            </a:extLst>
          </p:cNvPr>
          <p:cNvSpPr/>
          <p:nvPr/>
        </p:nvSpPr>
        <p:spPr>
          <a:xfrm rot="1041704" flipV="1">
            <a:off x="5039074" y="5041729"/>
            <a:ext cx="946290" cy="272794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392684-DA92-CE5D-B1B7-D13E9B62E315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560AE-3111-B2C8-56C5-CDCC8532A250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32C24A-D9E0-D6DA-E82F-883BD7E980EB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294E44-24BD-0494-E39F-94520F0E7815}"/>
              </a:ext>
            </a:extLst>
          </p:cNvPr>
          <p:cNvCxnSpPr>
            <a:cxnSpLocks/>
          </p:cNvCxnSpPr>
          <p:nvPr/>
        </p:nvCxnSpPr>
        <p:spPr>
          <a:xfrm flipV="1">
            <a:off x="4701147" y="4258570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88B38-598D-4EF7-4AEA-A9F4FA634391}"/>
              </a:ext>
            </a:extLst>
          </p:cNvPr>
          <p:cNvCxnSpPr>
            <a:cxnSpLocks/>
          </p:cNvCxnSpPr>
          <p:nvPr/>
        </p:nvCxnSpPr>
        <p:spPr>
          <a:xfrm flipV="1">
            <a:off x="5325765" y="43936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641F49-A7C1-185C-5ED8-A138F1CED922}"/>
              </a:ext>
            </a:extLst>
          </p:cNvPr>
          <p:cNvCxnSpPr>
            <a:cxnSpLocks/>
          </p:cNvCxnSpPr>
          <p:nvPr/>
        </p:nvCxnSpPr>
        <p:spPr>
          <a:xfrm flipV="1">
            <a:off x="5960774" y="4580589"/>
            <a:ext cx="0" cy="45720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3E15C0C-3F39-0F83-FC99-148954DC5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59972-FBCD-C50B-0BAB-1102FA2F2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7CFC6F-AD14-ECC4-9942-F9D19F2A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324CE-B616-485A-262F-9F0433E1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78F7B-F41B-8B3D-4806-75FBEF880A81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AE9FE-1FC0-66BB-3797-A74F1392C3B6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15C961-3FA6-1BEF-598F-9600155C1FBF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19821B-8CD3-F65B-6BCE-43E41409AA51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276DB4-7CE5-3A8C-B109-CB9024541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2685B1-E0B7-E810-E801-B05A95743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8A16D-5784-D6C9-A522-46B58E9A7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F1C309-81CC-1B02-F3F1-1E8B514E2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A17758-ED44-4FC7-9556-94F903C88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F5B7BB-1919-5BA4-DE46-2A5AD57F0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B9683B0-BBF2-DAB1-A393-E9691997B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59BA46-3386-079D-6512-2BE7B25DF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42E648-C5C7-FD0F-3A64-7A6891548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5C5EC5-76D9-D6E2-1E73-318D6B664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435B12-B6B9-335E-5BCB-E063AF79F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364310-5A63-D91D-B101-0D89852DE966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3D0D755-F10B-280F-5985-941C485F9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EEF647-C5EF-04D4-07CA-936F5A39C12F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E4493CE-8F11-1D88-FC7C-B0DDFA66329C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4F05A15-D177-6D2A-1647-7A645E89DD3E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2FDFF2-0484-6B92-621D-2E2697508984}"/>
              </a:ext>
            </a:extLst>
          </p:cNvPr>
          <p:cNvSpPr/>
          <p:nvPr/>
        </p:nvSpPr>
        <p:spPr>
          <a:xfrm>
            <a:off x="5160777" y="4043586"/>
            <a:ext cx="1010258" cy="121132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C00E8B56-F0E8-C03F-059D-44ADD6825BC1}"/>
              </a:ext>
            </a:extLst>
          </p:cNvPr>
          <p:cNvSpPr/>
          <p:nvPr/>
        </p:nvSpPr>
        <p:spPr>
          <a:xfrm rot="20045770" flipV="1">
            <a:off x="5827899" y="5099126"/>
            <a:ext cx="946290" cy="272794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1AE667-9B68-F41B-9480-F4A6340925DF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6204CE-7073-5287-7C03-F4EEE6A260E6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659FAD-EADF-55C8-B7DE-52656B7D18FE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5C120D-707F-A54E-10E4-8CDD1FA064C6}"/>
              </a:ext>
            </a:extLst>
          </p:cNvPr>
          <p:cNvCxnSpPr>
            <a:cxnSpLocks/>
          </p:cNvCxnSpPr>
          <p:nvPr/>
        </p:nvCxnSpPr>
        <p:spPr>
          <a:xfrm flipV="1">
            <a:off x="4701147" y="4258570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5D4D99-79AC-B387-DBCC-9E304244A7F6}"/>
              </a:ext>
            </a:extLst>
          </p:cNvPr>
          <p:cNvCxnSpPr>
            <a:cxnSpLocks/>
          </p:cNvCxnSpPr>
          <p:nvPr/>
        </p:nvCxnSpPr>
        <p:spPr>
          <a:xfrm flipV="1">
            <a:off x="5325765" y="43936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E053A2-815B-2657-10FE-0A7F27DBA804}"/>
              </a:ext>
            </a:extLst>
          </p:cNvPr>
          <p:cNvCxnSpPr>
            <a:cxnSpLocks/>
          </p:cNvCxnSpPr>
          <p:nvPr/>
        </p:nvCxnSpPr>
        <p:spPr>
          <a:xfrm flipV="1">
            <a:off x="5960774" y="4580589"/>
            <a:ext cx="0" cy="45720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D4FB40-4393-150B-0BC3-0A213D4EA3D9}"/>
              </a:ext>
            </a:extLst>
          </p:cNvPr>
          <p:cNvCxnSpPr>
            <a:cxnSpLocks/>
          </p:cNvCxnSpPr>
          <p:nvPr/>
        </p:nvCxnSpPr>
        <p:spPr>
          <a:xfrm flipV="1">
            <a:off x="6587738" y="4582514"/>
            <a:ext cx="0" cy="27432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3003054-DCF8-387C-8515-7867DB46F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5E5DC-F439-EC3F-31AF-43BA3EEE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32CC47-C277-E8D1-FB95-61C3869C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35CBF-7AFB-3D51-D54F-39F3D1B4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DFB35-30CD-3E22-B044-8D2AD073E52A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074A9-C485-EA18-15CA-1B24516DB148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17442A-A600-2929-8CA7-7E4F9462518E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AE75EA-2531-B3CB-5FCB-0E200CA75B3E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D87FAD-9D1C-8661-6B34-8AF85E11C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918227-4DC0-4AA3-AE86-194985F64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FDF818-7BD3-3CE4-AEE1-97475D89A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B4E2EF-28E7-E67E-0BF5-18083272A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5677FE-4FD1-2AD9-3785-A59782AC2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B88229-AC8D-2310-CBB7-7803BFC1D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937FD6-68DE-0E62-AD60-CA0F6CE5D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C356C6-0402-2517-1FFC-98949F0B1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F0F51F-DADD-9A9E-AEAA-5DCA8447D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834689-1A38-C835-315A-847EABE19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A0949C-30D8-93A9-A50A-7E4AC6618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5DB85A4-BA75-736F-14C2-24B6CBB10726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58A7526-AC1C-3ABA-8F6E-965582386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974656-AF0A-E0DF-2BA8-99540C4CFDBE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FBD9008-6755-A0F5-5862-E14E46404A56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83D06F-F3F1-528F-0C22-54978BD861E3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2171CD-50F9-DB81-1A2D-EF2F0AF245CB}"/>
              </a:ext>
            </a:extLst>
          </p:cNvPr>
          <p:cNvSpPr/>
          <p:nvPr/>
        </p:nvSpPr>
        <p:spPr>
          <a:xfrm>
            <a:off x="5739508" y="4043586"/>
            <a:ext cx="1010258" cy="121132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6E2BC4F2-519C-9C05-C20C-FDDE6B8A0B52}"/>
              </a:ext>
            </a:extLst>
          </p:cNvPr>
          <p:cNvSpPr/>
          <p:nvPr/>
        </p:nvSpPr>
        <p:spPr>
          <a:xfrm rot="20045770" flipV="1">
            <a:off x="6406630" y="5099126"/>
            <a:ext cx="946290" cy="272794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D869D9-EFC8-2560-C88C-2BD811C9C6B8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97E8A7-6AC1-C26D-5CE3-AEF66C4BC6E7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B92E7-CEF4-89D8-78F6-EFF713114E8D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740519-93A9-1212-A713-119847A03DED}"/>
              </a:ext>
            </a:extLst>
          </p:cNvPr>
          <p:cNvCxnSpPr>
            <a:cxnSpLocks/>
          </p:cNvCxnSpPr>
          <p:nvPr/>
        </p:nvCxnSpPr>
        <p:spPr>
          <a:xfrm flipV="1">
            <a:off x="4701147" y="4258570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FDF39-528A-D455-99F9-8F6ECFF311B0}"/>
              </a:ext>
            </a:extLst>
          </p:cNvPr>
          <p:cNvCxnSpPr>
            <a:cxnSpLocks/>
          </p:cNvCxnSpPr>
          <p:nvPr/>
        </p:nvCxnSpPr>
        <p:spPr>
          <a:xfrm flipV="1">
            <a:off x="5325765" y="43936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FDB44F-5646-19FD-45D7-B5105174AF9A}"/>
              </a:ext>
            </a:extLst>
          </p:cNvPr>
          <p:cNvCxnSpPr>
            <a:cxnSpLocks/>
          </p:cNvCxnSpPr>
          <p:nvPr/>
        </p:nvCxnSpPr>
        <p:spPr>
          <a:xfrm flipV="1">
            <a:off x="5960774" y="4580589"/>
            <a:ext cx="0" cy="45720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9E143A-A384-EA51-A952-7944E27A6670}"/>
              </a:ext>
            </a:extLst>
          </p:cNvPr>
          <p:cNvCxnSpPr>
            <a:cxnSpLocks/>
          </p:cNvCxnSpPr>
          <p:nvPr/>
        </p:nvCxnSpPr>
        <p:spPr>
          <a:xfrm flipV="1">
            <a:off x="6587738" y="4582514"/>
            <a:ext cx="0" cy="27432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25CD0E-3A19-5995-6BB9-2639F68FEDE0}"/>
              </a:ext>
            </a:extLst>
          </p:cNvPr>
          <p:cNvCxnSpPr>
            <a:cxnSpLocks/>
          </p:cNvCxnSpPr>
          <p:nvPr/>
        </p:nvCxnSpPr>
        <p:spPr>
          <a:xfrm flipV="1">
            <a:off x="7214700" y="4596016"/>
            <a:ext cx="0" cy="155448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87687B8-F973-1BDD-85B0-C5DE2EA79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0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9F9D-EB59-20E2-69A3-699A3008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03038C-2FE2-DE95-E96B-694082D0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38BC-45BF-56FF-F9E2-1673D9D4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DB2EE-86E0-8A48-FC89-C4F108DBF70F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B925E-AA6B-E7D5-CE7D-E4E623986FB3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81C2FF-00C6-A5B5-4581-99357A6561B4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8E9303-F14F-ECD1-7213-DCF96D52455B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06C370-87E3-2209-4D19-8E5DEFD6A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F78460-1A64-5023-6CE9-0C8056E2D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EBB917-16C0-182C-1DB1-B10A05DA7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47C390-2DB5-DB97-0A02-439A7C3A0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08B2F-71A7-F85C-B08B-BC8594B6C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6C5203-5D06-FA45-F3B9-0FE0D822C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C2BDB4-8967-94CD-C12E-586E5D451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144A82-6243-8704-168F-BA8D92F95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480AF5B-E133-C73B-6B05-82D11A4C6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28801C-6E3F-5AA5-15CA-D1E562512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29702D-65C9-9780-C093-7CCC1C815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AF6CE84-7178-CC8B-AA51-1F34FCB35B2A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D1BA53E-9842-4D84-3ED3-D4C21942F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441D8D-DCAA-665A-38B6-5F2FD0A7D36B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8DC01C9-1259-DDA5-82B8-C784CC1EC1D0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0B1BBDC-588A-85B5-DAA9-99E89A56EADD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B22A985-017E-673D-5407-324798F26BC4}"/>
              </a:ext>
            </a:extLst>
          </p:cNvPr>
          <p:cNvSpPr/>
          <p:nvPr/>
        </p:nvSpPr>
        <p:spPr>
          <a:xfrm>
            <a:off x="6376116" y="4258569"/>
            <a:ext cx="1010258" cy="811141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8128E811-24B0-4282-8ECB-967A675FC0F8}"/>
              </a:ext>
            </a:extLst>
          </p:cNvPr>
          <p:cNvSpPr/>
          <p:nvPr/>
        </p:nvSpPr>
        <p:spPr>
          <a:xfrm rot="20045770" flipV="1">
            <a:off x="7060802" y="4912966"/>
            <a:ext cx="946290" cy="272794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F5E740-B49C-8B6F-1798-5D39D3EA96F6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D6E5B7-1A0D-4E15-3592-20C70917198C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DCE8D-7694-DE6B-938B-B2316E4A7CCB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0A5CD-13EF-8D62-04E3-401B6C2FBBAB}"/>
              </a:ext>
            </a:extLst>
          </p:cNvPr>
          <p:cNvCxnSpPr>
            <a:cxnSpLocks/>
          </p:cNvCxnSpPr>
          <p:nvPr/>
        </p:nvCxnSpPr>
        <p:spPr>
          <a:xfrm flipV="1">
            <a:off x="4701147" y="4258570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0C6BF7-B549-18B2-E845-0A55296E05AA}"/>
              </a:ext>
            </a:extLst>
          </p:cNvPr>
          <p:cNvCxnSpPr>
            <a:cxnSpLocks/>
          </p:cNvCxnSpPr>
          <p:nvPr/>
        </p:nvCxnSpPr>
        <p:spPr>
          <a:xfrm flipV="1">
            <a:off x="5325765" y="43936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0EF46F-6DEA-5040-ECDF-42C25B758D50}"/>
              </a:ext>
            </a:extLst>
          </p:cNvPr>
          <p:cNvCxnSpPr>
            <a:cxnSpLocks/>
          </p:cNvCxnSpPr>
          <p:nvPr/>
        </p:nvCxnSpPr>
        <p:spPr>
          <a:xfrm flipV="1">
            <a:off x="5960774" y="4580589"/>
            <a:ext cx="0" cy="45720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8744AE-649A-C7D1-0F9F-0E151CEDBBEA}"/>
              </a:ext>
            </a:extLst>
          </p:cNvPr>
          <p:cNvCxnSpPr>
            <a:cxnSpLocks/>
          </p:cNvCxnSpPr>
          <p:nvPr/>
        </p:nvCxnSpPr>
        <p:spPr>
          <a:xfrm flipV="1">
            <a:off x="6587738" y="4582514"/>
            <a:ext cx="0" cy="27432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75FF7D-B172-CF2F-B6B4-AA444239F64A}"/>
              </a:ext>
            </a:extLst>
          </p:cNvPr>
          <p:cNvCxnSpPr>
            <a:cxnSpLocks/>
          </p:cNvCxnSpPr>
          <p:nvPr/>
        </p:nvCxnSpPr>
        <p:spPr>
          <a:xfrm flipV="1">
            <a:off x="7214700" y="4596016"/>
            <a:ext cx="0" cy="155448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6912C2-1E80-1B80-F677-7A80453534D5}"/>
              </a:ext>
            </a:extLst>
          </p:cNvPr>
          <p:cNvCxnSpPr>
            <a:cxnSpLocks/>
          </p:cNvCxnSpPr>
          <p:nvPr/>
        </p:nvCxnSpPr>
        <p:spPr>
          <a:xfrm flipV="1">
            <a:off x="7841664" y="4586370"/>
            <a:ext cx="0" cy="9144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52EF2B2-AFBE-A0E9-AB7B-CD323302C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9F31-8996-65BA-04C1-F575D45E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563E11-79E5-472F-1B32-B7C3A459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E1ADB-4EF2-35E1-4CCB-F3679DCC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8A63B-524D-EA8B-299B-861323394C4E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1D773-13BF-4A69-90B1-A64BEC75B0FC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801676-3A11-7875-CDE1-D93A066C3786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28B08F-FE0E-8BE5-AEDD-88FC9A1C0A4E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34B4A9-BA79-C06E-2C54-215425EC3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6A8A90-F357-E5F2-0DF3-8913590FA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3EC343-AA4A-DA88-BAE3-F259F96A4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DD24FA-3728-CA54-E5D0-5C34843B4A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0F695E-FEC6-F40D-E7AC-32386001D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21F41B-4119-9BAA-A1A9-E48CB456E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4B7FB-217D-87B1-9B5D-AE81DB3F3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33AA11-1FEB-C70A-EEE1-373D55C61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986284-B58E-F8E7-D00B-1BB6110639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3A127A-D221-AF01-3618-4D80261EF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2B0823-7134-0A52-E3A9-9EE389823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063B01F-D227-5A75-0488-403A879F92FF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927F63-07D9-8AA4-C0AB-BAA23A2E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E0BF73-B983-DD47-C529-8AF9DE86BD0A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0D9138E-8A07-CCCA-48B1-6D0275457EDA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C31BD0-8593-CC7B-518A-3F6882ACFC91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02928CE-957D-0B00-E02A-FFEFF535DBFA}"/>
              </a:ext>
            </a:extLst>
          </p:cNvPr>
          <p:cNvSpPr/>
          <p:nvPr/>
        </p:nvSpPr>
        <p:spPr>
          <a:xfrm>
            <a:off x="7024297" y="4281720"/>
            <a:ext cx="1010258" cy="65878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8501EC49-256A-A600-A0F8-6191624A7CCD}"/>
              </a:ext>
            </a:extLst>
          </p:cNvPr>
          <p:cNvSpPr/>
          <p:nvPr/>
        </p:nvSpPr>
        <p:spPr>
          <a:xfrm rot="982370">
            <a:off x="7653315" y="4119913"/>
            <a:ext cx="946290" cy="274483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E943A4-49F3-AC89-D54E-072D69984BC3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554E65-B928-8D53-DCB8-0D0072C68E6F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4174F-B2AB-AA2A-C3E8-872D5447E19A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2CA5B-E422-FE54-9FB8-AE0456E79BBE}"/>
              </a:ext>
            </a:extLst>
          </p:cNvPr>
          <p:cNvCxnSpPr>
            <a:cxnSpLocks/>
          </p:cNvCxnSpPr>
          <p:nvPr/>
        </p:nvCxnSpPr>
        <p:spPr>
          <a:xfrm flipV="1">
            <a:off x="4701147" y="4258570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A9E109-046E-B9A8-AC35-8CEF4EF5DF9D}"/>
              </a:ext>
            </a:extLst>
          </p:cNvPr>
          <p:cNvCxnSpPr>
            <a:cxnSpLocks/>
          </p:cNvCxnSpPr>
          <p:nvPr/>
        </p:nvCxnSpPr>
        <p:spPr>
          <a:xfrm flipV="1">
            <a:off x="5325765" y="43936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024D05-4A67-C596-157B-14B9A9BA6387}"/>
              </a:ext>
            </a:extLst>
          </p:cNvPr>
          <p:cNvCxnSpPr>
            <a:cxnSpLocks/>
          </p:cNvCxnSpPr>
          <p:nvPr/>
        </p:nvCxnSpPr>
        <p:spPr>
          <a:xfrm flipV="1">
            <a:off x="5960774" y="4580589"/>
            <a:ext cx="0" cy="45720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49AEDD-9C8E-1292-BD12-AB7100D6B4BC}"/>
              </a:ext>
            </a:extLst>
          </p:cNvPr>
          <p:cNvCxnSpPr>
            <a:cxnSpLocks/>
          </p:cNvCxnSpPr>
          <p:nvPr/>
        </p:nvCxnSpPr>
        <p:spPr>
          <a:xfrm flipV="1">
            <a:off x="6587738" y="4582514"/>
            <a:ext cx="0" cy="27432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AE1227-C02D-14A7-D532-C5BD0AEDC281}"/>
              </a:ext>
            </a:extLst>
          </p:cNvPr>
          <p:cNvCxnSpPr>
            <a:cxnSpLocks/>
          </p:cNvCxnSpPr>
          <p:nvPr/>
        </p:nvCxnSpPr>
        <p:spPr>
          <a:xfrm flipV="1">
            <a:off x="7214700" y="4596016"/>
            <a:ext cx="0" cy="155448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1A918E-2C22-6B02-486B-72708C1D664A}"/>
              </a:ext>
            </a:extLst>
          </p:cNvPr>
          <p:cNvCxnSpPr>
            <a:cxnSpLocks/>
          </p:cNvCxnSpPr>
          <p:nvPr/>
        </p:nvCxnSpPr>
        <p:spPr>
          <a:xfrm flipV="1">
            <a:off x="7841664" y="4586370"/>
            <a:ext cx="0" cy="9144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2A565C8-A490-507B-FC2F-B899236DBA3F}"/>
              </a:ext>
            </a:extLst>
          </p:cNvPr>
          <p:cNvSpPr>
            <a:spLocks noChangeAspect="1"/>
          </p:cNvSpPr>
          <p:nvPr/>
        </p:nvSpPr>
        <p:spPr>
          <a:xfrm>
            <a:off x="8443183" y="45506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A33B272-25F2-8194-C6EA-8E93D58B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237F2-08BB-DC0F-2515-65B27445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6CB746-69BF-FF1B-DE83-D01536F9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5E370-25BE-2528-C906-C84622FAE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766831-E5D3-C079-3FB3-896DA6C2D31F}"/>
              </a:ext>
            </a:extLst>
          </p:cNvPr>
          <p:cNvSpPr txBox="1"/>
          <p:nvPr/>
        </p:nvSpPr>
        <p:spPr>
          <a:xfrm>
            <a:off x="81020" y="2040040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CDFFF-7D87-C828-4CA4-08AD765D0123}"/>
              </a:ext>
            </a:extLst>
          </p:cNvPr>
          <p:cNvSpPr txBox="1"/>
          <p:nvPr/>
        </p:nvSpPr>
        <p:spPr>
          <a:xfrm>
            <a:off x="8263132" y="2034388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3D81E2-23F0-1A4B-0D50-A1AE6734BD2F}"/>
              </a:ext>
            </a:extLst>
          </p:cNvPr>
          <p:cNvGrpSpPr/>
          <p:nvPr/>
        </p:nvGrpSpPr>
        <p:grpSpPr>
          <a:xfrm>
            <a:off x="926589" y="1997653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86E196-9DBE-838A-C08B-C6F9E41AF0E5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57CBA4-F6FE-E69E-6092-78F1C42046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28B510-2889-7BB7-DA25-FF62F9816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075A82-F71F-0811-7FB1-F6C6AD9B6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04466-60A3-F9D9-E7DE-8E797F9F3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AA6AE0-075A-D6B0-AA12-A7781602A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BDC3A2-5641-15E0-758F-A37952F38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B1267E-C756-94E7-D47E-973625C97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006899-505F-3A40-442C-95B9A82A2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FD57ED-9599-7889-E1F7-EE9C20497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7C658E-EB7B-4A74-6484-E22E04815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9F8666-3D99-78DD-D08F-036E08907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11667F2-5053-4F88-E296-9E5951C233B0}"/>
              </a:ext>
            </a:extLst>
          </p:cNvPr>
          <p:cNvSpPr txBox="1"/>
          <p:nvPr/>
        </p:nvSpPr>
        <p:spPr>
          <a:xfrm>
            <a:off x="3508577" y="2034387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01D9D-AA10-92C4-1879-D593B2D70269}"/>
              </a:ext>
            </a:extLst>
          </p:cNvPr>
          <p:cNvCxnSpPr>
            <a:cxnSpLocks/>
          </p:cNvCxnSpPr>
          <p:nvPr/>
        </p:nvCxnSpPr>
        <p:spPr>
          <a:xfrm flipV="1">
            <a:off x="2187096" y="1787376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453941-4989-D3C2-EFED-9A53425C8E37}"/>
              </a:ext>
            </a:extLst>
          </p:cNvPr>
          <p:cNvSpPr>
            <a:spLocks noChangeAspect="1"/>
          </p:cNvSpPr>
          <p:nvPr/>
        </p:nvSpPr>
        <p:spPr>
          <a:xfrm>
            <a:off x="1517652" y="1977239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18848A-4FAF-DB46-7917-179C7B4086A4}"/>
              </a:ext>
            </a:extLst>
          </p:cNvPr>
          <p:cNvSpPr>
            <a:spLocks noChangeAspect="1"/>
          </p:cNvSpPr>
          <p:nvPr/>
        </p:nvSpPr>
        <p:spPr>
          <a:xfrm>
            <a:off x="894550" y="1990743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BA174D-950E-51FE-EF2D-43ED4DBE9F93}"/>
              </a:ext>
            </a:extLst>
          </p:cNvPr>
          <p:cNvCxnSpPr>
            <a:cxnSpLocks/>
          </p:cNvCxnSpPr>
          <p:nvPr/>
        </p:nvCxnSpPr>
        <p:spPr>
          <a:xfrm flipV="1">
            <a:off x="2814057" y="1372616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FB264D-6CBD-FAA9-5012-8B12ACB962CD}"/>
              </a:ext>
            </a:extLst>
          </p:cNvPr>
          <p:cNvCxnSpPr>
            <a:cxnSpLocks/>
          </p:cNvCxnSpPr>
          <p:nvPr/>
        </p:nvCxnSpPr>
        <p:spPr>
          <a:xfrm flipV="1">
            <a:off x="3445929" y="2054368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ED0213-1460-5971-C6A5-C1C2FD9D2BA0}"/>
              </a:ext>
            </a:extLst>
          </p:cNvPr>
          <p:cNvCxnSpPr>
            <a:cxnSpLocks/>
          </p:cNvCxnSpPr>
          <p:nvPr/>
        </p:nvCxnSpPr>
        <p:spPr>
          <a:xfrm flipV="1">
            <a:off x="4065049" y="1505192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BAA0C9-76D4-EFA2-4654-CDE4D7431639}"/>
              </a:ext>
            </a:extLst>
          </p:cNvPr>
          <p:cNvCxnSpPr>
            <a:cxnSpLocks/>
          </p:cNvCxnSpPr>
          <p:nvPr/>
        </p:nvCxnSpPr>
        <p:spPr>
          <a:xfrm flipV="1">
            <a:off x="4701147" y="1712142"/>
            <a:ext cx="0" cy="27432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86D0F8-941F-667E-0469-8527360603F2}"/>
              </a:ext>
            </a:extLst>
          </p:cNvPr>
          <p:cNvCxnSpPr>
            <a:cxnSpLocks/>
          </p:cNvCxnSpPr>
          <p:nvPr/>
        </p:nvCxnSpPr>
        <p:spPr>
          <a:xfrm flipV="1">
            <a:off x="5325765" y="1847176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0F2BEB-9912-BB66-4598-C7B14C74C738}"/>
              </a:ext>
            </a:extLst>
          </p:cNvPr>
          <p:cNvCxnSpPr>
            <a:cxnSpLocks/>
          </p:cNvCxnSpPr>
          <p:nvPr/>
        </p:nvCxnSpPr>
        <p:spPr>
          <a:xfrm flipV="1">
            <a:off x="5960774" y="2034161"/>
            <a:ext cx="0" cy="45720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F246C4-E5DD-92DC-7632-E5C48B3DE7FE}"/>
              </a:ext>
            </a:extLst>
          </p:cNvPr>
          <p:cNvCxnSpPr>
            <a:cxnSpLocks/>
          </p:cNvCxnSpPr>
          <p:nvPr/>
        </p:nvCxnSpPr>
        <p:spPr>
          <a:xfrm flipV="1">
            <a:off x="6587738" y="2036086"/>
            <a:ext cx="0" cy="27432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3F502-1696-29FC-16C0-2CE8587DCEF5}"/>
              </a:ext>
            </a:extLst>
          </p:cNvPr>
          <p:cNvCxnSpPr>
            <a:cxnSpLocks/>
          </p:cNvCxnSpPr>
          <p:nvPr/>
        </p:nvCxnSpPr>
        <p:spPr>
          <a:xfrm flipV="1">
            <a:off x="7214700" y="2049588"/>
            <a:ext cx="0" cy="155448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8E6046-3851-7ADD-A322-B5DE0818E05A}"/>
              </a:ext>
            </a:extLst>
          </p:cNvPr>
          <p:cNvCxnSpPr>
            <a:cxnSpLocks/>
          </p:cNvCxnSpPr>
          <p:nvPr/>
        </p:nvCxnSpPr>
        <p:spPr>
          <a:xfrm flipV="1">
            <a:off x="7841664" y="2039942"/>
            <a:ext cx="0" cy="9144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6694583-39AA-7D51-44A4-0F5C8FF71BBD}"/>
              </a:ext>
            </a:extLst>
          </p:cNvPr>
          <p:cNvSpPr>
            <a:spLocks noChangeAspect="1"/>
          </p:cNvSpPr>
          <p:nvPr/>
        </p:nvSpPr>
        <p:spPr>
          <a:xfrm>
            <a:off x="8443183" y="2004243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621C9-14F5-2BB2-E9DC-0A7486A8A978}"/>
              </a:ext>
            </a:extLst>
          </p:cNvPr>
          <p:cNvSpPr txBox="1"/>
          <p:nvPr/>
        </p:nvSpPr>
        <p:spPr>
          <a:xfrm>
            <a:off x="602465" y="2826111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process we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D00D5-E209-0A35-F4DF-93535869B838}"/>
              </a:ext>
            </a:extLst>
          </p:cNvPr>
          <p:cNvSpPr txBox="1"/>
          <p:nvPr/>
        </p:nvSpPr>
        <p:spPr>
          <a:xfrm>
            <a:off x="916914" y="3258696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Symbol" pitchFamily="2" charset="2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≈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EA40C-1138-4C51-D28F-A3901132B7F4}"/>
              </a:ext>
            </a:extLst>
          </p:cNvPr>
          <p:cNvSpPr txBox="1"/>
          <p:nvPr/>
        </p:nvSpPr>
        <p:spPr>
          <a:xfrm>
            <a:off x="916914" y="3710200"/>
            <a:ext cx="4379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# of nodes = the state number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AAAC2693-4857-795A-D9EB-B3742CF8E968}"/>
              </a:ext>
            </a:extLst>
          </p:cNvPr>
          <p:cNvSpPr/>
          <p:nvPr/>
        </p:nvSpPr>
        <p:spPr>
          <a:xfrm>
            <a:off x="5153373" y="3262927"/>
            <a:ext cx="431427" cy="8533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24D3F-33C3-9E99-EA28-AE75D9EED943}"/>
              </a:ext>
            </a:extLst>
          </p:cNvPr>
          <p:cNvSpPr txBox="1"/>
          <p:nvPr/>
        </p:nvSpPr>
        <p:spPr>
          <a:xfrm>
            <a:off x="5584800" y="3325479"/>
            <a:ext cx="308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guarantee that this happens right away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5DC4F2-280E-1BD6-3C07-63B99E36F241}"/>
              </a:ext>
            </a:extLst>
          </p:cNvPr>
          <p:cNvSpPr txBox="1"/>
          <p:nvPr/>
        </p:nvSpPr>
        <p:spPr>
          <a:xfrm>
            <a:off x="630209" y="4510495"/>
            <a:ext cx="714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(iterate) this process several times (usually between 40-80 times), adjusting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each time, until this happens.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F101B75-0B81-545B-AB4B-0ED4A383F190}"/>
              </a:ext>
            </a:extLst>
          </p:cNvPr>
          <p:cNvSpPr/>
          <p:nvPr/>
        </p:nvSpPr>
        <p:spPr>
          <a:xfrm rot="10800000">
            <a:off x="519189" y="3273236"/>
            <a:ext cx="431427" cy="8533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2F446-FEA0-96B4-1F68-B5655571F8A3}"/>
              </a:ext>
            </a:extLst>
          </p:cNvPr>
          <p:cNvSpPr txBox="1"/>
          <p:nvPr/>
        </p:nvSpPr>
        <p:spPr>
          <a:xfrm>
            <a:off x="1179398" y="5858429"/>
            <a:ext cx="7717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</a:t>
            </a:r>
            <a:r>
              <a:rPr lang="en-US" sz="2200" i="1" dirty="0">
                <a:latin typeface="Symbol" pitchFamily="2" charset="2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last iteration are the solutions (energy eigenvalue and wave function)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B5FEF80-AF3F-F467-2462-283BBA07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67" y="5009478"/>
            <a:ext cx="720488" cy="328222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C9976839-501C-2CB0-4C32-8EFD2CA422C0}"/>
              </a:ext>
            </a:extLst>
          </p:cNvPr>
          <p:cNvSpPr/>
          <p:nvPr/>
        </p:nvSpPr>
        <p:spPr>
          <a:xfrm rot="5400000">
            <a:off x="1802364" y="5487155"/>
            <a:ext cx="215444" cy="4614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421114-5FB8-B40F-01D5-FD0CA6E1D97C}"/>
              </a:ext>
            </a:extLst>
          </p:cNvPr>
          <p:cNvCxnSpPr/>
          <p:nvPr/>
        </p:nvCxnSpPr>
        <p:spPr>
          <a:xfrm flipH="1">
            <a:off x="527427" y="5842064"/>
            <a:ext cx="1390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1D8F9C-9E65-093B-8585-F7C4661EFCD2}"/>
              </a:ext>
            </a:extLst>
          </p:cNvPr>
          <p:cNvCxnSpPr>
            <a:cxnSpLocks/>
          </p:cNvCxnSpPr>
          <p:nvPr/>
        </p:nvCxnSpPr>
        <p:spPr>
          <a:xfrm flipH="1" flipV="1">
            <a:off x="519189" y="3710199"/>
            <a:ext cx="8238" cy="2131865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A7D39CDE-78AE-1679-FABC-48801097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473" y="5941332"/>
            <a:ext cx="941025" cy="32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3" grpId="0" animBg="1"/>
      <p:bldP spid="35" grpId="0"/>
      <p:bldP spid="36" grpId="0"/>
      <p:bldP spid="38" grpId="0" animBg="1"/>
      <p:bldP spid="40" grpId="0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3DD4D40-F8B6-92A4-087E-F6D34B6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5" y="1795142"/>
            <a:ext cx="8559569" cy="3598661"/>
          </a:xfrm>
          <a:prstGeom prst="rect">
            <a:avLst/>
          </a:prstGeom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AB47FA97-9B86-E052-C51F-708661F7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Guessing Good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x.min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x.max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09CB7A9F-C123-F53A-FEDB-C50087A4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2C849A-900A-1349-944A-D71AC5753839}"/>
              </a:ext>
            </a:extLst>
          </p:cNvPr>
          <p:cNvCxnSpPr/>
          <p:nvPr/>
        </p:nvCxnSpPr>
        <p:spPr>
          <a:xfrm>
            <a:off x="882321" y="4074627"/>
            <a:ext cx="79568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A4979-925E-A20E-CBC3-4060586CDAE3}"/>
              </a:ext>
            </a:extLst>
          </p:cNvPr>
          <p:cNvSpPr txBox="1"/>
          <p:nvPr/>
        </p:nvSpPr>
        <p:spPr>
          <a:xfrm>
            <a:off x="3889094" y="2063318"/>
            <a:ext cx="249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Say we guess an energy, </a:t>
            </a:r>
            <a:r>
              <a:rPr lang="en-US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 in neighborhood of -10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BEB036-3EAE-433A-DAFA-D16474C8BC8F}"/>
              </a:ext>
            </a:extLst>
          </p:cNvPr>
          <p:cNvCxnSpPr>
            <a:cxnSpLocks/>
          </p:cNvCxnSpPr>
          <p:nvPr/>
        </p:nvCxnSpPr>
        <p:spPr>
          <a:xfrm flipV="1">
            <a:off x="4258178" y="4778278"/>
            <a:ext cx="4325436" cy="950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AEC749-E9DE-82F6-8B13-3AF172F06C27}"/>
              </a:ext>
            </a:extLst>
          </p:cNvPr>
          <p:cNvCxnSpPr/>
          <p:nvPr/>
        </p:nvCxnSpPr>
        <p:spPr>
          <a:xfrm flipH="1" flipV="1">
            <a:off x="1263650" y="4780061"/>
            <a:ext cx="2994528" cy="94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02426D-3456-D002-4A96-A50DB81B134C}"/>
              </a:ext>
            </a:extLst>
          </p:cNvPr>
          <p:cNvCxnSpPr/>
          <p:nvPr/>
        </p:nvCxnSpPr>
        <p:spPr>
          <a:xfrm>
            <a:off x="4258178" y="5738172"/>
            <a:ext cx="15106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7001A2-892C-1CB8-56E6-0B6752CFF778}"/>
              </a:ext>
            </a:extLst>
          </p:cNvPr>
          <p:cNvSpPr txBox="1"/>
          <p:nvPr/>
        </p:nvSpPr>
        <p:spPr>
          <a:xfrm>
            <a:off x="5722509" y="5536541"/>
            <a:ext cx="2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Guess </a:t>
            </a:r>
            <a:r>
              <a:rPr lang="en-US" i="1" dirty="0" err="1">
                <a:latin typeface="Times New Roman"/>
                <a:cs typeface="Times New Roman"/>
              </a:rPr>
              <a:t>x.min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 err="1">
                <a:latin typeface="Times New Roman"/>
                <a:cs typeface="Times New Roman"/>
              </a:rPr>
              <a:t>x.max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i="1" u="sng" dirty="0">
                <a:latin typeface="Times New Roman"/>
                <a:cs typeface="Times New Roman"/>
              </a:rPr>
              <a:t>at least</a:t>
            </a:r>
            <a:r>
              <a:rPr lang="en-US" dirty="0">
                <a:latin typeface="Times New Roman"/>
                <a:cs typeface="Times New Roman"/>
              </a:rPr>
              <a:t> around here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566774-01BF-B055-D010-503BBE6297C6}"/>
              </a:ext>
            </a:extLst>
          </p:cNvPr>
          <p:cNvCxnSpPr>
            <a:cxnSpLocks/>
          </p:cNvCxnSpPr>
          <p:nvPr/>
        </p:nvCxnSpPr>
        <p:spPr>
          <a:xfrm flipH="1">
            <a:off x="1018572" y="2470672"/>
            <a:ext cx="2870522" cy="151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BFCA5A4-9B0C-C6F3-B678-45AB8692D281}"/>
              </a:ext>
            </a:extLst>
          </p:cNvPr>
          <p:cNvSpPr/>
          <p:nvPr/>
        </p:nvSpPr>
        <p:spPr>
          <a:xfrm>
            <a:off x="1018573" y="3819646"/>
            <a:ext cx="424684" cy="23382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BBAB2A-E878-FE49-923F-71214356A0B4}"/>
              </a:ext>
            </a:extLst>
          </p:cNvPr>
          <p:cNvSpPr/>
          <p:nvPr/>
        </p:nvSpPr>
        <p:spPr>
          <a:xfrm>
            <a:off x="8371272" y="3798709"/>
            <a:ext cx="424684" cy="233824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163BF2-07CE-7119-F87A-DD3DDCABAFC6}"/>
              </a:ext>
            </a:extLst>
          </p:cNvPr>
          <p:cNvCxnSpPr>
            <a:cxnSpLocks/>
          </p:cNvCxnSpPr>
          <p:nvPr/>
        </p:nvCxnSpPr>
        <p:spPr>
          <a:xfrm>
            <a:off x="1006997" y="3913408"/>
            <a:ext cx="0" cy="80699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85499D-3A56-797C-AC83-8270B90707B6}"/>
              </a:ext>
            </a:extLst>
          </p:cNvPr>
          <p:cNvCxnSpPr>
            <a:cxnSpLocks/>
          </p:cNvCxnSpPr>
          <p:nvPr/>
        </p:nvCxnSpPr>
        <p:spPr>
          <a:xfrm>
            <a:off x="1445186" y="3913407"/>
            <a:ext cx="0" cy="80699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A4268A-532C-8636-DA3A-0DB7CF3FFC65}"/>
              </a:ext>
            </a:extLst>
          </p:cNvPr>
          <p:cNvCxnSpPr>
            <a:cxnSpLocks/>
          </p:cNvCxnSpPr>
          <p:nvPr/>
        </p:nvCxnSpPr>
        <p:spPr>
          <a:xfrm>
            <a:off x="8357767" y="3901832"/>
            <a:ext cx="0" cy="80699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67825-420C-2349-B78B-4A2AE1B94F69}"/>
              </a:ext>
            </a:extLst>
          </p:cNvPr>
          <p:cNvCxnSpPr>
            <a:cxnSpLocks/>
          </p:cNvCxnSpPr>
          <p:nvPr/>
        </p:nvCxnSpPr>
        <p:spPr>
          <a:xfrm>
            <a:off x="8795956" y="3901831"/>
            <a:ext cx="0" cy="80699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4" grpId="0"/>
      <p:bldP spid="49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ABAE2-5788-18B6-BAC5-A7994C01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" y="1875099"/>
            <a:ext cx="9104567" cy="3661442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A55B7318-E753-6079-15F5-0A86AF0B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Guessing Good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x.min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x.max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4564621-241B-D036-D74A-E5A68627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FA2EC-161A-F9C0-34E1-74755EAE7318}"/>
              </a:ext>
            </a:extLst>
          </p:cNvPr>
          <p:cNvSpPr txBox="1"/>
          <p:nvPr/>
        </p:nvSpPr>
        <p:spPr>
          <a:xfrm>
            <a:off x="4213183" y="2121192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Symbol" pitchFamily="2" charset="2"/>
                <a:cs typeface="Times New Roman"/>
              </a:rPr>
              <a:t>y</a:t>
            </a:r>
            <a:r>
              <a:rPr lang="en-US" sz="2800" dirty="0">
                <a:latin typeface="Times New Roman"/>
                <a:cs typeface="Times New Roman"/>
              </a:rPr>
              <a:t>(x)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665BB-F3FB-F6CA-F214-D432B7FF482B}"/>
              </a:ext>
            </a:extLst>
          </p:cNvPr>
          <p:cNvCxnSpPr>
            <a:cxnSpLocks/>
          </p:cNvCxnSpPr>
          <p:nvPr/>
        </p:nvCxnSpPr>
        <p:spPr>
          <a:xfrm flipH="1">
            <a:off x="2569579" y="2558005"/>
            <a:ext cx="1643604" cy="49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5F52DF-0ED7-FF45-44A8-33E0ABF44A1C}"/>
              </a:ext>
            </a:extLst>
          </p:cNvPr>
          <p:cNvCxnSpPr>
            <a:cxnSpLocks/>
          </p:cNvCxnSpPr>
          <p:nvPr/>
        </p:nvCxnSpPr>
        <p:spPr>
          <a:xfrm>
            <a:off x="5034987" y="2558005"/>
            <a:ext cx="2106592" cy="497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AA6A8D-C045-E676-67FB-367C7DA1830C}"/>
              </a:ext>
            </a:extLst>
          </p:cNvPr>
          <p:cNvSpPr txBox="1"/>
          <p:nvPr/>
        </p:nvSpPr>
        <p:spPr>
          <a:xfrm>
            <a:off x="2320723" y="5579772"/>
            <a:ext cx="5613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Wavefunction solution superimposed on top of potential energy function</a:t>
            </a:r>
          </a:p>
        </p:txBody>
      </p:sp>
    </p:spTree>
    <p:extLst>
      <p:ext uri="{BB962C8B-B14F-4D97-AF65-F5344CB8AC3E}">
        <p14:creationId xmlns:p14="http://schemas.microsoft.com/office/powerpoint/2010/main" val="239087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algorithm can be used to solve diff.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eqs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of the form: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81" y="2752702"/>
            <a:ext cx="3327400" cy="7747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731383"/>
            <a:ext cx="7627351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It’s important to us since our Schrodinger equations have this form.</a:t>
            </a:r>
          </a:p>
        </p:txBody>
      </p:sp>
    </p:spTree>
    <p:extLst>
      <p:ext uri="{BB962C8B-B14F-4D97-AF65-F5344CB8AC3E}">
        <p14:creationId xmlns:p14="http://schemas.microsoft.com/office/powerpoint/2010/main" val="39329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01F1CE-C157-4326-4CA6-A3F73CD5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Guessing Good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x.min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x.max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4146D-C78C-E1AF-3802-721225AD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B376B8-2CA8-6C6E-41E0-7AB602A9E9E3}"/>
              </a:ext>
            </a:extLst>
          </p:cNvPr>
          <p:cNvSpPr txBox="1"/>
          <p:nvPr/>
        </p:nvSpPr>
        <p:spPr>
          <a:xfrm>
            <a:off x="127602" y="1528802"/>
            <a:ext cx="6724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good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to use with a guess energy of 6 for this potential energy function?: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EB1EA-191E-EAE0-C0AD-95768ED8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22" y="2517136"/>
            <a:ext cx="6192456" cy="42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0C8B8-8DF9-8C6F-8AA5-3F3769969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AFECD5-FDF3-428F-0B7E-7F998EED0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Guessing Good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x.min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x.max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B69E9-10DA-29A9-2280-078CD2CC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B202C-7E88-C7D7-5CB2-C88E477B773F}"/>
              </a:ext>
            </a:extLst>
          </p:cNvPr>
          <p:cNvSpPr txBox="1"/>
          <p:nvPr/>
        </p:nvSpPr>
        <p:spPr>
          <a:xfrm>
            <a:off x="231775" y="1378331"/>
            <a:ext cx="8761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good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to use with a guess energy of 2 for this potential energy function? Does the value of the guess energy matter in this case?: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87DAB-AE0C-5F5F-8F57-23B1F918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24" y="2729131"/>
            <a:ext cx="6268325" cy="408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9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291369"/>
            <a:ext cx="7781081" cy="19259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algorithm is programmed in the library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che302r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There a two functions in che302r we will use to start out with: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che302r library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1" y="3315557"/>
            <a:ext cx="8821820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numerov.procedure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xaxis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dxaxis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PE.function.name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   </a:t>
            </a:r>
          </a:p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                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nodes.in.state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E.guess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num.iterations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</a:p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                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delay.time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044" y="4542282"/>
            <a:ext cx="5748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approx.normalize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wf.info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plotQ</a:t>
            </a:r>
            <a:r>
              <a:rPr lang="en-US" dirty="0">
                <a:latin typeface="Courier"/>
                <a:cs typeface="Courier"/>
              </a:rPr>
              <a:t>=FALSE)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2400" y="5157416"/>
            <a:ext cx="8686800" cy="15790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use these functions in the </a:t>
            </a:r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Numerov-control_script.R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script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 use these functions we must first install and then load the che302r library</a:t>
            </a:r>
          </a:p>
        </p:txBody>
      </p:sp>
    </p:spTree>
    <p:extLst>
      <p:ext uri="{BB962C8B-B14F-4D97-AF65-F5344CB8AC3E}">
        <p14:creationId xmlns:p14="http://schemas.microsoft.com/office/powerpoint/2010/main" val="209310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C70E2F-694C-8846-9AF5-0D61CF92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3B408FD-8FD4-F947-A4DB-EBA259D6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Numerov-control_script.R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8F2CA-D0E1-314B-9554-C35AA11D5BD6}"/>
              </a:ext>
            </a:extLst>
          </p:cNvPr>
          <p:cNvSpPr/>
          <p:nvPr/>
        </p:nvSpPr>
        <p:spPr>
          <a:xfrm>
            <a:off x="81023" y="2169365"/>
            <a:ext cx="8981954" cy="415498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Domain (x-axis):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dx    &lt;- 0.01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Increment on x-axis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(0)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Start of x-axis. Well into (left) classically forbidden region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&lt;- 10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End of x-axis. Well into the (right) classically forbidden region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    &lt;- seq(from=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x.min,to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x.max,by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=dx)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x-axis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Potential energy function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Your choices are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"box"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"harmonic"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"anharmonic"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Potential &lt;-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"box"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x,potential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Numerov's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procedure: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state        &lt;- 0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State you want, starting from 0. It is an integer: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0,1,2,3,...etc. I.E., number of nodes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Guess.Energy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(0)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Initial guess for energy of the state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max.iter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&lt;- 40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numerov.procedure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x,dx,potential,state,Guess.Energy,max.iter,delay.time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=0.00)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Approximately Normalize Psi: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approx.normalize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psi.info,plotQ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=FALSE)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852E8B-6136-2948-AF64-4FDA0797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" y="1291369"/>
            <a:ext cx="8834377" cy="941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Now load and use the che302r library in 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control script: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9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852843"/>
            <a:ext cx="8686800" cy="23181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output of both </a:t>
            </a:r>
            <a:r>
              <a:rPr lang="en-GB" sz="2800" dirty="0" err="1">
                <a:solidFill>
                  <a:srgbClr val="000000"/>
                </a:solidFill>
                <a:latin typeface="Courier"/>
                <a:cs typeface="Courier"/>
              </a:rPr>
              <a:t>numerov.procedure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2800" dirty="0" err="1">
                <a:latin typeface="Courier"/>
                <a:cs typeface="Courier"/>
              </a:rPr>
              <a:t>approx.normalize</a:t>
            </a:r>
            <a:r>
              <a:rPr lang="en-US" sz="2800" dirty="0">
                <a:latin typeface="Times New Roman"/>
                <a:cs typeface="Times New Roman"/>
              </a:rPr>
              <a:t> is a two-column matrix: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Column 1 is the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-axis used to compute the wave function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Column 2 is the computed wave function values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21348" y="4665558"/>
            <a:ext cx="7320547" cy="12432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psi.info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how could you plot the wave function?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How could you plot the normalized wave function?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EC63B2-AD03-5E42-B496-108E4418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che302r library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5D262E-11C6-FA4D-9C15-86009B26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034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algorithm “solves” the diff.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b="1" i="1" u="sng" dirty="0">
                <a:solidFill>
                  <a:srgbClr val="000000"/>
                </a:solidFill>
                <a:latin typeface="Times New Roman" pitchFamily="18" charset="0"/>
              </a:rPr>
              <a:t>iteratively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as it works its way across the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6516" y="2705470"/>
            <a:ext cx="8040782" cy="30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Choose a potential energy function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Our choices are: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“box” for particle in a box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“harmonic” for harmonic oscillator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” for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“radial” for hydrogen-like radial wave functions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4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8288" y="2125796"/>
            <a:ext cx="8040782" cy="14168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Set up an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Choose an increment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dx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well as an </a:t>
            </a:r>
            <a:r>
              <a:rPr lang="en-GB" sz="2800" i="1" u="sng" dirty="0" err="1">
                <a:solidFill>
                  <a:srgbClr val="000000"/>
                </a:solidFill>
                <a:latin typeface="Times New Roman" pitchFamily="18" charset="0"/>
              </a:rPr>
              <a:t>x.</a:t>
            </a:r>
            <a:r>
              <a:rPr lang="en-GB" sz="2800" u="sng" dirty="0" err="1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 err="1">
                <a:solidFill>
                  <a:srgbClr val="000000"/>
                </a:solidFill>
                <a:latin typeface="Times New Roman" pitchFamily="18" charset="0"/>
              </a:rPr>
              <a:t>x.</a:t>
            </a:r>
            <a:r>
              <a:rPr lang="en-GB" sz="2800" u="sng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4828" y="1459726"/>
            <a:ext cx="8040782" cy="5546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Guess an initial value for the energy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1776" y="3743377"/>
            <a:ext cx="8725066" cy="989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x.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.max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should span a distance where the wave function will be mostly non-zero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828" y="4772521"/>
            <a:ext cx="8832014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helps to look at a graph of your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(x) to figure out about what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.min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.max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should be for a given guess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More on this later…</a:t>
            </a:r>
          </a:p>
        </p:txBody>
      </p:sp>
    </p:spTree>
    <p:extLst>
      <p:ext uri="{BB962C8B-B14F-4D97-AF65-F5344CB8AC3E}">
        <p14:creationId xmlns:p14="http://schemas.microsoft.com/office/powerpoint/2010/main" val="24935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192" y="2554704"/>
            <a:ext cx="8040782" cy="1790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Need to know the first two solution points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and 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We always make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and 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≈ 0 because of the boundary conditions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192" y="1459726"/>
            <a:ext cx="8040782" cy="1066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Input the desired number of nodes in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).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This gives the state.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4192" y="4418268"/>
            <a:ext cx="8040782" cy="22392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Once we have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), 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and a guess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the algorithm can compute a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check that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has the requested number of nodes and that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≈ 0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not, guess another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repeat.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62880AB-BA6B-A329-46F5-AD1AAB17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2F04B-9D74-9D2C-00E1-C00D17AB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7E0D3-6346-A0FE-102D-803D02303227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CFACA-101A-C85B-7187-059FE979F1C0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8AD629-CBF4-D737-5C0E-21F3B00991B4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D08665-36D0-5BF5-B507-0B7FF866E0CD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CBDC89-CA23-7D1F-546C-5FEDF1942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F763C8-28ED-B1BE-554E-0F0E7521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B85056-9D39-9169-809E-45EA08C51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866F5C-DA72-270D-1914-0E2DC76FE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224E1D-C517-93EC-19D1-BCBFAF2D3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D97441-C5E9-D723-B290-F3388D70B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B8DCD7-A7DA-4387-2F5B-F611C5BF3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B0E81B-5FB9-F67A-5F93-7008A949E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D55AAE-14C0-37DA-D93E-97C0FA35E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2ACB23-AB7A-71D8-D2C1-2B9101DAA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9148E4-411D-0DAC-F4C3-89A144E29D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273361-41EE-96E8-8DF0-A33FECB81D3C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9B703A52-15F5-D6C2-F3FB-C461D65B535F}"/>
              </a:ext>
            </a:extLst>
          </p:cNvPr>
          <p:cNvSpPr/>
          <p:nvPr/>
        </p:nvSpPr>
        <p:spPr>
          <a:xfrm rot="5400000">
            <a:off x="6723848" y="4011444"/>
            <a:ext cx="365760" cy="6400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5B5848-FE61-16E8-8214-B75D0702A221}"/>
              </a:ext>
            </a:extLst>
          </p:cNvPr>
          <p:cNvSpPr txBox="1"/>
          <p:nvPr/>
        </p:nvSpPr>
        <p:spPr>
          <a:xfrm>
            <a:off x="6703997" y="3834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6F30E9F-B541-505B-D6A8-D18F4036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EB5292-B4FA-FBB0-4C29-A722F3135EC2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CA54B86-AB01-8644-1B1F-0600B3990925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61B0702-2CC8-0ADD-DA59-E826450835C1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557057B-81E7-ABD1-8FD8-404ED22F0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15" y="4284959"/>
            <a:ext cx="740528" cy="1790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6C5F883-A133-D93C-C559-B4BAAC4E8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89" y="4041901"/>
            <a:ext cx="763693" cy="1846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91DE82-524E-A20C-FD0F-BE8FEA469B85}"/>
              </a:ext>
            </a:extLst>
          </p:cNvPr>
          <p:cNvCxnSpPr>
            <a:cxnSpLocks/>
          </p:cNvCxnSpPr>
          <p:nvPr/>
        </p:nvCxnSpPr>
        <p:spPr>
          <a:xfrm>
            <a:off x="1481154" y="4190979"/>
            <a:ext cx="78982" cy="269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D268DF9-0724-2F45-1958-157CA8DF3831}"/>
              </a:ext>
            </a:extLst>
          </p:cNvPr>
          <p:cNvCxnSpPr>
            <a:cxnSpLocks/>
          </p:cNvCxnSpPr>
          <p:nvPr/>
        </p:nvCxnSpPr>
        <p:spPr>
          <a:xfrm>
            <a:off x="786154" y="4443000"/>
            <a:ext cx="69961" cy="10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90C02D9-A2F5-BAD8-6B95-439F87798FCE}"/>
              </a:ext>
            </a:extLst>
          </p:cNvPr>
          <p:cNvSpPr/>
          <p:nvPr/>
        </p:nvSpPr>
        <p:spPr>
          <a:xfrm>
            <a:off x="149579" y="3919044"/>
            <a:ext cx="1883892" cy="80319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6AB157C1-23FF-0F8D-A74A-DA3D1BD6EA39}"/>
              </a:ext>
            </a:extLst>
          </p:cNvPr>
          <p:cNvSpPr/>
          <p:nvPr/>
        </p:nvSpPr>
        <p:spPr>
          <a:xfrm rot="1219308">
            <a:off x="1059639" y="3656501"/>
            <a:ext cx="1346932" cy="416688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ED09FC7-174C-48B1-5E88-6A5B2781722E}"/>
              </a:ext>
            </a:extLst>
          </p:cNvPr>
          <p:cNvSpPr/>
          <p:nvPr/>
        </p:nvSpPr>
        <p:spPr>
          <a:xfrm rot="4656092">
            <a:off x="4447229" y="1583582"/>
            <a:ext cx="387175" cy="29602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B0702F-4950-8AB8-8AAD-BF5F8F4027C2}"/>
              </a:ext>
            </a:extLst>
          </p:cNvPr>
          <p:cNvCxnSpPr/>
          <p:nvPr/>
        </p:nvCxnSpPr>
        <p:spPr>
          <a:xfrm flipH="1">
            <a:off x="2140797" y="3264060"/>
            <a:ext cx="2560350" cy="643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4B863052-9A69-7B3F-3125-8A1A4E9E5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06" y="2633366"/>
            <a:ext cx="2762462" cy="30543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7C51123-82C5-28C4-B2E8-57B9343BA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9371" y="4173203"/>
            <a:ext cx="472980" cy="2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52" grpId="0" animBg="1"/>
      <p:bldP spid="53" grpId="0" animBg="1"/>
      <p:bldP spid="63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21472-EE1F-3C70-61A6-A93B9D28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F354F4-FC78-77A9-20E8-F6F60D7A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AB6BE-447C-E626-F6FD-95169A70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4BCF8-8CB6-3D14-776A-3C70C50B92FA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761A-EA6D-5297-7F2E-6BDB35C452F0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7B0CEE-CB81-172C-F58D-EA6CA9B680AE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A5AF6E-946F-6C8A-FB23-91CCED07E660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33FBEC-4735-8DD2-A9F5-9CC3EB7CF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711230-55FD-E80B-098D-54C583B3F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EC092F-81E6-BD7A-D540-56FEC68CF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CDFE1F-7CBA-DCEF-4A24-ECA9AA9FF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DCD10E-9F9E-E4D0-D173-2DA19C410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4DCB2E-83F1-3D38-17A4-AAEC7224E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7FBFC5-F1A4-0EE9-71BC-84689DDA8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F96D07-27E7-2140-EC6A-A4D93B1D5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C6BCA4-DF4D-EC74-1300-CB24CEAD3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ACA98D-D0E6-E60F-324A-0763B54D7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98ADFD-082C-0888-F486-35E327E63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14CC493-295A-AB78-09A6-8FAB6E3E36A7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5060804-C43C-D4DB-F081-1BA4A0E9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79D049-58A1-53FB-3C1C-36C7C4914D3D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9D24AE9-9A8C-8E03-E298-70B855FA34AB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E452B3-ACE4-4A9D-EB49-3E2E3D2A80BE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24EE237-D0AA-462D-C030-68A09D52B58F}"/>
              </a:ext>
            </a:extLst>
          </p:cNvPr>
          <p:cNvSpPr/>
          <p:nvPr/>
        </p:nvSpPr>
        <p:spPr>
          <a:xfrm>
            <a:off x="1344237" y="4156796"/>
            <a:ext cx="1098378" cy="68142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6CBCCC3A-D2F1-58EE-645A-CC6EA0422957}"/>
              </a:ext>
            </a:extLst>
          </p:cNvPr>
          <p:cNvSpPr/>
          <p:nvPr/>
        </p:nvSpPr>
        <p:spPr>
          <a:xfrm rot="20648586" flipV="1">
            <a:off x="2027169" y="4769793"/>
            <a:ext cx="946290" cy="365721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17AEE9F5-B206-E8AC-8E5D-0E7E32A7A1BF}"/>
              </a:ext>
            </a:extLst>
          </p:cNvPr>
          <p:cNvSpPr/>
          <p:nvPr/>
        </p:nvSpPr>
        <p:spPr>
          <a:xfrm rot="4476532">
            <a:off x="4432875" y="1844018"/>
            <a:ext cx="398165" cy="24162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B182F3A-FA72-6DE0-E54E-7E70FBA2D0C7}"/>
              </a:ext>
            </a:extLst>
          </p:cNvPr>
          <p:cNvCxnSpPr>
            <a:cxnSpLocks/>
          </p:cNvCxnSpPr>
          <p:nvPr/>
        </p:nvCxnSpPr>
        <p:spPr>
          <a:xfrm flipH="1">
            <a:off x="1944547" y="3264060"/>
            <a:ext cx="2756600" cy="763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340831-A8C5-C9DF-78CD-82FF6DC8B362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2BA388-46A9-6F1D-30C7-1EE52A2F5039}"/>
              </a:ext>
            </a:extLst>
          </p:cNvPr>
          <p:cNvCxnSpPr>
            <a:cxnSpLocks/>
          </p:cNvCxnSpPr>
          <p:nvPr/>
        </p:nvCxnSpPr>
        <p:spPr>
          <a:xfrm flipH="1">
            <a:off x="1933815" y="4027990"/>
            <a:ext cx="10732" cy="118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8A01B45-A4F4-3A0A-A2AD-AFFA116E4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51" y="3842337"/>
            <a:ext cx="546100" cy="234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5906D1-9763-1087-216A-DAC9893A2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8F847-1B89-26E5-DACC-A7E75C159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7A614E1-9EE5-D455-11A6-EBA67062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B01F3-2CEF-09F5-2FB2-3B4C2EF0D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2AB8D2-206C-F5EE-0508-0846A8B70A5C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0F468-97A4-3014-5C4C-8988A397B4AF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290F4C-042E-8AB9-745F-7953A5D5E8D9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633204-06ED-BE26-9618-35B6A2D8F7E4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BE45DA-6E70-1AE3-C687-C48A120D6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95F891-0855-F9A8-A40A-0E792519D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26D9C-21A5-DE11-EE95-72B81BC744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896BD6-F548-8C8F-B89B-2A02B3DBD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686015-0063-4208-259A-3E8E5DD87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AEE2FB-E853-4DE1-A068-A82CAE2982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FAC8D0-98DE-8406-6A4E-403C69D07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01DC1F3-8F8D-2EE9-15F7-337436959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9844A8-96DC-F231-FAB3-99B7F4FB3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26811A-0A1B-5088-A780-A3166A05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455326-1D73-28F4-CDC6-BFED8165B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8B80241-EE6E-C981-E5AE-E592EDB99D10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89D0D6A-7565-9F70-1FDF-B301C57F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9BBFA7-F685-5352-83F0-CBA413455940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344DB5E-A5A9-C7F3-460B-D82E269FBC1D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448A6CD-703B-1898-3513-3F943EA2CE78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CD9178-E9EC-0D5B-F371-2166C8A14AEE}"/>
              </a:ext>
            </a:extLst>
          </p:cNvPr>
          <p:cNvSpPr/>
          <p:nvPr/>
        </p:nvSpPr>
        <p:spPr>
          <a:xfrm>
            <a:off x="1993505" y="3787093"/>
            <a:ext cx="1098378" cy="100027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E2129958-E552-DBBB-3460-0396C6FB7809}"/>
              </a:ext>
            </a:extLst>
          </p:cNvPr>
          <p:cNvSpPr/>
          <p:nvPr/>
        </p:nvSpPr>
        <p:spPr>
          <a:xfrm rot="1171549" flipV="1">
            <a:off x="2434444" y="4994528"/>
            <a:ext cx="946290" cy="365721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3009E-847A-BD5A-28A8-FA1D5C7EDF55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55A20E-435F-5F1E-5B98-C968A224EE1B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4067F-F6E9-3879-B95E-7F12855FA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577" y="5164093"/>
            <a:ext cx="546100" cy="234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B8F182-7670-FFF8-5B5A-6930C037D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E53FD-3D72-1D68-BD36-1B421DE5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C76755-03C2-58D7-CFC7-85D7595C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B3C29-F5F1-4040-F0BC-FC7D166A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8FB00-132F-4598-B7DD-7D19B2CC51CB}"/>
              </a:ext>
            </a:extLst>
          </p:cNvPr>
          <p:cNvSpPr txBox="1"/>
          <p:nvPr/>
        </p:nvSpPr>
        <p:spPr>
          <a:xfrm>
            <a:off x="81020" y="4586468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A725A-5F71-22BB-74C8-47D36576E107}"/>
              </a:ext>
            </a:extLst>
          </p:cNvPr>
          <p:cNvSpPr txBox="1"/>
          <p:nvPr/>
        </p:nvSpPr>
        <p:spPr>
          <a:xfrm>
            <a:off x="8263132" y="4580816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CA2D-4EBE-96D9-E131-B2BEE2FC063A}"/>
              </a:ext>
            </a:extLst>
          </p:cNvPr>
          <p:cNvGrpSpPr/>
          <p:nvPr/>
        </p:nvGrpSpPr>
        <p:grpSpPr>
          <a:xfrm>
            <a:off x="926589" y="4544081"/>
            <a:ext cx="7565042" cy="93044"/>
            <a:chOff x="752966" y="3236142"/>
            <a:chExt cx="7565042" cy="930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9502B1-1A89-7897-BA03-AC8BFD26E101}"/>
                </a:ext>
              </a:extLst>
            </p:cNvPr>
            <p:cNvCxnSpPr/>
            <p:nvPr/>
          </p:nvCxnSpPr>
          <p:spPr>
            <a:xfrm>
              <a:off x="752966" y="3278529"/>
              <a:ext cx="7565042" cy="0"/>
            </a:xfrm>
            <a:prstGeom prst="line">
              <a:avLst/>
            </a:prstGeom>
            <a:ln w="31750"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F9CFCC-3477-069F-651B-13CCA9157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21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853EF9-BFAE-5BE5-A81E-9FCEDA134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7174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0C70486-D166-DA8A-2CF8-EBDA53CE6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6226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57E848-F2BD-2596-135D-57CA5AE2C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CF58DC-FF88-AE71-0B88-3B8EA8072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7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C765F5-DACA-DCE9-D365-5F755F343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49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3B9262-B481-D777-16F2-B58DD7A83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400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636FEC-D57E-E22A-C970-3770857C2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2249" y="323774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A579D3-8BC8-E2B5-35E3-82C999FA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6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4F8762-DDC8-F24D-8ED9-155638B8C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7741" y="323694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82C0C2-9E7B-4EA7-6053-DB16E4CB7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9968" y="32361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367E37E-1B61-CB86-041E-C67136188734}"/>
              </a:ext>
            </a:extLst>
          </p:cNvPr>
          <p:cNvSpPr txBox="1"/>
          <p:nvPr/>
        </p:nvSpPr>
        <p:spPr>
          <a:xfrm>
            <a:off x="3508577" y="4580815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x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2670E81-E566-34E9-24E1-B61AD16D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62" y="1929858"/>
            <a:ext cx="7772400" cy="59224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514F5A-8DE6-7DFB-38F2-9720B0A297C1}"/>
              </a:ext>
            </a:extLst>
          </p:cNvPr>
          <p:cNvCxnSpPr>
            <a:cxnSpLocks/>
          </p:cNvCxnSpPr>
          <p:nvPr/>
        </p:nvCxnSpPr>
        <p:spPr>
          <a:xfrm flipV="1">
            <a:off x="2187096" y="4333804"/>
            <a:ext cx="0" cy="202557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B1FC7D1-65DB-5736-6CE0-67107E1136DF}"/>
              </a:ext>
            </a:extLst>
          </p:cNvPr>
          <p:cNvSpPr>
            <a:spLocks noChangeAspect="1"/>
          </p:cNvSpPr>
          <p:nvPr/>
        </p:nvSpPr>
        <p:spPr>
          <a:xfrm>
            <a:off x="1517652" y="4523667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53A89C8-A77B-45F5-FF68-1C7FBF8A287E}"/>
              </a:ext>
            </a:extLst>
          </p:cNvPr>
          <p:cNvSpPr>
            <a:spLocks noChangeAspect="1"/>
          </p:cNvSpPr>
          <p:nvPr/>
        </p:nvSpPr>
        <p:spPr>
          <a:xfrm>
            <a:off x="894550" y="4537171"/>
            <a:ext cx="91440" cy="9144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315724C-7E38-98E7-60EB-D2DA0931395E}"/>
              </a:ext>
            </a:extLst>
          </p:cNvPr>
          <p:cNvSpPr/>
          <p:nvPr/>
        </p:nvSpPr>
        <p:spPr>
          <a:xfrm>
            <a:off x="2531230" y="3740793"/>
            <a:ext cx="1098378" cy="1641434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rved Down Arrow 65">
            <a:extLst>
              <a:ext uri="{FF2B5EF4-FFF2-40B4-BE49-F238E27FC236}">
                <a16:creationId xmlns:a16="http://schemas.microsoft.com/office/drawing/2014/main" id="{2A9CB757-C4E8-8292-AAD7-CA27208C8391}"/>
              </a:ext>
            </a:extLst>
          </p:cNvPr>
          <p:cNvSpPr/>
          <p:nvPr/>
        </p:nvSpPr>
        <p:spPr>
          <a:xfrm rot="1171549">
            <a:off x="3273887" y="3518705"/>
            <a:ext cx="946290" cy="347720"/>
          </a:xfrm>
          <a:prstGeom prst="curvedDownArrow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3CCA09-CCF2-76EC-55E1-23381025908B}"/>
              </a:ext>
            </a:extLst>
          </p:cNvPr>
          <p:cNvCxnSpPr>
            <a:cxnSpLocks/>
          </p:cNvCxnSpPr>
          <p:nvPr/>
        </p:nvCxnSpPr>
        <p:spPr>
          <a:xfrm flipV="1">
            <a:off x="2814057" y="3919044"/>
            <a:ext cx="0" cy="640080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1E1934-CFB2-8748-3DE8-ED99C551AFDD}"/>
              </a:ext>
            </a:extLst>
          </p:cNvPr>
          <p:cNvCxnSpPr>
            <a:cxnSpLocks/>
          </p:cNvCxnSpPr>
          <p:nvPr/>
        </p:nvCxnSpPr>
        <p:spPr>
          <a:xfrm flipV="1">
            <a:off x="3445929" y="4600796"/>
            <a:ext cx="0" cy="468914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C97207-5F65-CA53-0E82-5E5523613651}"/>
              </a:ext>
            </a:extLst>
          </p:cNvPr>
          <p:cNvCxnSpPr>
            <a:cxnSpLocks/>
          </p:cNvCxnSpPr>
          <p:nvPr/>
        </p:nvCxnSpPr>
        <p:spPr>
          <a:xfrm flipV="1">
            <a:off x="4065049" y="4051620"/>
            <a:ext cx="0" cy="507504"/>
          </a:xfrm>
          <a:prstGeom prst="line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531FC6-6A33-5309-0E72-FA463734C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942" y="3983219"/>
            <a:ext cx="514350" cy="234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A13717-DD91-CA7C-3A9A-3E6CFA5CB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36" y="2804610"/>
            <a:ext cx="2762462" cy="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1045</Words>
  <Application>Microsoft Macintosh PowerPoint</Application>
  <PresentationFormat>On-screen Show (4:3)</PresentationFormat>
  <Paragraphs>147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96</cp:revision>
  <dcterms:created xsi:type="dcterms:W3CDTF">2014-05-27T04:15:11Z</dcterms:created>
  <dcterms:modified xsi:type="dcterms:W3CDTF">2025-01-22T18:54:26Z</dcterms:modified>
</cp:coreProperties>
</file>