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6" r:id="rId9"/>
    <p:sldId id="265" r:id="rId10"/>
    <p:sldId id="259" r:id="rId11"/>
    <p:sldId id="267" r:id="rId12"/>
    <p:sldId id="28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9" r:id="rId33"/>
    <p:sldId id="290" r:id="rId34"/>
    <p:sldId id="288" r:id="rId35"/>
    <p:sldId id="298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69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0EA89-28A1-B243-977E-6A31A2C6F750}" type="datetimeFigureOut">
              <a:rPr lang="en-US" smtClean="0"/>
              <a:t>12/3/20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03973-D72D-C444-B192-E465228F1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24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83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72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10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45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39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44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12/3/20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0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12/3/20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3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12/3/20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7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80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12/3/20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6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8D364-E2AF-6144-9050-EED35606F0A6}" type="datetimeFigureOut">
              <a:rPr lang="en-US" smtClean="0"/>
              <a:t>12/3/20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55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34" y="6451286"/>
            <a:ext cx="9027242" cy="244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22869" y="243546"/>
            <a:ext cx="9104312" cy="16298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4400" dirty="0">
                <a:latin typeface="Times New Roman"/>
                <a:cs typeface="Times New Roman"/>
              </a:rPr>
              <a:t>Molecular Orbital Theory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0" y="2013655"/>
            <a:ext cx="49530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363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284832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Summary of common combinations of AOs to form MOs: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s</a:t>
            </a: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’s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only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s</a:t>
            </a: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’s and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’s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only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s</a:t>
            </a: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’s,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’s, and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d</a:t>
            </a: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’s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only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Let’s start simple</a:t>
            </a:r>
          </a:p>
        </p:txBody>
      </p:sp>
      <p:sp>
        <p:nvSpPr>
          <p:cNvPr id="48" name="Rectangle 5"/>
          <p:cNvSpPr>
            <a:spLocks noChangeArrowheads="1"/>
          </p:cNvSpPr>
          <p:nvPr/>
        </p:nvSpPr>
        <p:spPr bwMode="auto">
          <a:xfrm>
            <a:off x="228600" y="4105626"/>
            <a:ext cx="8686800" cy="252659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In general when building molecules, all AOs can combine with each other in all possible to varying degrees!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Very quickly becomes a computationally demanding problems to predict molecular structures!</a:t>
            </a:r>
          </a:p>
        </p:txBody>
      </p:sp>
    </p:spTree>
    <p:extLst>
      <p:ext uri="{BB962C8B-B14F-4D97-AF65-F5344CB8AC3E}">
        <p14:creationId xmlns:p14="http://schemas.microsoft.com/office/powerpoint/2010/main" val="1975839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111266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To “build” an MO in general: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1. Assign a set of AOs to each atom in a molecule: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Computational MO Theory</a:t>
            </a:r>
          </a:p>
        </p:txBody>
      </p:sp>
      <p:sp>
        <p:nvSpPr>
          <p:cNvPr id="3" name="Rectangle 2"/>
          <p:cNvSpPr/>
          <p:nvPr/>
        </p:nvSpPr>
        <p:spPr>
          <a:xfrm>
            <a:off x="1126489" y="2510556"/>
            <a:ext cx="37919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e.g. C can get 1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GB" sz="3200" baseline="30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2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GB" sz="2800" baseline="30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2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2800" baseline="30000" dirty="0">
                <a:solidFill>
                  <a:srgbClr val="000000"/>
                </a:solidFill>
                <a:latin typeface="Times New Roman" pitchFamily="18" charset="0"/>
              </a:rPr>
              <a:t>2 </a:t>
            </a:r>
            <a:endParaRPr lang="en-US" sz="2800" baseline="30000" dirty="0"/>
          </a:p>
        </p:txBody>
      </p:sp>
      <p:sp>
        <p:nvSpPr>
          <p:cNvPr id="9" name="Rectangle 8"/>
          <p:cNvSpPr/>
          <p:nvPr/>
        </p:nvSpPr>
        <p:spPr>
          <a:xfrm>
            <a:off x="4925701" y="2535844"/>
            <a:ext cx="4307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  <a:sym typeface="Wingdings"/>
              </a:rPr>
              <a:t> 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 1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 2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and a set of 2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’s</a:t>
            </a:r>
            <a:endParaRPr lang="en-US" sz="2800" baseline="30000" dirty="0"/>
          </a:p>
        </p:txBody>
      </p:sp>
      <p:sp>
        <p:nvSpPr>
          <p:cNvPr id="10" name="Rectangle 9"/>
          <p:cNvSpPr/>
          <p:nvPr/>
        </p:nvSpPr>
        <p:spPr>
          <a:xfrm>
            <a:off x="4936991" y="2998686"/>
            <a:ext cx="23590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  <a:sym typeface="Wingdings"/>
              </a:rPr>
              <a:t> 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{1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s,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2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s,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2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}</a:t>
            </a:r>
            <a:endParaRPr lang="en-US" sz="2800" baseline="30000" dirty="0"/>
          </a:p>
        </p:txBody>
      </p:sp>
      <p:sp>
        <p:nvSpPr>
          <p:cNvPr id="11" name="Rectangle 10"/>
          <p:cNvSpPr/>
          <p:nvPr/>
        </p:nvSpPr>
        <p:spPr>
          <a:xfrm>
            <a:off x="4948281" y="3405084"/>
            <a:ext cx="4088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  <a:sym typeface="Wingdings"/>
              </a:rPr>
              <a:t> 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Minimal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basis set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for C</a:t>
            </a:r>
            <a:endParaRPr lang="en-US" sz="2800" baseline="30000" dirty="0"/>
          </a:p>
        </p:txBody>
      </p:sp>
      <p:sp>
        <p:nvSpPr>
          <p:cNvPr id="12" name="Rectangle 11"/>
          <p:cNvSpPr/>
          <p:nvPr/>
        </p:nvSpPr>
        <p:spPr>
          <a:xfrm>
            <a:off x="1151890" y="4045834"/>
            <a:ext cx="64963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Nothing is stopping us from giving C more orbitals though, say </a:t>
            </a:r>
            <a:r>
              <a:rPr lang="en-GB" sz="2800" dirty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  <a:sym typeface="Wingdings"/>
              </a:rPr>
              <a:t> 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{1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s,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2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s,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2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p,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3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}</a:t>
            </a:r>
            <a:endParaRPr lang="en-US" sz="2800" baseline="300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408519" y="5180562"/>
            <a:ext cx="8686800" cy="145165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The bigger the basis set for each atom, the more accurate predictions we get</a:t>
            </a:r>
          </a:p>
          <a:p>
            <a:pPr marL="1801813" lvl="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Calculation take a lot longer too!</a:t>
            </a:r>
          </a:p>
        </p:txBody>
      </p:sp>
    </p:spTree>
    <p:extLst>
      <p:ext uri="{BB962C8B-B14F-4D97-AF65-F5344CB8AC3E}">
        <p14:creationId xmlns:p14="http://schemas.microsoft.com/office/powerpoint/2010/main" val="2761536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11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Now You Try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159243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Qualitatively guestimate the MOs and Energetic ordering for CO (carbon monoxide). Assume a minimal basis set. C has 6e- and O has 8e-. 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691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111266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To “build” an MO in general: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2. Write each MO as: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Computational MO Theory</a:t>
            </a:r>
          </a:p>
        </p:txBody>
      </p:sp>
      <p:sp>
        <p:nvSpPr>
          <p:cNvPr id="2" name="Rectangle 1"/>
          <p:cNvSpPr/>
          <p:nvPr/>
        </p:nvSpPr>
        <p:spPr>
          <a:xfrm>
            <a:off x="484188" y="2544173"/>
            <a:ext cx="7894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Linear combination of atomic orbitals (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LCAO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) approximation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478" y="2950630"/>
            <a:ext cx="3771900" cy="18034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676624" y="4763606"/>
            <a:ext cx="7032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AO</a:t>
            </a:r>
            <a:endParaRPr lang="en-US" sz="2800" baseline="30000" dirty="0"/>
          </a:p>
        </p:txBody>
      </p:sp>
      <p:sp>
        <p:nvSpPr>
          <p:cNvPr id="15" name="Rectangle 14"/>
          <p:cNvSpPr/>
          <p:nvPr/>
        </p:nvSpPr>
        <p:spPr>
          <a:xfrm>
            <a:off x="3119690" y="4763606"/>
            <a:ext cx="24453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“weight” of AO</a:t>
            </a:r>
            <a:endParaRPr lang="en-US" sz="2800" baseline="300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150555" y="4176886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754507" y="4174065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27290" y="5400493"/>
            <a:ext cx="8099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This says: For each MO, add up the contributions from each AO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1290512" y="6014558"/>
            <a:ext cx="64586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There are as many MOs as AOs used to build them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704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5" grpId="0"/>
      <p:bldP spid="18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1"/>
            <a:ext cx="8686800" cy="5341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Put a basis set on each atom: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Computational MO Theory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906545" y="3791920"/>
            <a:ext cx="6491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569767" y="3820142"/>
            <a:ext cx="296333" cy="4797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555656" y="4271698"/>
            <a:ext cx="296333" cy="465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610212" y="3806032"/>
            <a:ext cx="296333" cy="465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610212" y="4271698"/>
            <a:ext cx="296333" cy="4797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906545" y="4734543"/>
            <a:ext cx="6491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851989" y="4285809"/>
            <a:ext cx="296333" cy="4797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430542" y="2603766"/>
            <a:ext cx="6491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079653" y="2603766"/>
            <a:ext cx="296333" cy="4797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5079653" y="3083544"/>
            <a:ext cx="296333" cy="465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134209" y="2617878"/>
            <a:ext cx="296333" cy="465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148322" y="4748654"/>
            <a:ext cx="6491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797433" y="4748654"/>
            <a:ext cx="296333" cy="4797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4797433" y="5228432"/>
            <a:ext cx="296333" cy="465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3851989" y="4762766"/>
            <a:ext cx="296333" cy="465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851989" y="5228432"/>
            <a:ext cx="296333" cy="4797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148322" y="5691277"/>
            <a:ext cx="6491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178331" y="3165979"/>
            <a:ext cx="49384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endParaRPr lang="en-US" sz="2400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4134209" y="3083544"/>
            <a:ext cx="100566" cy="2235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4654531" y="3537922"/>
            <a:ext cx="425122" cy="14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3584845" y="5228432"/>
            <a:ext cx="2671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3866100" y="3622589"/>
            <a:ext cx="522110" cy="6491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234080" y="4938600"/>
            <a:ext cx="443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2000" dirty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3986354" y="5706302"/>
            <a:ext cx="141111" cy="110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3638333" y="5642246"/>
            <a:ext cx="443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2000" dirty="0"/>
          </a:p>
        </p:txBody>
      </p:sp>
      <p:cxnSp>
        <p:nvCxnSpPr>
          <p:cNvPr id="70" name="Straight Connector 69"/>
          <p:cNvCxnSpPr/>
          <p:nvPr/>
        </p:nvCxnSpPr>
        <p:spPr>
          <a:xfrm flipH="1" flipV="1">
            <a:off x="2753257" y="4640805"/>
            <a:ext cx="141111" cy="110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2750436" y="4750872"/>
            <a:ext cx="141111" cy="110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2405236" y="4350973"/>
            <a:ext cx="443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2000" dirty="0"/>
          </a:p>
        </p:txBody>
      </p:sp>
      <p:sp>
        <p:nvSpPr>
          <p:cNvPr id="73" name="Rectangle 72"/>
          <p:cNvSpPr/>
          <p:nvPr/>
        </p:nvSpPr>
        <p:spPr>
          <a:xfrm>
            <a:off x="2402415" y="4686816"/>
            <a:ext cx="443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2000" dirty="0"/>
          </a:p>
        </p:txBody>
      </p:sp>
      <p:cxnSp>
        <p:nvCxnSpPr>
          <p:cNvPr id="75" name="Straight Connector 74"/>
          <p:cNvCxnSpPr/>
          <p:nvPr/>
        </p:nvCxnSpPr>
        <p:spPr>
          <a:xfrm flipH="1" flipV="1">
            <a:off x="2462125" y="4150600"/>
            <a:ext cx="141111" cy="110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2459304" y="4260667"/>
            <a:ext cx="141111" cy="110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2114104" y="3860768"/>
            <a:ext cx="443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2000" dirty="0"/>
          </a:p>
        </p:txBody>
      </p:sp>
      <p:sp>
        <p:nvSpPr>
          <p:cNvPr id="78" name="Rectangle 77"/>
          <p:cNvSpPr/>
          <p:nvPr/>
        </p:nvSpPr>
        <p:spPr>
          <a:xfrm>
            <a:off x="2111283" y="4196611"/>
            <a:ext cx="443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2000" dirty="0"/>
          </a:p>
        </p:txBody>
      </p:sp>
      <p:cxnSp>
        <p:nvCxnSpPr>
          <p:cNvPr id="80" name="Straight Connector 79"/>
          <p:cNvCxnSpPr/>
          <p:nvPr/>
        </p:nvCxnSpPr>
        <p:spPr>
          <a:xfrm rot="3018647" flipH="1" flipV="1">
            <a:off x="2825415" y="3640868"/>
            <a:ext cx="141111" cy="110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3018647" flipH="1">
            <a:off x="2738915" y="3708989"/>
            <a:ext cx="141111" cy="110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 rot="290857">
            <a:off x="2612504" y="3229845"/>
            <a:ext cx="443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2000" dirty="0"/>
          </a:p>
        </p:txBody>
      </p:sp>
      <p:sp>
        <p:nvSpPr>
          <p:cNvPr id="83" name="Rectangle 82"/>
          <p:cNvSpPr/>
          <p:nvPr/>
        </p:nvSpPr>
        <p:spPr>
          <a:xfrm rot="194411">
            <a:off x="2352264" y="3442151"/>
            <a:ext cx="443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2000" dirty="0"/>
          </a:p>
        </p:txBody>
      </p:sp>
      <p:cxnSp>
        <p:nvCxnSpPr>
          <p:cNvPr id="85" name="Straight Connector 84"/>
          <p:cNvCxnSpPr/>
          <p:nvPr/>
        </p:nvCxnSpPr>
        <p:spPr>
          <a:xfrm rot="18855665" flipV="1">
            <a:off x="3514188" y="3654009"/>
            <a:ext cx="141111" cy="110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18855665">
            <a:off x="3594983" y="3728808"/>
            <a:ext cx="141111" cy="110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 flipH="1">
            <a:off x="3440333" y="3248536"/>
            <a:ext cx="443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2000" dirty="0"/>
          </a:p>
        </p:txBody>
      </p:sp>
      <p:sp>
        <p:nvSpPr>
          <p:cNvPr id="88" name="Rectangle 87"/>
          <p:cNvSpPr/>
          <p:nvPr/>
        </p:nvSpPr>
        <p:spPr>
          <a:xfrm rot="180105" flipH="1">
            <a:off x="3682823" y="3480911"/>
            <a:ext cx="443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2000" dirty="0"/>
          </a:p>
        </p:txBody>
      </p:sp>
      <p:cxnSp>
        <p:nvCxnSpPr>
          <p:cNvPr id="90" name="Straight Connector 89"/>
          <p:cNvCxnSpPr/>
          <p:nvPr/>
        </p:nvCxnSpPr>
        <p:spPr>
          <a:xfrm rot="18855665" flipV="1">
            <a:off x="5022949" y="2466868"/>
            <a:ext cx="141111" cy="110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18855665">
            <a:off x="5103744" y="2541667"/>
            <a:ext cx="141111" cy="110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 flipH="1">
            <a:off x="4949094" y="2061395"/>
            <a:ext cx="443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2000" dirty="0"/>
          </a:p>
        </p:txBody>
      </p:sp>
      <p:sp>
        <p:nvSpPr>
          <p:cNvPr id="93" name="Rectangle 92"/>
          <p:cNvSpPr/>
          <p:nvPr/>
        </p:nvSpPr>
        <p:spPr>
          <a:xfrm rot="180105" flipH="1">
            <a:off x="5191584" y="2293770"/>
            <a:ext cx="443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2000" dirty="0"/>
          </a:p>
        </p:txBody>
      </p:sp>
      <p:cxnSp>
        <p:nvCxnSpPr>
          <p:cNvPr id="97" name="Straight Connector 96"/>
          <p:cNvCxnSpPr/>
          <p:nvPr/>
        </p:nvCxnSpPr>
        <p:spPr>
          <a:xfrm rot="2744335">
            <a:off x="3528098" y="4760504"/>
            <a:ext cx="141111" cy="110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rot="2744335" flipV="1">
            <a:off x="3608893" y="4685705"/>
            <a:ext cx="141111" cy="110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 flipH="1" flipV="1">
            <a:off x="3454243" y="4752825"/>
            <a:ext cx="443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2000" dirty="0"/>
          </a:p>
        </p:txBody>
      </p:sp>
      <p:sp>
        <p:nvSpPr>
          <p:cNvPr id="100" name="Rectangle 99"/>
          <p:cNvSpPr/>
          <p:nvPr/>
        </p:nvSpPr>
        <p:spPr>
          <a:xfrm rot="21419895" flipH="1" flipV="1">
            <a:off x="3696733" y="4520450"/>
            <a:ext cx="443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2000" dirty="0"/>
          </a:p>
        </p:txBody>
      </p:sp>
      <p:cxnSp>
        <p:nvCxnSpPr>
          <p:cNvPr id="102" name="Straight Connector 101"/>
          <p:cNvCxnSpPr/>
          <p:nvPr/>
        </p:nvCxnSpPr>
        <p:spPr>
          <a:xfrm rot="2273422" flipH="1" flipV="1">
            <a:off x="4029196" y="2964772"/>
            <a:ext cx="141111" cy="110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rot="2273422" flipH="1">
            <a:off x="3959371" y="3049902"/>
            <a:ext cx="141111" cy="110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 rot="223754">
            <a:off x="3773750" y="2571756"/>
            <a:ext cx="443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2000" dirty="0"/>
          </a:p>
        </p:txBody>
      </p:sp>
      <p:sp>
        <p:nvSpPr>
          <p:cNvPr id="105" name="Rectangle 104"/>
          <p:cNvSpPr/>
          <p:nvPr/>
        </p:nvSpPr>
        <p:spPr>
          <a:xfrm rot="178067">
            <a:off x="3565265" y="2835067"/>
            <a:ext cx="443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2000" dirty="0"/>
          </a:p>
        </p:txBody>
      </p:sp>
      <p:cxnSp>
        <p:nvCxnSpPr>
          <p:cNvPr id="107" name="Straight Connector 106"/>
          <p:cNvCxnSpPr/>
          <p:nvPr/>
        </p:nvCxnSpPr>
        <p:spPr>
          <a:xfrm rot="3018647" flipH="1" flipV="1">
            <a:off x="4339939" y="2454367"/>
            <a:ext cx="141111" cy="110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3018647" flipH="1">
            <a:off x="4253439" y="2522488"/>
            <a:ext cx="141111" cy="110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4127028" y="2043344"/>
            <a:ext cx="443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2000" dirty="0"/>
          </a:p>
        </p:txBody>
      </p:sp>
      <p:sp>
        <p:nvSpPr>
          <p:cNvPr id="110" name="Rectangle 109"/>
          <p:cNvSpPr/>
          <p:nvPr/>
        </p:nvSpPr>
        <p:spPr>
          <a:xfrm rot="194411">
            <a:off x="3866788" y="2255650"/>
            <a:ext cx="443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2000" dirty="0"/>
          </a:p>
        </p:txBody>
      </p:sp>
      <p:cxnSp>
        <p:nvCxnSpPr>
          <p:cNvPr id="113" name="Straight Connector 112"/>
          <p:cNvCxnSpPr/>
          <p:nvPr/>
        </p:nvCxnSpPr>
        <p:spPr>
          <a:xfrm flipV="1">
            <a:off x="5388869" y="2972623"/>
            <a:ext cx="141111" cy="110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5391690" y="3082690"/>
            <a:ext cx="141111" cy="110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 flipH="1">
            <a:off x="5434024" y="2682791"/>
            <a:ext cx="443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2000" dirty="0"/>
          </a:p>
        </p:txBody>
      </p:sp>
      <p:sp>
        <p:nvSpPr>
          <p:cNvPr id="116" name="Rectangle 115"/>
          <p:cNvSpPr/>
          <p:nvPr/>
        </p:nvSpPr>
        <p:spPr>
          <a:xfrm flipH="1">
            <a:off x="5436845" y="3018634"/>
            <a:ext cx="443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2000" dirty="0"/>
          </a:p>
        </p:txBody>
      </p:sp>
      <p:cxnSp>
        <p:nvCxnSpPr>
          <p:cNvPr id="136" name="Straight Connector 135"/>
          <p:cNvCxnSpPr/>
          <p:nvPr/>
        </p:nvCxnSpPr>
        <p:spPr>
          <a:xfrm rot="944020" flipV="1">
            <a:off x="5120181" y="3460661"/>
            <a:ext cx="141111" cy="110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rot="944020">
            <a:off x="5093050" y="3567369"/>
            <a:ext cx="141111" cy="110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 flipH="1">
            <a:off x="5180547" y="3227256"/>
            <a:ext cx="443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2000" dirty="0"/>
          </a:p>
        </p:txBody>
      </p:sp>
      <p:sp>
        <p:nvSpPr>
          <p:cNvPr id="139" name="Rectangle 138"/>
          <p:cNvSpPr/>
          <p:nvPr/>
        </p:nvSpPr>
        <p:spPr>
          <a:xfrm flipH="1">
            <a:off x="5092192" y="3551281"/>
            <a:ext cx="443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2000" dirty="0"/>
          </a:p>
        </p:txBody>
      </p:sp>
      <p:cxnSp>
        <p:nvCxnSpPr>
          <p:cNvPr id="141" name="Straight Connector 140"/>
          <p:cNvCxnSpPr/>
          <p:nvPr/>
        </p:nvCxnSpPr>
        <p:spPr>
          <a:xfrm flipV="1">
            <a:off x="4818977" y="4639691"/>
            <a:ext cx="141111" cy="110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 flipH="1" flipV="1">
            <a:off x="4864132" y="4290595"/>
            <a:ext cx="443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2000" dirty="0"/>
          </a:p>
        </p:txBody>
      </p:sp>
      <p:cxnSp>
        <p:nvCxnSpPr>
          <p:cNvPr id="144" name="Straight Connector 143"/>
          <p:cNvCxnSpPr/>
          <p:nvPr/>
        </p:nvCxnSpPr>
        <p:spPr>
          <a:xfrm>
            <a:off x="4811403" y="5703538"/>
            <a:ext cx="141111" cy="110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 flipH="1">
            <a:off x="4856558" y="5639482"/>
            <a:ext cx="443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2000" dirty="0"/>
          </a:p>
        </p:txBody>
      </p:sp>
      <p:cxnSp>
        <p:nvCxnSpPr>
          <p:cNvPr id="146" name="Straight Connector 145"/>
          <p:cNvCxnSpPr/>
          <p:nvPr/>
        </p:nvCxnSpPr>
        <p:spPr>
          <a:xfrm flipH="1">
            <a:off x="5104869" y="5227474"/>
            <a:ext cx="2671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5278803" y="4937642"/>
            <a:ext cx="443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2000" dirty="0"/>
          </a:p>
        </p:txBody>
      </p:sp>
      <p:grpSp>
        <p:nvGrpSpPr>
          <p:cNvPr id="492" name="Group 491"/>
          <p:cNvGrpSpPr/>
          <p:nvPr/>
        </p:nvGrpSpPr>
        <p:grpSpPr>
          <a:xfrm>
            <a:off x="3649696" y="1959306"/>
            <a:ext cx="921309" cy="921309"/>
            <a:chOff x="7097317" y="2814653"/>
            <a:chExt cx="921309" cy="921309"/>
          </a:xfrm>
        </p:grpSpPr>
        <p:grpSp>
          <p:nvGrpSpPr>
            <p:cNvPr id="149" name="Group 148"/>
            <p:cNvGrpSpPr/>
            <p:nvPr/>
          </p:nvGrpSpPr>
          <p:grpSpPr>
            <a:xfrm>
              <a:off x="7364456" y="2814653"/>
              <a:ext cx="396056" cy="921309"/>
              <a:chOff x="5096355" y="4707384"/>
              <a:chExt cx="396056" cy="921309"/>
            </a:xfrm>
          </p:grpSpPr>
          <p:sp>
            <p:nvSpPr>
              <p:cNvPr id="150" name="Teardrop 149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Teardrop 150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2" name="Group 151"/>
            <p:cNvGrpSpPr/>
            <p:nvPr/>
          </p:nvGrpSpPr>
          <p:grpSpPr>
            <a:xfrm rot="5400000">
              <a:off x="7359944" y="2810963"/>
              <a:ext cx="396056" cy="921309"/>
              <a:chOff x="5096355" y="4707384"/>
              <a:chExt cx="396056" cy="921309"/>
            </a:xfrm>
          </p:grpSpPr>
          <p:sp>
            <p:nvSpPr>
              <p:cNvPr id="153" name="Teardrop 152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Teardrop 153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5" name="Oval 204"/>
            <p:cNvSpPr/>
            <p:nvPr/>
          </p:nvSpPr>
          <p:spPr>
            <a:xfrm>
              <a:off x="7342323" y="3072678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3" name="Group 242"/>
          <p:cNvGrpSpPr/>
          <p:nvPr/>
        </p:nvGrpSpPr>
        <p:grpSpPr>
          <a:xfrm>
            <a:off x="4605582" y="2136997"/>
            <a:ext cx="921309" cy="921309"/>
            <a:chOff x="6569171" y="4308226"/>
            <a:chExt cx="921309" cy="921309"/>
          </a:xfrm>
        </p:grpSpPr>
        <p:grpSp>
          <p:nvGrpSpPr>
            <p:cNvPr id="244" name="Group 243"/>
            <p:cNvGrpSpPr/>
            <p:nvPr/>
          </p:nvGrpSpPr>
          <p:grpSpPr>
            <a:xfrm>
              <a:off x="6836310" y="4308226"/>
              <a:ext cx="396056" cy="921309"/>
              <a:chOff x="5096355" y="4707384"/>
              <a:chExt cx="396056" cy="921309"/>
            </a:xfrm>
          </p:grpSpPr>
          <p:sp>
            <p:nvSpPr>
              <p:cNvPr id="251" name="Teardrop 250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Teardrop 251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5" name="Group 244"/>
            <p:cNvGrpSpPr/>
            <p:nvPr/>
          </p:nvGrpSpPr>
          <p:grpSpPr>
            <a:xfrm rot="5400000">
              <a:off x="6831798" y="4304536"/>
              <a:ext cx="396056" cy="921309"/>
              <a:chOff x="5096355" y="4707384"/>
              <a:chExt cx="396056" cy="921309"/>
            </a:xfrm>
          </p:grpSpPr>
          <p:sp>
            <p:nvSpPr>
              <p:cNvPr id="249" name="Teardrop 248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Teardrop 249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6" name="Oval 245"/>
            <p:cNvSpPr/>
            <p:nvPr/>
          </p:nvSpPr>
          <p:spPr>
            <a:xfrm>
              <a:off x="6814177" y="4566251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/>
            <p:cNvSpPr/>
            <p:nvPr/>
          </p:nvSpPr>
          <p:spPr>
            <a:xfrm>
              <a:off x="6860833" y="4624862"/>
              <a:ext cx="314616" cy="2703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/>
            <p:cNvSpPr/>
            <p:nvPr/>
          </p:nvSpPr>
          <p:spPr>
            <a:xfrm>
              <a:off x="6879115" y="4662526"/>
              <a:ext cx="282223" cy="1975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3" name="Oval 252"/>
          <p:cNvSpPr/>
          <p:nvPr/>
        </p:nvSpPr>
        <p:spPr>
          <a:xfrm>
            <a:off x="5291388" y="2453116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/>
          <p:cNvSpPr/>
          <p:nvPr/>
        </p:nvSpPr>
        <p:spPr>
          <a:xfrm>
            <a:off x="5012831" y="2217483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/>
          <p:cNvSpPr/>
          <p:nvPr/>
        </p:nvSpPr>
        <p:spPr>
          <a:xfrm>
            <a:off x="4242449" y="2175499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3899232" y="2423713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/>
          <p:cNvSpPr/>
          <p:nvPr/>
        </p:nvSpPr>
        <p:spPr>
          <a:xfrm>
            <a:off x="3846947" y="2741220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/>
          <p:cNvSpPr/>
          <p:nvPr/>
        </p:nvSpPr>
        <p:spPr>
          <a:xfrm>
            <a:off x="3638896" y="3029700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/>
          <p:cNvSpPr/>
          <p:nvPr/>
        </p:nvSpPr>
        <p:spPr>
          <a:xfrm>
            <a:off x="3491585" y="3422547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/>
          <p:cNvSpPr/>
          <p:nvPr/>
        </p:nvSpPr>
        <p:spPr>
          <a:xfrm>
            <a:off x="3740266" y="3686564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/>
          <p:cNvSpPr/>
          <p:nvPr/>
        </p:nvSpPr>
        <p:spPr>
          <a:xfrm>
            <a:off x="2705280" y="3408906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val 262"/>
          <p:cNvSpPr/>
          <p:nvPr/>
        </p:nvSpPr>
        <p:spPr>
          <a:xfrm>
            <a:off x="2423057" y="3613092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/>
          <p:cNvSpPr/>
          <p:nvPr/>
        </p:nvSpPr>
        <p:spPr>
          <a:xfrm>
            <a:off x="2180048" y="4015397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/>
          <p:cNvSpPr/>
          <p:nvPr/>
        </p:nvSpPr>
        <p:spPr>
          <a:xfrm>
            <a:off x="2177081" y="4337836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/>
          <p:cNvSpPr/>
          <p:nvPr/>
        </p:nvSpPr>
        <p:spPr>
          <a:xfrm>
            <a:off x="2446844" y="4513086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/>
          <p:cNvSpPr/>
          <p:nvPr/>
        </p:nvSpPr>
        <p:spPr>
          <a:xfrm>
            <a:off x="2474485" y="4874193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val 267"/>
          <p:cNvSpPr/>
          <p:nvPr/>
        </p:nvSpPr>
        <p:spPr>
          <a:xfrm>
            <a:off x="3768105" y="4686816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268"/>
          <p:cNvSpPr/>
          <p:nvPr/>
        </p:nvSpPr>
        <p:spPr>
          <a:xfrm>
            <a:off x="3497221" y="4906057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Oval 269"/>
          <p:cNvSpPr/>
          <p:nvPr/>
        </p:nvSpPr>
        <p:spPr>
          <a:xfrm>
            <a:off x="3325083" y="5131250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/>
          <p:cNvSpPr/>
          <p:nvPr/>
        </p:nvSpPr>
        <p:spPr>
          <a:xfrm>
            <a:off x="3723176" y="5816370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271"/>
          <p:cNvSpPr/>
          <p:nvPr/>
        </p:nvSpPr>
        <p:spPr>
          <a:xfrm>
            <a:off x="4938541" y="5816370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Oval 272"/>
          <p:cNvSpPr/>
          <p:nvPr/>
        </p:nvSpPr>
        <p:spPr>
          <a:xfrm>
            <a:off x="5342301" y="5131250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Oval 273"/>
          <p:cNvSpPr/>
          <p:nvPr/>
        </p:nvSpPr>
        <p:spPr>
          <a:xfrm>
            <a:off x="4960088" y="4463066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Oval 274"/>
          <p:cNvSpPr/>
          <p:nvPr/>
        </p:nvSpPr>
        <p:spPr>
          <a:xfrm>
            <a:off x="5528615" y="3178876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Oval 275"/>
          <p:cNvSpPr/>
          <p:nvPr/>
        </p:nvSpPr>
        <p:spPr>
          <a:xfrm>
            <a:off x="5540710" y="2831791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Oval 276"/>
          <p:cNvSpPr/>
          <p:nvPr/>
        </p:nvSpPr>
        <p:spPr>
          <a:xfrm>
            <a:off x="5166997" y="3721364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277"/>
          <p:cNvSpPr/>
          <p:nvPr/>
        </p:nvSpPr>
        <p:spPr>
          <a:xfrm>
            <a:off x="5276784" y="3399970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9" name="Group 318"/>
          <p:cNvGrpSpPr/>
          <p:nvPr/>
        </p:nvGrpSpPr>
        <p:grpSpPr>
          <a:xfrm>
            <a:off x="3957204" y="2138186"/>
            <a:ext cx="921309" cy="921309"/>
            <a:chOff x="6569171" y="4308226"/>
            <a:chExt cx="921309" cy="921309"/>
          </a:xfrm>
        </p:grpSpPr>
        <p:grpSp>
          <p:nvGrpSpPr>
            <p:cNvPr id="320" name="Group 319"/>
            <p:cNvGrpSpPr/>
            <p:nvPr/>
          </p:nvGrpSpPr>
          <p:grpSpPr>
            <a:xfrm>
              <a:off x="6836310" y="4308226"/>
              <a:ext cx="396056" cy="921309"/>
              <a:chOff x="5096355" y="4707384"/>
              <a:chExt cx="396056" cy="921309"/>
            </a:xfrm>
          </p:grpSpPr>
          <p:sp>
            <p:nvSpPr>
              <p:cNvPr id="327" name="Teardrop 32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Teardrop 32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1" name="Group 320"/>
            <p:cNvGrpSpPr/>
            <p:nvPr/>
          </p:nvGrpSpPr>
          <p:grpSpPr>
            <a:xfrm rot="5400000">
              <a:off x="6831798" y="4304536"/>
              <a:ext cx="396056" cy="921309"/>
              <a:chOff x="5096355" y="4707384"/>
              <a:chExt cx="396056" cy="921309"/>
            </a:xfrm>
          </p:grpSpPr>
          <p:sp>
            <p:nvSpPr>
              <p:cNvPr id="325" name="Teardrop 32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Teardrop 32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2" name="Oval 321"/>
            <p:cNvSpPr/>
            <p:nvPr/>
          </p:nvSpPr>
          <p:spPr>
            <a:xfrm>
              <a:off x="6814177" y="4566251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/>
            <p:cNvSpPr/>
            <p:nvPr/>
          </p:nvSpPr>
          <p:spPr>
            <a:xfrm>
              <a:off x="6860833" y="4624862"/>
              <a:ext cx="314616" cy="2703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Oval 323"/>
            <p:cNvSpPr/>
            <p:nvPr/>
          </p:nvSpPr>
          <p:spPr>
            <a:xfrm>
              <a:off x="6879115" y="4662526"/>
              <a:ext cx="282223" cy="1975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9" name="Group 328"/>
          <p:cNvGrpSpPr/>
          <p:nvPr/>
        </p:nvGrpSpPr>
        <p:grpSpPr>
          <a:xfrm>
            <a:off x="3673554" y="2628989"/>
            <a:ext cx="921309" cy="921309"/>
            <a:chOff x="6569171" y="4308226"/>
            <a:chExt cx="921309" cy="921309"/>
          </a:xfrm>
        </p:grpSpPr>
        <p:grpSp>
          <p:nvGrpSpPr>
            <p:cNvPr id="330" name="Group 329"/>
            <p:cNvGrpSpPr/>
            <p:nvPr/>
          </p:nvGrpSpPr>
          <p:grpSpPr>
            <a:xfrm>
              <a:off x="6836310" y="4308226"/>
              <a:ext cx="396056" cy="921309"/>
              <a:chOff x="5096355" y="4707384"/>
              <a:chExt cx="396056" cy="921309"/>
            </a:xfrm>
          </p:grpSpPr>
          <p:sp>
            <p:nvSpPr>
              <p:cNvPr id="337" name="Teardrop 33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Teardrop 33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1" name="Group 330"/>
            <p:cNvGrpSpPr/>
            <p:nvPr/>
          </p:nvGrpSpPr>
          <p:grpSpPr>
            <a:xfrm rot="5400000">
              <a:off x="6831798" y="4304536"/>
              <a:ext cx="396056" cy="921309"/>
              <a:chOff x="5096355" y="4707384"/>
              <a:chExt cx="396056" cy="921309"/>
            </a:xfrm>
          </p:grpSpPr>
          <p:sp>
            <p:nvSpPr>
              <p:cNvPr id="335" name="Teardrop 33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Teardrop 33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2" name="Oval 331"/>
            <p:cNvSpPr/>
            <p:nvPr/>
          </p:nvSpPr>
          <p:spPr>
            <a:xfrm>
              <a:off x="6814177" y="4566251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Oval 332"/>
            <p:cNvSpPr/>
            <p:nvPr/>
          </p:nvSpPr>
          <p:spPr>
            <a:xfrm>
              <a:off x="6860833" y="4624862"/>
              <a:ext cx="314616" cy="2703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Oval 333"/>
            <p:cNvSpPr/>
            <p:nvPr/>
          </p:nvSpPr>
          <p:spPr>
            <a:xfrm>
              <a:off x="6879115" y="4662526"/>
              <a:ext cx="282223" cy="1975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9" name="Group 338"/>
          <p:cNvGrpSpPr/>
          <p:nvPr/>
        </p:nvGrpSpPr>
        <p:grpSpPr>
          <a:xfrm>
            <a:off x="4041103" y="3072678"/>
            <a:ext cx="921309" cy="921309"/>
            <a:chOff x="6569171" y="4308226"/>
            <a:chExt cx="921309" cy="921309"/>
          </a:xfrm>
        </p:grpSpPr>
        <p:grpSp>
          <p:nvGrpSpPr>
            <p:cNvPr id="340" name="Group 339"/>
            <p:cNvGrpSpPr/>
            <p:nvPr/>
          </p:nvGrpSpPr>
          <p:grpSpPr>
            <a:xfrm>
              <a:off x="6836310" y="4308226"/>
              <a:ext cx="396056" cy="921309"/>
              <a:chOff x="5096355" y="4707384"/>
              <a:chExt cx="396056" cy="921309"/>
            </a:xfrm>
          </p:grpSpPr>
          <p:sp>
            <p:nvSpPr>
              <p:cNvPr id="347" name="Teardrop 34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Teardrop 34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1" name="Group 340"/>
            <p:cNvGrpSpPr/>
            <p:nvPr/>
          </p:nvGrpSpPr>
          <p:grpSpPr>
            <a:xfrm rot="5400000">
              <a:off x="6831798" y="4304536"/>
              <a:ext cx="396056" cy="921309"/>
              <a:chOff x="5096355" y="4707384"/>
              <a:chExt cx="396056" cy="921309"/>
            </a:xfrm>
          </p:grpSpPr>
          <p:sp>
            <p:nvSpPr>
              <p:cNvPr id="345" name="Teardrop 34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6" name="Teardrop 34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" name="Oval 341"/>
            <p:cNvSpPr/>
            <p:nvPr/>
          </p:nvSpPr>
          <p:spPr>
            <a:xfrm>
              <a:off x="6814177" y="4566251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Oval 342"/>
            <p:cNvSpPr/>
            <p:nvPr/>
          </p:nvSpPr>
          <p:spPr>
            <a:xfrm>
              <a:off x="6860833" y="4624862"/>
              <a:ext cx="314616" cy="2703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Oval 343"/>
            <p:cNvSpPr/>
            <p:nvPr/>
          </p:nvSpPr>
          <p:spPr>
            <a:xfrm>
              <a:off x="6879115" y="4662526"/>
              <a:ext cx="282223" cy="1975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9" name="Group 348"/>
          <p:cNvGrpSpPr/>
          <p:nvPr/>
        </p:nvGrpSpPr>
        <p:grpSpPr>
          <a:xfrm>
            <a:off x="4665456" y="3068165"/>
            <a:ext cx="921309" cy="921309"/>
            <a:chOff x="6569171" y="4308226"/>
            <a:chExt cx="921309" cy="921309"/>
          </a:xfrm>
        </p:grpSpPr>
        <p:grpSp>
          <p:nvGrpSpPr>
            <p:cNvPr id="350" name="Group 349"/>
            <p:cNvGrpSpPr/>
            <p:nvPr/>
          </p:nvGrpSpPr>
          <p:grpSpPr>
            <a:xfrm>
              <a:off x="6836310" y="4308226"/>
              <a:ext cx="396056" cy="921309"/>
              <a:chOff x="5096355" y="4707384"/>
              <a:chExt cx="396056" cy="921309"/>
            </a:xfrm>
          </p:grpSpPr>
          <p:sp>
            <p:nvSpPr>
              <p:cNvPr id="357" name="Teardrop 35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Teardrop 35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1" name="Group 350"/>
            <p:cNvGrpSpPr/>
            <p:nvPr/>
          </p:nvGrpSpPr>
          <p:grpSpPr>
            <a:xfrm rot="5400000">
              <a:off x="6831798" y="4304536"/>
              <a:ext cx="396056" cy="921309"/>
              <a:chOff x="5096355" y="4707384"/>
              <a:chExt cx="396056" cy="921309"/>
            </a:xfrm>
          </p:grpSpPr>
          <p:sp>
            <p:nvSpPr>
              <p:cNvPr id="355" name="Teardrop 35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6" name="Teardrop 35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2" name="Oval 351"/>
            <p:cNvSpPr/>
            <p:nvPr/>
          </p:nvSpPr>
          <p:spPr>
            <a:xfrm>
              <a:off x="6814177" y="4566251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Oval 352"/>
            <p:cNvSpPr/>
            <p:nvPr/>
          </p:nvSpPr>
          <p:spPr>
            <a:xfrm>
              <a:off x="6860833" y="4624862"/>
              <a:ext cx="314616" cy="2703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Oval 353"/>
            <p:cNvSpPr/>
            <p:nvPr/>
          </p:nvSpPr>
          <p:spPr>
            <a:xfrm>
              <a:off x="6879115" y="4662526"/>
              <a:ext cx="282223" cy="1975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9" name="Group 358"/>
          <p:cNvGrpSpPr/>
          <p:nvPr/>
        </p:nvGrpSpPr>
        <p:grpSpPr>
          <a:xfrm>
            <a:off x="4928214" y="2594328"/>
            <a:ext cx="921309" cy="921309"/>
            <a:chOff x="6569171" y="4308226"/>
            <a:chExt cx="921309" cy="921309"/>
          </a:xfrm>
        </p:grpSpPr>
        <p:grpSp>
          <p:nvGrpSpPr>
            <p:cNvPr id="360" name="Group 359"/>
            <p:cNvGrpSpPr/>
            <p:nvPr/>
          </p:nvGrpSpPr>
          <p:grpSpPr>
            <a:xfrm>
              <a:off x="6836310" y="4308226"/>
              <a:ext cx="396056" cy="921309"/>
              <a:chOff x="5096355" y="4707384"/>
              <a:chExt cx="396056" cy="921309"/>
            </a:xfrm>
          </p:grpSpPr>
          <p:sp>
            <p:nvSpPr>
              <p:cNvPr id="367" name="Teardrop 36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" name="Teardrop 36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1" name="Group 360"/>
            <p:cNvGrpSpPr/>
            <p:nvPr/>
          </p:nvGrpSpPr>
          <p:grpSpPr>
            <a:xfrm rot="5400000">
              <a:off x="6831798" y="4304536"/>
              <a:ext cx="396056" cy="921309"/>
              <a:chOff x="5096355" y="4707384"/>
              <a:chExt cx="396056" cy="921309"/>
            </a:xfrm>
          </p:grpSpPr>
          <p:sp>
            <p:nvSpPr>
              <p:cNvPr id="365" name="Teardrop 36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" name="Teardrop 36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2" name="Oval 361"/>
            <p:cNvSpPr/>
            <p:nvPr/>
          </p:nvSpPr>
          <p:spPr>
            <a:xfrm>
              <a:off x="6814177" y="4566251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/>
            <p:cNvSpPr/>
            <p:nvPr/>
          </p:nvSpPr>
          <p:spPr>
            <a:xfrm>
              <a:off x="6860833" y="4624862"/>
              <a:ext cx="314616" cy="2703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/>
            <p:cNvSpPr/>
            <p:nvPr/>
          </p:nvSpPr>
          <p:spPr>
            <a:xfrm>
              <a:off x="6879115" y="4662526"/>
              <a:ext cx="282223" cy="1975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9" name="Group 368"/>
          <p:cNvGrpSpPr/>
          <p:nvPr/>
        </p:nvGrpSpPr>
        <p:grpSpPr>
          <a:xfrm>
            <a:off x="3364800" y="3849808"/>
            <a:ext cx="921309" cy="921309"/>
            <a:chOff x="6569171" y="4308226"/>
            <a:chExt cx="921309" cy="921309"/>
          </a:xfrm>
        </p:grpSpPr>
        <p:grpSp>
          <p:nvGrpSpPr>
            <p:cNvPr id="370" name="Group 369"/>
            <p:cNvGrpSpPr/>
            <p:nvPr/>
          </p:nvGrpSpPr>
          <p:grpSpPr>
            <a:xfrm>
              <a:off x="6836310" y="4308226"/>
              <a:ext cx="396056" cy="921309"/>
              <a:chOff x="5096355" y="4707384"/>
              <a:chExt cx="396056" cy="921309"/>
            </a:xfrm>
          </p:grpSpPr>
          <p:sp>
            <p:nvSpPr>
              <p:cNvPr id="377" name="Teardrop 37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Teardrop 37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1" name="Group 370"/>
            <p:cNvGrpSpPr/>
            <p:nvPr/>
          </p:nvGrpSpPr>
          <p:grpSpPr>
            <a:xfrm rot="5400000">
              <a:off x="6831798" y="4304536"/>
              <a:ext cx="396056" cy="921309"/>
              <a:chOff x="5096355" y="4707384"/>
              <a:chExt cx="396056" cy="921309"/>
            </a:xfrm>
          </p:grpSpPr>
          <p:sp>
            <p:nvSpPr>
              <p:cNvPr id="375" name="Teardrop 37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6" name="Teardrop 37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2" name="Oval 371"/>
            <p:cNvSpPr/>
            <p:nvPr/>
          </p:nvSpPr>
          <p:spPr>
            <a:xfrm>
              <a:off x="6814177" y="4566251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/>
            <p:cNvSpPr/>
            <p:nvPr/>
          </p:nvSpPr>
          <p:spPr>
            <a:xfrm>
              <a:off x="6860833" y="4624862"/>
              <a:ext cx="314616" cy="2703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/>
            <p:cNvSpPr/>
            <p:nvPr/>
          </p:nvSpPr>
          <p:spPr>
            <a:xfrm>
              <a:off x="6879115" y="4662526"/>
              <a:ext cx="282223" cy="1975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9" name="Group 378"/>
          <p:cNvGrpSpPr/>
          <p:nvPr/>
        </p:nvGrpSpPr>
        <p:grpSpPr>
          <a:xfrm>
            <a:off x="3066098" y="3324687"/>
            <a:ext cx="921309" cy="921309"/>
            <a:chOff x="6569171" y="4308226"/>
            <a:chExt cx="921309" cy="921309"/>
          </a:xfrm>
        </p:grpSpPr>
        <p:grpSp>
          <p:nvGrpSpPr>
            <p:cNvPr id="380" name="Group 379"/>
            <p:cNvGrpSpPr/>
            <p:nvPr/>
          </p:nvGrpSpPr>
          <p:grpSpPr>
            <a:xfrm>
              <a:off x="6836310" y="4308226"/>
              <a:ext cx="396056" cy="921309"/>
              <a:chOff x="5096355" y="4707384"/>
              <a:chExt cx="396056" cy="921309"/>
            </a:xfrm>
          </p:grpSpPr>
          <p:sp>
            <p:nvSpPr>
              <p:cNvPr id="387" name="Teardrop 38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Teardrop 38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1" name="Group 380"/>
            <p:cNvGrpSpPr/>
            <p:nvPr/>
          </p:nvGrpSpPr>
          <p:grpSpPr>
            <a:xfrm rot="5400000">
              <a:off x="6831798" y="4304536"/>
              <a:ext cx="396056" cy="921309"/>
              <a:chOff x="5096355" y="4707384"/>
              <a:chExt cx="396056" cy="921309"/>
            </a:xfrm>
          </p:grpSpPr>
          <p:sp>
            <p:nvSpPr>
              <p:cNvPr id="385" name="Teardrop 38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6" name="Teardrop 38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2" name="Oval 381"/>
            <p:cNvSpPr/>
            <p:nvPr/>
          </p:nvSpPr>
          <p:spPr>
            <a:xfrm>
              <a:off x="6814177" y="4566251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Oval 382"/>
            <p:cNvSpPr/>
            <p:nvPr/>
          </p:nvSpPr>
          <p:spPr>
            <a:xfrm>
              <a:off x="6860833" y="4624862"/>
              <a:ext cx="314616" cy="2703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/>
            <p:cNvSpPr/>
            <p:nvPr/>
          </p:nvSpPr>
          <p:spPr>
            <a:xfrm>
              <a:off x="6879115" y="4662526"/>
              <a:ext cx="282223" cy="1975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9" name="Group 388"/>
          <p:cNvGrpSpPr/>
          <p:nvPr/>
        </p:nvGrpSpPr>
        <p:grpSpPr>
          <a:xfrm>
            <a:off x="2455899" y="3331600"/>
            <a:ext cx="921309" cy="921309"/>
            <a:chOff x="6569171" y="4308226"/>
            <a:chExt cx="921309" cy="921309"/>
          </a:xfrm>
        </p:grpSpPr>
        <p:grpSp>
          <p:nvGrpSpPr>
            <p:cNvPr id="390" name="Group 389"/>
            <p:cNvGrpSpPr/>
            <p:nvPr/>
          </p:nvGrpSpPr>
          <p:grpSpPr>
            <a:xfrm>
              <a:off x="6836310" y="4308226"/>
              <a:ext cx="396056" cy="921309"/>
              <a:chOff x="5096355" y="4707384"/>
              <a:chExt cx="396056" cy="921309"/>
            </a:xfrm>
          </p:grpSpPr>
          <p:sp>
            <p:nvSpPr>
              <p:cNvPr id="397" name="Teardrop 39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8" name="Teardrop 39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1" name="Group 390"/>
            <p:cNvGrpSpPr/>
            <p:nvPr/>
          </p:nvGrpSpPr>
          <p:grpSpPr>
            <a:xfrm rot="5400000">
              <a:off x="6831798" y="4304536"/>
              <a:ext cx="396056" cy="921309"/>
              <a:chOff x="5096355" y="4707384"/>
              <a:chExt cx="396056" cy="921309"/>
            </a:xfrm>
          </p:grpSpPr>
          <p:sp>
            <p:nvSpPr>
              <p:cNvPr id="395" name="Teardrop 39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Teardrop 39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2" name="Oval 391"/>
            <p:cNvSpPr/>
            <p:nvPr/>
          </p:nvSpPr>
          <p:spPr>
            <a:xfrm>
              <a:off x="6814177" y="4566251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Oval 392"/>
            <p:cNvSpPr/>
            <p:nvPr/>
          </p:nvSpPr>
          <p:spPr>
            <a:xfrm>
              <a:off x="6860833" y="4624862"/>
              <a:ext cx="314616" cy="2703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Oval 393"/>
            <p:cNvSpPr/>
            <p:nvPr/>
          </p:nvSpPr>
          <p:spPr>
            <a:xfrm>
              <a:off x="6879115" y="4662526"/>
              <a:ext cx="282223" cy="1975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9" name="Group 398"/>
          <p:cNvGrpSpPr/>
          <p:nvPr/>
        </p:nvGrpSpPr>
        <p:grpSpPr>
          <a:xfrm>
            <a:off x="2163815" y="3822989"/>
            <a:ext cx="921309" cy="921309"/>
            <a:chOff x="6569171" y="4308226"/>
            <a:chExt cx="921309" cy="921309"/>
          </a:xfrm>
        </p:grpSpPr>
        <p:grpSp>
          <p:nvGrpSpPr>
            <p:cNvPr id="400" name="Group 399"/>
            <p:cNvGrpSpPr/>
            <p:nvPr/>
          </p:nvGrpSpPr>
          <p:grpSpPr>
            <a:xfrm>
              <a:off x="6836310" y="4308226"/>
              <a:ext cx="396056" cy="921309"/>
              <a:chOff x="5096355" y="4707384"/>
              <a:chExt cx="396056" cy="921309"/>
            </a:xfrm>
          </p:grpSpPr>
          <p:sp>
            <p:nvSpPr>
              <p:cNvPr id="407" name="Teardrop 40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8" name="Teardrop 40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1" name="Group 400"/>
            <p:cNvGrpSpPr/>
            <p:nvPr/>
          </p:nvGrpSpPr>
          <p:grpSpPr>
            <a:xfrm rot="5400000">
              <a:off x="6831798" y="4304536"/>
              <a:ext cx="396056" cy="921309"/>
              <a:chOff x="5096355" y="4707384"/>
              <a:chExt cx="396056" cy="921309"/>
            </a:xfrm>
          </p:grpSpPr>
          <p:sp>
            <p:nvSpPr>
              <p:cNvPr id="405" name="Teardrop 40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6" name="Teardrop 40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2" name="Oval 401"/>
            <p:cNvSpPr/>
            <p:nvPr/>
          </p:nvSpPr>
          <p:spPr>
            <a:xfrm>
              <a:off x="6814177" y="4566251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Oval 402"/>
            <p:cNvSpPr/>
            <p:nvPr/>
          </p:nvSpPr>
          <p:spPr>
            <a:xfrm>
              <a:off x="6860833" y="4624862"/>
              <a:ext cx="314616" cy="2703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Oval 403"/>
            <p:cNvSpPr/>
            <p:nvPr/>
          </p:nvSpPr>
          <p:spPr>
            <a:xfrm>
              <a:off x="6879115" y="4662526"/>
              <a:ext cx="282223" cy="1975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9" name="Group 408"/>
          <p:cNvGrpSpPr/>
          <p:nvPr/>
        </p:nvGrpSpPr>
        <p:grpSpPr>
          <a:xfrm>
            <a:off x="2423057" y="4290217"/>
            <a:ext cx="921309" cy="921309"/>
            <a:chOff x="6569171" y="4308226"/>
            <a:chExt cx="921309" cy="921309"/>
          </a:xfrm>
        </p:grpSpPr>
        <p:grpSp>
          <p:nvGrpSpPr>
            <p:cNvPr id="410" name="Group 409"/>
            <p:cNvGrpSpPr/>
            <p:nvPr/>
          </p:nvGrpSpPr>
          <p:grpSpPr>
            <a:xfrm>
              <a:off x="6836310" y="4308226"/>
              <a:ext cx="396056" cy="921309"/>
              <a:chOff x="5096355" y="4707384"/>
              <a:chExt cx="396056" cy="921309"/>
            </a:xfrm>
          </p:grpSpPr>
          <p:sp>
            <p:nvSpPr>
              <p:cNvPr id="417" name="Teardrop 41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8" name="Teardrop 41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1" name="Group 410"/>
            <p:cNvGrpSpPr/>
            <p:nvPr/>
          </p:nvGrpSpPr>
          <p:grpSpPr>
            <a:xfrm rot="5400000">
              <a:off x="6831798" y="4304536"/>
              <a:ext cx="396056" cy="921309"/>
              <a:chOff x="5096355" y="4707384"/>
              <a:chExt cx="396056" cy="921309"/>
            </a:xfrm>
          </p:grpSpPr>
          <p:sp>
            <p:nvSpPr>
              <p:cNvPr id="415" name="Teardrop 41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6" name="Teardrop 41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2" name="Oval 411"/>
            <p:cNvSpPr/>
            <p:nvPr/>
          </p:nvSpPr>
          <p:spPr>
            <a:xfrm>
              <a:off x="6814177" y="4566251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Oval 412"/>
            <p:cNvSpPr/>
            <p:nvPr/>
          </p:nvSpPr>
          <p:spPr>
            <a:xfrm>
              <a:off x="6860833" y="4624862"/>
              <a:ext cx="314616" cy="2703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Oval 413"/>
            <p:cNvSpPr/>
            <p:nvPr/>
          </p:nvSpPr>
          <p:spPr>
            <a:xfrm>
              <a:off x="6879115" y="4662526"/>
              <a:ext cx="282223" cy="1975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9" name="Group 418"/>
          <p:cNvGrpSpPr/>
          <p:nvPr/>
        </p:nvGrpSpPr>
        <p:grpSpPr>
          <a:xfrm>
            <a:off x="2987503" y="4477945"/>
            <a:ext cx="921309" cy="921309"/>
            <a:chOff x="6569171" y="4308226"/>
            <a:chExt cx="921309" cy="921309"/>
          </a:xfrm>
        </p:grpSpPr>
        <p:grpSp>
          <p:nvGrpSpPr>
            <p:cNvPr id="420" name="Group 419"/>
            <p:cNvGrpSpPr/>
            <p:nvPr/>
          </p:nvGrpSpPr>
          <p:grpSpPr>
            <a:xfrm>
              <a:off x="6836310" y="4308226"/>
              <a:ext cx="396056" cy="921309"/>
              <a:chOff x="5096355" y="4707384"/>
              <a:chExt cx="396056" cy="921309"/>
            </a:xfrm>
          </p:grpSpPr>
          <p:sp>
            <p:nvSpPr>
              <p:cNvPr id="427" name="Teardrop 42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8" name="Teardrop 42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1" name="Group 420"/>
            <p:cNvGrpSpPr/>
            <p:nvPr/>
          </p:nvGrpSpPr>
          <p:grpSpPr>
            <a:xfrm rot="5400000">
              <a:off x="6831798" y="4304536"/>
              <a:ext cx="396056" cy="921309"/>
              <a:chOff x="5096355" y="4707384"/>
              <a:chExt cx="396056" cy="921309"/>
            </a:xfrm>
          </p:grpSpPr>
          <p:sp>
            <p:nvSpPr>
              <p:cNvPr id="425" name="Teardrop 42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6" name="Teardrop 42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2" name="Oval 421"/>
            <p:cNvSpPr/>
            <p:nvPr/>
          </p:nvSpPr>
          <p:spPr>
            <a:xfrm>
              <a:off x="6814177" y="4566251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Oval 422"/>
            <p:cNvSpPr/>
            <p:nvPr/>
          </p:nvSpPr>
          <p:spPr>
            <a:xfrm>
              <a:off x="6860833" y="4624862"/>
              <a:ext cx="314616" cy="2703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Oval 423"/>
            <p:cNvSpPr/>
            <p:nvPr/>
          </p:nvSpPr>
          <p:spPr>
            <a:xfrm>
              <a:off x="6879115" y="4662526"/>
              <a:ext cx="282223" cy="1975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9" name="Group 428"/>
          <p:cNvGrpSpPr/>
          <p:nvPr/>
        </p:nvGrpSpPr>
        <p:grpSpPr>
          <a:xfrm>
            <a:off x="3711961" y="4303368"/>
            <a:ext cx="921309" cy="921309"/>
            <a:chOff x="6569171" y="4308226"/>
            <a:chExt cx="921309" cy="921309"/>
          </a:xfrm>
        </p:grpSpPr>
        <p:grpSp>
          <p:nvGrpSpPr>
            <p:cNvPr id="430" name="Group 429"/>
            <p:cNvGrpSpPr/>
            <p:nvPr/>
          </p:nvGrpSpPr>
          <p:grpSpPr>
            <a:xfrm>
              <a:off x="6836310" y="4308226"/>
              <a:ext cx="396056" cy="921309"/>
              <a:chOff x="5096355" y="4707384"/>
              <a:chExt cx="396056" cy="921309"/>
            </a:xfrm>
          </p:grpSpPr>
          <p:sp>
            <p:nvSpPr>
              <p:cNvPr id="437" name="Teardrop 43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8" name="Teardrop 43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1" name="Group 430"/>
            <p:cNvGrpSpPr/>
            <p:nvPr/>
          </p:nvGrpSpPr>
          <p:grpSpPr>
            <a:xfrm rot="5400000">
              <a:off x="6831798" y="4304536"/>
              <a:ext cx="396056" cy="921309"/>
              <a:chOff x="5096355" y="4707384"/>
              <a:chExt cx="396056" cy="921309"/>
            </a:xfrm>
          </p:grpSpPr>
          <p:sp>
            <p:nvSpPr>
              <p:cNvPr id="435" name="Teardrop 43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6" name="Teardrop 43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2" name="Oval 431"/>
            <p:cNvSpPr/>
            <p:nvPr/>
          </p:nvSpPr>
          <p:spPr>
            <a:xfrm>
              <a:off x="6814177" y="4566251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Oval 432"/>
            <p:cNvSpPr/>
            <p:nvPr/>
          </p:nvSpPr>
          <p:spPr>
            <a:xfrm>
              <a:off x="6860833" y="4624862"/>
              <a:ext cx="314616" cy="2703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/>
            <p:cNvSpPr/>
            <p:nvPr/>
          </p:nvSpPr>
          <p:spPr>
            <a:xfrm>
              <a:off x="6879115" y="4662526"/>
              <a:ext cx="282223" cy="1975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9" name="Group 438"/>
          <p:cNvGrpSpPr/>
          <p:nvPr/>
        </p:nvGrpSpPr>
        <p:grpSpPr>
          <a:xfrm>
            <a:off x="4358322" y="4286402"/>
            <a:ext cx="921309" cy="921309"/>
            <a:chOff x="6569171" y="4308226"/>
            <a:chExt cx="921309" cy="921309"/>
          </a:xfrm>
        </p:grpSpPr>
        <p:grpSp>
          <p:nvGrpSpPr>
            <p:cNvPr id="440" name="Group 439"/>
            <p:cNvGrpSpPr/>
            <p:nvPr/>
          </p:nvGrpSpPr>
          <p:grpSpPr>
            <a:xfrm>
              <a:off x="6836310" y="4308226"/>
              <a:ext cx="396056" cy="921309"/>
              <a:chOff x="5096355" y="4707384"/>
              <a:chExt cx="396056" cy="921309"/>
            </a:xfrm>
          </p:grpSpPr>
          <p:sp>
            <p:nvSpPr>
              <p:cNvPr id="447" name="Teardrop 44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8" name="Teardrop 44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1" name="Group 440"/>
            <p:cNvGrpSpPr/>
            <p:nvPr/>
          </p:nvGrpSpPr>
          <p:grpSpPr>
            <a:xfrm rot="5400000">
              <a:off x="6831798" y="4304536"/>
              <a:ext cx="396056" cy="921309"/>
              <a:chOff x="5096355" y="4707384"/>
              <a:chExt cx="396056" cy="921309"/>
            </a:xfrm>
          </p:grpSpPr>
          <p:sp>
            <p:nvSpPr>
              <p:cNvPr id="445" name="Teardrop 44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6" name="Teardrop 44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2" name="Oval 441"/>
            <p:cNvSpPr/>
            <p:nvPr/>
          </p:nvSpPr>
          <p:spPr>
            <a:xfrm>
              <a:off x="6814177" y="4566251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Oval 442"/>
            <p:cNvSpPr/>
            <p:nvPr/>
          </p:nvSpPr>
          <p:spPr>
            <a:xfrm>
              <a:off x="6860833" y="4624862"/>
              <a:ext cx="314616" cy="2703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Oval 443"/>
            <p:cNvSpPr/>
            <p:nvPr/>
          </p:nvSpPr>
          <p:spPr>
            <a:xfrm>
              <a:off x="6879115" y="4662526"/>
              <a:ext cx="282223" cy="1975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9" name="Group 448"/>
          <p:cNvGrpSpPr/>
          <p:nvPr/>
        </p:nvGrpSpPr>
        <p:grpSpPr>
          <a:xfrm>
            <a:off x="4559583" y="4813815"/>
            <a:ext cx="921309" cy="921309"/>
            <a:chOff x="6569171" y="4308226"/>
            <a:chExt cx="921309" cy="921309"/>
          </a:xfrm>
        </p:grpSpPr>
        <p:grpSp>
          <p:nvGrpSpPr>
            <p:cNvPr id="450" name="Group 449"/>
            <p:cNvGrpSpPr/>
            <p:nvPr/>
          </p:nvGrpSpPr>
          <p:grpSpPr>
            <a:xfrm>
              <a:off x="6836310" y="4308226"/>
              <a:ext cx="396056" cy="921309"/>
              <a:chOff x="5096355" y="4707384"/>
              <a:chExt cx="396056" cy="921309"/>
            </a:xfrm>
          </p:grpSpPr>
          <p:sp>
            <p:nvSpPr>
              <p:cNvPr id="457" name="Teardrop 45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8" name="Teardrop 45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1" name="Group 450"/>
            <p:cNvGrpSpPr/>
            <p:nvPr/>
          </p:nvGrpSpPr>
          <p:grpSpPr>
            <a:xfrm rot="5400000">
              <a:off x="6831798" y="4304536"/>
              <a:ext cx="396056" cy="921309"/>
              <a:chOff x="5096355" y="4707384"/>
              <a:chExt cx="396056" cy="921309"/>
            </a:xfrm>
          </p:grpSpPr>
          <p:sp>
            <p:nvSpPr>
              <p:cNvPr id="455" name="Teardrop 45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6" name="Teardrop 45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2" name="Oval 451"/>
            <p:cNvSpPr/>
            <p:nvPr/>
          </p:nvSpPr>
          <p:spPr>
            <a:xfrm>
              <a:off x="6814177" y="4566251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Oval 452"/>
            <p:cNvSpPr/>
            <p:nvPr/>
          </p:nvSpPr>
          <p:spPr>
            <a:xfrm>
              <a:off x="6860833" y="4624862"/>
              <a:ext cx="314616" cy="2703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Oval 453"/>
            <p:cNvSpPr/>
            <p:nvPr/>
          </p:nvSpPr>
          <p:spPr>
            <a:xfrm>
              <a:off x="6879115" y="4662526"/>
              <a:ext cx="282223" cy="1975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9" name="Group 458"/>
          <p:cNvGrpSpPr/>
          <p:nvPr/>
        </p:nvGrpSpPr>
        <p:grpSpPr>
          <a:xfrm>
            <a:off x="3454243" y="4748654"/>
            <a:ext cx="921309" cy="921309"/>
            <a:chOff x="6569171" y="4308226"/>
            <a:chExt cx="921309" cy="921309"/>
          </a:xfrm>
        </p:grpSpPr>
        <p:grpSp>
          <p:nvGrpSpPr>
            <p:cNvPr id="460" name="Group 459"/>
            <p:cNvGrpSpPr/>
            <p:nvPr/>
          </p:nvGrpSpPr>
          <p:grpSpPr>
            <a:xfrm>
              <a:off x="6836310" y="4308226"/>
              <a:ext cx="396056" cy="921309"/>
              <a:chOff x="5096355" y="4707384"/>
              <a:chExt cx="396056" cy="921309"/>
            </a:xfrm>
          </p:grpSpPr>
          <p:sp>
            <p:nvSpPr>
              <p:cNvPr id="467" name="Teardrop 46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8" name="Teardrop 46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1" name="Group 460"/>
            <p:cNvGrpSpPr/>
            <p:nvPr/>
          </p:nvGrpSpPr>
          <p:grpSpPr>
            <a:xfrm rot="5400000">
              <a:off x="6831798" y="4304536"/>
              <a:ext cx="396056" cy="921309"/>
              <a:chOff x="5096355" y="4707384"/>
              <a:chExt cx="396056" cy="921309"/>
            </a:xfrm>
          </p:grpSpPr>
          <p:sp>
            <p:nvSpPr>
              <p:cNvPr id="465" name="Teardrop 46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6" name="Teardrop 46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2" name="Oval 461"/>
            <p:cNvSpPr/>
            <p:nvPr/>
          </p:nvSpPr>
          <p:spPr>
            <a:xfrm>
              <a:off x="6814177" y="4566251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Oval 462"/>
            <p:cNvSpPr/>
            <p:nvPr/>
          </p:nvSpPr>
          <p:spPr>
            <a:xfrm>
              <a:off x="6860833" y="4624862"/>
              <a:ext cx="314616" cy="2703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Oval 463"/>
            <p:cNvSpPr/>
            <p:nvPr/>
          </p:nvSpPr>
          <p:spPr>
            <a:xfrm>
              <a:off x="6879115" y="4662526"/>
              <a:ext cx="282223" cy="1975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9" name="Group 468"/>
          <p:cNvGrpSpPr/>
          <p:nvPr/>
        </p:nvGrpSpPr>
        <p:grpSpPr>
          <a:xfrm>
            <a:off x="3655504" y="5203082"/>
            <a:ext cx="921309" cy="921309"/>
            <a:chOff x="6569171" y="4308226"/>
            <a:chExt cx="921309" cy="921309"/>
          </a:xfrm>
        </p:grpSpPr>
        <p:grpSp>
          <p:nvGrpSpPr>
            <p:cNvPr id="470" name="Group 469"/>
            <p:cNvGrpSpPr/>
            <p:nvPr/>
          </p:nvGrpSpPr>
          <p:grpSpPr>
            <a:xfrm>
              <a:off x="6836310" y="4308226"/>
              <a:ext cx="396056" cy="921309"/>
              <a:chOff x="5096355" y="4707384"/>
              <a:chExt cx="396056" cy="921309"/>
            </a:xfrm>
          </p:grpSpPr>
          <p:sp>
            <p:nvSpPr>
              <p:cNvPr id="477" name="Teardrop 47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8" name="Teardrop 47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1" name="Group 470"/>
            <p:cNvGrpSpPr/>
            <p:nvPr/>
          </p:nvGrpSpPr>
          <p:grpSpPr>
            <a:xfrm rot="5400000">
              <a:off x="6831798" y="4304536"/>
              <a:ext cx="396056" cy="921309"/>
              <a:chOff x="5096355" y="4707384"/>
              <a:chExt cx="396056" cy="921309"/>
            </a:xfrm>
          </p:grpSpPr>
          <p:sp>
            <p:nvSpPr>
              <p:cNvPr id="475" name="Teardrop 47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6" name="Teardrop 47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2" name="Oval 471"/>
            <p:cNvSpPr/>
            <p:nvPr/>
          </p:nvSpPr>
          <p:spPr>
            <a:xfrm>
              <a:off x="6814177" y="4566251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Oval 472"/>
            <p:cNvSpPr/>
            <p:nvPr/>
          </p:nvSpPr>
          <p:spPr>
            <a:xfrm>
              <a:off x="6860833" y="4624862"/>
              <a:ext cx="314616" cy="2703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Oval 473"/>
            <p:cNvSpPr/>
            <p:nvPr/>
          </p:nvSpPr>
          <p:spPr>
            <a:xfrm>
              <a:off x="6879115" y="4662526"/>
              <a:ext cx="282223" cy="1975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9" name="Group 478"/>
          <p:cNvGrpSpPr/>
          <p:nvPr/>
        </p:nvGrpSpPr>
        <p:grpSpPr>
          <a:xfrm>
            <a:off x="4377021" y="5223518"/>
            <a:ext cx="921309" cy="921309"/>
            <a:chOff x="6569171" y="4308226"/>
            <a:chExt cx="921309" cy="921309"/>
          </a:xfrm>
        </p:grpSpPr>
        <p:grpSp>
          <p:nvGrpSpPr>
            <p:cNvPr id="480" name="Group 479"/>
            <p:cNvGrpSpPr/>
            <p:nvPr/>
          </p:nvGrpSpPr>
          <p:grpSpPr>
            <a:xfrm>
              <a:off x="6836310" y="4308226"/>
              <a:ext cx="396056" cy="921309"/>
              <a:chOff x="5096355" y="4707384"/>
              <a:chExt cx="396056" cy="921309"/>
            </a:xfrm>
          </p:grpSpPr>
          <p:sp>
            <p:nvSpPr>
              <p:cNvPr id="487" name="Teardrop 48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8" name="Teardrop 48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1" name="Group 480"/>
            <p:cNvGrpSpPr/>
            <p:nvPr/>
          </p:nvGrpSpPr>
          <p:grpSpPr>
            <a:xfrm rot="5400000">
              <a:off x="6831798" y="4304536"/>
              <a:ext cx="396056" cy="921309"/>
              <a:chOff x="5096355" y="4707384"/>
              <a:chExt cx="396056" cy="921309"/>
            </a:xfrm>
          </p:grpSpPr>
          <p:sp>
            <p:nvSpPr>
              <p:cNvPr id="485" name="Teardrop 48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6" name="Teardrop 48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2" name="Oval 481"/>
            <p:cNvSpPr/>
            <p:nvPr/>
          </p:nvSpPr>
          <p:spPr>
            <a:xfrm>
              <a:off x="6814177" y="4566251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Oval 482"/>
            <p:cNvSpPr/>
            <p:nvPr/>
          </p:nvSpPr>
          <p:spPr>
            <a:xfrm>
              <a:off x="6860833" y="4624862"/>
              <a:ext cx="314616" cy="2703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Oval 483"/>
            <p:cNvSpPr/>
            <p:nvPr/>
          </p:nvSpPr>
          <p:spPr>
            <a:xfrm>
              <a:off x="6879115" y="4662526"/>
              <a:ext cx="282223" cy="1975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9" name="Rectangle 488"/>
          <p:cNvSpPr/>
          <p:nvPr/>
        </p:nvSpPr>
        <p:spPr>
          <a:xfrm>
            <a:off x="588432" y="2284018"/>
            <a:ext cx="18860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{1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} on H’s</a:t>
            </a:r>
            <a:endParaRPr lang="en-US" sz="2800" dirty="0"/>
          </a:p>
        </p:txBody>
      </p:sp>
      <p:sp>
        <p:nvSpPr>
          <p:cNvPr id="490" name="Rectangle 489"/>
          <p:cNvSpPr/>
          <p:nvPr/>
        </p:nvSpPr>
        <p:spPr>
          <a:xfrm>
            <a:off x="5085988" y="6165466"/>
            <a:ext cx="39209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{1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,2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,2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} on C’s and N’s</a:t>
            </a:r>
            <a:endParaRPr lang="en-US" sz="2800" dirty="0"/>
          </a:p>
        </p:txBody>
      </p:sp>
      <p:sp>
        <p:nvSpPr>
          <p:cNvPr id="491" name="Rectangle 490"/>
          <p:cNvSpPr/>
          <p:nvPr/>
        </p:nvSpPr>
        <p:spPr>
          <a:xfrm>
            <a:off x="172377" y="6330008"/>
            <a:ext cx="42580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Augment with a set of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’s on H’s</a:t>
            </a:r>
            <a:endParaRPr lang="en-US" sz="2400" dirty="0"/>
          </a:p>
        </p:txBody>
      </p:sp>
      <p:grpSp>
        <p:nvGrpSpPr>
          <p:cNvPr id="493" name="Group 492"/>
          <p:cNvGrpSpPr/>
          <p:nvPr/>
        </p:nvGrpSpPr>
        <p:grpSpPr>
          <a:xfrm>
            <a:off x="3989153" y="1943258"/>
            <a:ext cx="921309" cy="921309"/>
            <a:chOff x="7097317" y="2814653"/>
            <a:chExt cx="921309" cy="921309"/>
          </a:xfrm>
        </p:grpSpPr>
        <p:grpSp>
          <p:nvGrpSpPr>
            <p:cNvPr id="494" name="Group 493"/>
            <p:cNvGrpSpPr/>
            <p:nvPr/>
          </p:nvGrpSpPr>
          <p:grpSpPr>
            <a:xfrm>
              <a:off x="7364456" y="2814653"/>
              <a:ext cx="396056" cy="921309"/>
              <a:chOff x="5096355" y="4707384"/>
              <a:chExt cx="396056" cy="921309"/>
            </a:xfrm>
          </p:grpSpPr>
          <p:sp>
            <p:nvSpPr>
              <p:cNvPr id="499" name="Teardrop 498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0" name="Teardrop 499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5" name="Group 494"/>
            <p:cNvGrpSpPr/>
            <p:nvPr/>
          </p:nvGrpSpPr>
          <p:grpSpPr>
            <a:xfrm rot="5400000">
              <a:off x="7359944" y="2810963"/>
              <a:ext cx="396056" cy="921309"/>
              <a:chOff x="5096355" y="4707384"/>
              <a:chExt cx="396056" cy="921309"/>
            </a:xfrm>
          </p:grpSpPr>
          <p:sp>
            <p:nvSpPr>
              <p:cNvPr id="497" name="Teardrop 49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8" name="Teardrop 49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6" name="Oval 495"/>
            <p:cNvSpPr/>
            <p:nvPr/>
          </p:nvSpPr>
          <p:spPr>
            <a:xfrm>
              <a:off x="7342323" y="3072678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1" name="Group 500"/>
          <p:cNvGrpSpPr/>
          <p:nvPr/>
        </p:nvGrpSpPr>
        <p:grpSpPr>
          <a:xfrm>
            <a:off x="4522644" y="1955081"/>
            <a:ext cx="921309" cy="921309"/>
            <a:chOff x="7097317" y="2814653"/>
            <a:chExt cx="921309" cy="921309"/>
          </a:xfrm>
        </p:grpSpPr>
        <p:grpSp>
          <p:nvGrpSpPr>
            <p:cNvPr id="502" name="Group 501"/>
            <p:cNvGrpSpPr/>
            <p:nvPr/>
          </p:nvGrpSpPr>
          <p:grpSpPr>
            <a:xfrm>
              <a:off x="7364456" y="2814653"/>
              <a:ext cx="396056" cy="921309"/>
              <a:chOff x="5096355" y="4707384"/>
              <a:chExt cx="396056" cy="921309"/>
            </a:xfrm>
          </p:grpSpPr>
          <p:sp>
            <p:nvSpPr>
              <p:cNvPr id="507" name="Teardrop 50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8" name="Teardrop 50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3" name="Group 502"/>
            <p:cNvGrpSpPr/>
            <p:nvPr/>
          </p:nvGrpSpPr>
          <p:grpSpPr>
            <a:xfrm rot="5400000">
              <a:off x="7359944" y="2810963"/>
              <a:ext cx="396056" cy="921309"/>
              <a:chOff x="5096355" y="4707384"/>
              <a:chExt cx="396056" cy="921309"/>
            </a:xfrm>
          </p:grpSpPr>
          <p:sp>
            <p:nvSpPr>
              <p:cNvPr id="505" name="Teardrop 50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6" name="Teardrop 50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4" name="Oval 503"/>
            <p:cNvSpPr/>
            <p:nvPr/>
          </p:nvSpPr>
          <p:spPr>
            <a:xfrm>
              <a:off x="7342323" y="3072678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9" name="Group 508"/>
          <p:cNvGrpSpPr/>
          <p:nvPr/>
        </p:nvGrpSpPr>
        <p:grpSpPr>
          <a:xfrm>
            <a:off x="4993824" y="2043344"/>
            <a:ext cx="921309" cy="921309"/>
            <a:chOff x="7097317" y="2814653"/>
            <a:chExt cx="921309" cy="921309"/>
          </a:xfrm>
        </p:grpSpPr>
        <p:grpSp>
          <p:nvGrpSpPr>
            <p:cNvPr id="510" name="Group 509"/>
            <p:cNvGrpSpPr/>
            <p:nvPr/>
          </p:nvGrpSpPr>
          <p:grpSpPr>
            <a:xfrm>
              <a:off x="7364456" y="2814653"/>
              <a:ext cx="396056" cy="921309"/>
              <a:chOff x="5096355" y="4707384"/>
              <a:chExt cx="396056" cy="921309"/>
            </a:xfrm>
          </p:grpSpPr>
          <p:sp>
            <p:nvSpPr>
              <p:cNvPr id="515" name="Teardrop 51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6" name="Teardrop 51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1" name="Group 510"/>
            <p:cNvGrpSpPr/>
            <p:nvPr/>
          </p:nvGrpSpPr>
          <p:grpSpPr>
            <a:xfrm rot="5400000">
              <a:off x="7359944" y="2810963"/>
              <a:ext cx="396056" cy="921309"/>
              <a:chOff x="5096355" y="4707384"/>
              <a:chExt cx="396056" cy="921309"/>
            </a:xfrm>
          </p:grpSpPr>
          <p:sp>
            <p:nvSpPr>
              <p:cNvPr id="513" name="Teardrop 512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4" name="Teardrop 513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2" name="Oval 511"/>
            <p:cNvSpPr/>
            <p:nvPr/>
          </p:nvSpPr>
          <p:spPr>
            <a:xfrm>
              <a:off x="7342323" y="3072678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7" name="Group 516"/>
          <p:cNvGrpSpPr/>
          <p:nvPr/>
        </p:nvGrpSpPr>
        <p:grpSpPr>
          <a:xfrm>
            <a:off x="5246441" y="2345855"/>
            <a:ext cx="921309" cy="921309"/>
            <a:chOff x="7097317" y="2814653"/>
            <a:chExt cx="921309" cy="921309"/>
          </a:xfrm>
        </p:grpSpPr>
        <p:grpSp>
          <p:nvGrpSpPr>
            <p:cNvPr id="518" name="Group 517"/>
            <p:cNvGrpSpPr/>
            <p:nvPr/>
          </p:nvGrpSpPr>
          <p:grpSpPr>
            <a:xfrm>
              <a:off x="7364456" y="2814653"/>
              <a:ext cx="396056" cy="921309"/>
              <a:chOff x="5096355" y="4707384"/>
              <a:chExt cx="396056" cy="921309"/>
            </a:xfrm>
          </p:grpSpPr>
          <p:sp>
            <p:nvSpPr>
              <p:cNvPr id="523" name="Teardrop 522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4" name="Teardrop 523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9" name="Group 518"/>
            <p:cNvGrpSpPr/>
            <p:nvPr/>
          </p:nvGrpSpPr>
          <p:grpSpPr>
            <a:xfrm rot="5400000">
              <a:off x="7359944" y="2810963"/>
              <a:ext cx="396056" cy="921309"/>
              <a:chOff x="5096355" y="4707384"/>
              <a:chExt cx="396056" cy="921309"/>
            </a:xfrm>
          </p:grpSpPr>
          <p:sp>
            <p:nvSpPr>
              <p:cNvPr id="521" name="Teardrop 520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2" name="Teardrop 521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0" name="Oval 519"/>
            <p:cNvSpPr/>
            <p:nvPr/>
          </p:nvSpPr>
          <p:spPr>
            <a:xfrm>
              <a:off x="7342323" y="3072678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5" name="Group 524"/>
          <p:cNvGrpSpPr/>
          <p:nvPr/>
        </p:nvGrpSpPr>
        <p:grpSpPr>
          <a:xfrm>
            <a:off x="5271734" y="2645915"/>
            <a:ext cx="921309" cy="921309"/>
            <a:chOff x="7097317" y="2814653"/>
            <a:chExt cx="921309" cy="921309"/>
          </a:xfrm>
        </p:grpSpPr>
        <p:grpSp>
          <p:nvGrpSpPr>
            <p:cNvPr id="526" name="Group 525"/>
            <p:cNvGrpSpPr/>
            <p:nvPr/>
          </p:nvGrpSpPr>
          <p:grpSpPr>
            <a:xfrm>
              <a:off x="7364456" y="2814653"/>
              <a:ext cx="396056" cy="921309"/>
              <a:chOff x="5096355" y="4707384"/>
              <a:chExt cx="396056" cy="921309"/>
            </a:xfrm>
          </p:grpSpPr>
          <p:sp>
            <p:nvSpPr>
              <p:cNvPr id="531" name="Teardrop 530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2" name="Teardrop 531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7" name="Group 526"/>
            <p:cNvGrpSpPr/>
            <p:nvPr/>
          </p:nvGrpSpPr>
          <p:grpSpPr>
            <a:xfrm rot="5400000">
              <a:off x="7359944" y="2810963"/>
              <a:ext cx="396056" cy="921309"/>
              <a:chOff x="5096355" y="4707384"/>
              <a:chExt cx="396056" cy="921309"/>
            </a:xfrm>
          </p:grpSpPr>
          <p:sp>
            <p:nvSpPr>
              <p:cNvPr id="529" name="Teardrop 528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0" name="Teardrop 529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8" name="Oval 527"/>
            <p:cNvSpPr/>
            <p:nvPr/>
          </p:nvSpPr>
          <p:spPr>
            <a:xfrm>
              <a:off x="7342323" y="3072678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3" name="Group 532"/>
          <p:cNvGrpSpPr/>
          <p:nvPr/>
        </p:nvGrpSpPr>
        <p:grpSpPr>
          <a:xfrm>
            <a:off x="4956443" y="3213836"/>
            <a:ext cx="921309" cy="921309"/>
            <a:chOff x="7097317" y="2814653"/>
            <a:chExt cx="921309" cy="921309"/>
          </a:xfrm>
        </p:grpSpPr>
        <p:grpSp>
          <p:nvGrpSpPr>
            <p:cNvPr id="534" name="Group 533"/>
            <p:cNvGrpSpPr/>
            <p:nvPr/>
          </p:nvGrpSpPr>
          <p:grpSpPr>
            <a:xfrm>
              <a:off x="7364456" y="2814653"/>
              <a:ext cx="396056" cy="921309"/>
              <a:chOff x="5096355" y="4707384"/>
              <a:chExt cx="396056" cy="921309"/>
            </a:xfrm>
          </p:grpSpPr>
          <p:sp>
            <p:nvSpPr>
              <p:cNvPr id="539" name="Teardrop 538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0" name="Teardrop 539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5" name="Group 534"/>
            <p:cNvGrpSpPr/>
            <p:nvPr/>
          </p:nvGrpSpPr>
          <p:grpSpPr>
            <a:xfrm rot="5400000">
              <a:off x="7359944" y="2810963"/>
              <a:ext cx="396056" cy="921309"/>
              <a:chOff x="5096355" y="4707384"/>
              <a:chExt cx="396056" cy="921309"/>
            </a:xfrm>
          </p:grpSpPr>
          <p:sp>
            <p:nvSpPr>
              <p:cNvPr id="537" name="Teardrop 53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8" name="Teardrop 53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6" name="Oval 535"/>
            <p:cNvSpPr/>
            <p:nvPr/>
          </p:nvSpPr>
          <p:spPr>
            <a:xfrm>
              <a:off x="7342323" y="3072678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1" name="Group 540"/>
          <p:cNvGrpSpPr/>
          <p:nvPr/>
        </p:nvGrpSpPr>
        <p:grpSpPr>
          <a:xfrm>
            <a:off x="4678225" y="3310234"/>
            <a:ext cx="921309" cy="921309"/>
            <a:chOff x="7097317" y="2814653"/>
            <a:chExt cx="921309" cy="921309"/>
          </a:xfrm>
        </p:grpSpPr>
        <p:grpSp>
          <p:nvGrpSpPr>
            <p:cNvPr id="542" name="Group 541"/>
            <p:cNvGrpSpPr/>
            <p:nvPr/>
          </p:nvGrpSpPr>
          <p:grpSpPr>
            <a:xfrm>
              <a:off x="7364456" y="2814653"/>
              <a:ext cx="396056" cy="921309"/>
              <a:chOff x="5096355" y="4707384"/>
              <a:chExt cx="396056" cy="921309"/>
            </a:xfrm>
          </p:grpSpPr>
          <p:sp>
            <p:nvSpPr>
              <p:cNvPr id="547" name="Teardrop 54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8" name="Teardrop 54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3" name="Group 542"/>
            <p:cNvGrpSpPr/>
            <p:nvPr/>
          </p:nvGrpSpPr>
          <p:grpSpPr>
            <a:xfrm rot="5400000">
              <a:off x="7359944" y="2810963"/>
              <a:ext cx="396056" cy="921309"/>
              <a:chOff x="5096355" y="4707384"/>
              <a:chExt cx="396056" cy="921309"/>
            </a:xfrm>
          </p:grpSpPr>
          <p:sp>
            <p:nvSpPr>
              <p:cNvPr id="545" name="Teardrop 54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6" name="Teardrop 54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4" name="Oval 543"/>
            <p:cNvSpPr/>
            <p:nvPr/>
          </p:nvSpPr>
          <p:spPr>
            <a:xfrm>
              <a:off x="7342323" y="3072678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9" name="Group 548"/>
          <p:cNvGrpSpPr/>
          <p:nvPr/>
        </p:nvGrpSpPr>
        <p:grpSpPr>
          <a:xfrm>
            <a:off x="3420101" y="2149134"/>
            <a:ext cx="921309" cy="921309"/>
            <a:chOff x="7097317" y="2814653"/>
            <a:chExt cx="921309" cy="921309"/>
          </a:xfrm>
        </p:grpSpPr>
        <p:grpSp>
          <p:nvGrpSpPr>
            <p:cNvPr id="550" name="Group 549"/>
            <p:cNvGrpSpPr/>
            <p:nvPr/>
          </p:nvGrpSpPr>
          <p:grpSpPr>
            <a:xfrm>
              <a:off x="7364456" y="2814653"/>
              <a:ext cx="396056" cy="921309"/>
              <a:chOff x="5096355" y="4707384"/>
              <a:chExt cx="396056" cy="921309"/>
            </a:xfrm>
          </p:grpSpPr>
          <p:sp>
            <p:nvSpPr>
              <p:cNvPr id="555" name="Teardrop 55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6" name="Teardrop 55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1" name="Group 550"/>
            <p:cNvGrpSpPr/>
            <p:nvPr/>
          </p:nvGrpSpPr>
          <p:grpSpPr>
            <a:xfrm rot="5400000">
              <a:off x="7359944" y="2810963"/>
              <a:ext cx="396056" cy="921309"/>
              <a:chOff x="5096355" y="4707384"/>
              <a:chExt cx="396056" cy="921309"/>
            </a:xfrm>
          </p:grpSpPr>
          <p:sp>
            <p:nvSpPr>
              <p:cNvPr id="553" name="Teardrop 552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4" name="Teardrop 553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2" name="Oval 551"/>
            <p:cNvSpPr/>
            <p:nvPr/>
          </p:nvSpPr>
          <p:spPr>
            <a:xfrm>
              <a:off x="7342323" y="3072678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7" name="Group 556"/>
          <p:cNvGrpSpPr/>
          <p:nvPr/>
        </p:nvGrpSpPr>
        <p:grpSpPr>
          <a:xfrm>
            <a:off x="3311617" y="2499969"/>
            <a:ext cx="921309" cy="921309"/>
            <a:chOff x="7097317" y="2814653"/>
            <a:chExt cx="921309" cy="921309"/>
          </a:xfrm>
        </p:grpSpPr>
        <p:grpSp>
          <p:nvGrpSpPr>
            <p:cNvPr id="558" name="Group 557"/>
            <p:cNvGrpSpPr/>
            <p:nvPr/>
          </p:nvGrpSpPr>
          <p:grpSpPr>
            <a:xfrm>
              <a:off x="7364456" y="2814653"/>
              <a:ext cx="396056" cy="921309"/>
              <a:chOff x="5096355" y="4707384"/>
              <a:chExt cx="396056" cy="921309"/>
            </a:xfrm>
          </p:grpSpPr>
          <p:sp>
            <p:nvSpPr>
              <p:cNvPr id="563" name="Teardrop 562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4" name="Teardrop 563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9" name="Group 558"/>
            <p:cNvGrpSpPr/>
            <p:nvPr/>
          </p:nvGrpSpPr>
          <p:grpSpPr>
            <a:xfrm rot="5400000">
              <a:off x="7359944" y="2810963"/>
              <a:ext cx="396056" cy="921309"/>
              <a:chOff x="5096355" y="4707384"/>
              <a:chExt cx="396056" cy="921309"/>
            </a:xfrm>
          </p:grpSpPr>
          <p:sp>
            <p:nvSpPr>
              <p:cNvPr id="561" name="Teardrop 560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2" name="Teardrop 561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0" name="Oval 559"/>
            <p:cNvSpPr/>
            <p:nvPr/>
          </p:nvSpPr>
          <p:spPr>
            <a:xfrm>
              <a:off x="7342323" y="3072678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5" name="Group 564"/>
          <p:cNvGrpSpPr/>
          <p:nvPr/>
        </p:nvGrpSpPr>
        <p:grpSpPr>
          <a:xfrm>
            <a:off x="3057765" y="3141582"/>
            <a:ext cx="921309" cy="921309"/>
            <a:chOff x="7097317" y="2814653"/>
            <a:chExt cx="921309" cy="921309"/>
          </a:xfrm>
        </p:grpSpPr>
        <p:grpSp>
          <p:nvGrpSpPr>
            <p:cNvPr id="566" name="Group 565"/>
            <p:cNvGrpSpPr/>
            <p:nvPr/>
          </p:nvGrpSpPr>
          <p:grpSpPr>
            <a:xfrm>
              <a:off x="7364456" y="2814653"/>
              <a:ext cx="396056" cy="921309"/>
              <a:chOff x="5096355" y="4707384"/>
              <a:chExt cx="396056" cy="921309"/>
            </a:xfrm>
          </p:grpSpPr>
          <p:sp>
            <p:nvSpPr>
              <p:cNvPr id="571" name="Teardrop 570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2" name="Teardrop 571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7" name="Group 566"/>
            <p:cNvGrpSpPr/>
            <p:nvPr/>
          </p:nvGrpSpPr>
          <p:grpSpPr>
            <a:xfrm rot="5400000">
              <a:off x="7359944" y="2810963"/>
              <a:ext cx="396056" cy="921309"/>
              <a:chOff x="5096355" y="4707384"/>
              <a:chExt cx="396056" cy="921309"/>
            </a:xfrm>
          </p:grpSpPr>
          <p:sp>
            <p:nvSpPr>
              <p:cNvPr id="569" name="Teardrop 568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0" name="Teardrop 569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8" name="Oval 567"/>
            <p:cNvSpPr/>
            <p:nvPr/>
          </p:nvSpPr>
          <p:spPr>
            <a:xfrm>
              <a:off x="7342323" y="3072678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3" name="Group 572"/>
          <p:cNvGrpSpPr/>
          <p:nvPr/>
        </p:nvGrpSpPr>
        <p:grpSpPr>
          <a:xfrm>
            <a:off x="3491585" y="3406286"/>
            <a:ext cx="921309" cy="921309"/>
            <a:chOff x="7097317" y="2814653"/>
            <a:chExt cx="921309" cy="921309"/>
          </a:xfrm>
        </p:grpSpPr>
        <p:grpSp>
          <p:nvGrpSpPr>
            <p:cNvPr id="574" name="Group 573"/>
            <p:cNvGrpSpPr/>
            <p:nvPr/>
          </p:nvGrpSpPr>
          <p:grpSpPr>
            <a:xfrm>
              <a:off x="7364456" y="2814653"/>
              <a:ext cx="396056" cy="921309"/>
              <a:chOff x="5096355" y="4707384"/>
              <a:chExt cx="396056" cy="921309"/>
            </a:xfrm>
          </p:grpSpPr>
          <p:sp>
            <p:nvSpPr>
              <p:cNvPr id="579" name="Teardrop 578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0" name="Teardrop 579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5" name="Group 574"/>
            <p:cNvGrpSpPr/>
            <p:nvPr/>
          </p:nvGrpSpPr>
          <p:grpSpPr>
            <a:xfrm rot="5400000">
              <a:off x="7359944" y="2810963"/>
              <a:ext cx="396056" cy="921309"/>
              <a:chOff x="5096355" y="4707384"/>
              <a:chExt cx="396056" cy="921309"/>
            </a:xfrm>
          </p:grpSpPr>
          <p:sp>
            <p:nvSpPr>
              <p:cNvPr id="577" name="Teardrop 57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8" name="Teardrop 57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76" name="Oval 575"/>
            <p:cNvSpPr/>
            <p:nvPr/>
          </p:nvSpPr>
          <p:spPr>
            <a:xfrm>
              <a:off x="7342323" y="3072678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1" name="Group 580"/>
          <p:cNvGrpSpPr/>
          <p:nvPr/>
        </p:nvGrpSpPr>
        <p:grpSpPr>
          <a:xfrm>
            <a:off x="2389913" y="3081199"/>
            <a:ext cx="921309" cy="921309"/>
            <a:chOff x="7097317" y="2814653"/>
            <a:chExt cx="921309" cy="921309"/>
          </a:xfrm>
        </p:grpSpPr>
        <p:grpSp>
          <p:nvGrpSpPr>
            <p:cNvPr id="582" name="Group 581"/>
            <p:cNvGrpSpPr/>
            <p:nvPr/>
          </p:nvGrpSpPr>
          <p:grpSpPr>
            <a:xfrm>
              <a:off x="7364456" y="2814653"/>
              <a:ext cx="396056" cy="921309"/>
              <a:chOff x="5096355" y="4707384"/>
              <a:chExt cx="396056" cy="921309"/>
            </a:xfrm>
          </p:grpSpPr>
          <p:sp>
            <p:nvSpPr>
              <p:cNvPr id="587" name="Teardrop 58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8" name="Teardrop 58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3" name="Group 582"/>
            <p:cNvGrpSpPr/>
            <p:nvPr/>
          </p:nvGrpSpPr>
          <p:grpSpPr>
            <a:xfrm rot="5400000">
              <a:off x="7359944" y="2810963"/>
              <a:ext cx="396056" cy="921309"/>
              <a:chOff x="5096355" y="4707384"/>
              <a:chExt cx="396056" cy="921309"/>
            </a:xfrm>
          </p:grpSpPr>
          <p:sp>
            <p:nvSpPr>
              <p:cNvPr id="585" name="Teardrop 58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6" name="Teardrop 58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4" name="Oval 583"/>
            <p:cNvSpPr/>
            <p:nvPr/>
          </p:nvSpPr>
          <p:spPr>
            <a:xfrm>
              <a:off x="7342323" y="3072678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9" name="Group 588"/>
          <p:cNvGrpSpPr/>
          <p:nvPr/>
        </p:nvGrpSpPr>
        <p:grpSpPr>
          <a:xfrm>
            <a:off x="2013830" y="3491385"/>
            <a:ext cx="921309" cy="921309"/>
            <a:chOff x="7097317" y="2814653"/>
            <a:chExt cx="921309" cy="921309"/>
          </a:xfrm>
        </p:grpSpPr>
        <p:grpSp>
          <p:nvGrpSpPr>
            <p:cNvPr id="590" name="Group 589"/>
            <p:cNvGrpSpPr/>
            <p:nvPr/>
          </p:nvGrpSpPr>
          <p:grpSpPr>
            <a:xfrm>
              <a:off x="7364456" y="2814653"/>
              <a:ext cx="396056" cy="921309"/>
              <a:chOff x="5096355" y="4707384"/>
              <a:chExt cx="396056" cy="921309"/>
            </a:xfrm>
          </p:grpSpPr>
          <p:sp>
            <p:nvSpPr>
              <p:cNvPr id="595" name="Teardrop 59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6" name="Teardrop 59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1" name="Group 590"/>
            <p:cNvGrpSpPr/>
            <p:nvPr/>
          </p:nvGrpSpPr>
          <p:grpSpPr>
            <a:xfrm rot="5400000">
              <a:off x="7359944" y="2810963"/>
              <a:ext cx="396056" cy="921309"/>
              <a:chOff x="5096355" y="4707384"/>
              <a:chExt cx="396056" cy="921309"/>
            </a:xfrm>
          </p:grpSpPr>
          <p:sp>
            <p:nvSpPr>
              <p:cNvPr id="593" name="Teardrop 592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4" name="Teardrop 593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2" name="Oval 591"/>
            <p:cNvSpPr/>
            <p:nvPr/>
          </p:nvSpPr>
          <p:spPr>
            <a:xfrm>
              <a:off x="7342323" y="3072678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7" name="Group 596"/>
          <p:cNvGrpSpPr/>
          <p:nvPr/>
        </p:nvGrpSpPr>
        <p:grpSpPr>
          <a:xfrm>
            <a:off x="1962402" y="3925730"/>
            <a:ext cx="921309" cy="921309"/>
            <a:chOff x="7097317" y="2814653"/>
            <a:chExt cx="921309" cy="921309"/>
          </a:xfrm>
        </p:grpSpPr>
        <p:grpSp>
          <p:nvGrpSpPr>
            <p:cNvPr id="598" name="Group 597"/>
            <p:cNvGrpSpPr/>
            <p:nvPr/>
          </p:nvGrpSpPr>
          <p:grpSpPr>
            <a:xfrm>
              <a:off x="7364456" y="2814653"/>
              <a:ext cx="396056" cy="921309"/>
              <a:chOff x="5096355" y="4707384"/>
              <a:chExt cx="396056" cy="921309"/>
            </a:xfrm>
          </p:grpSpPr>
          <p:sp>
            <p:nvSpPr>
              <p:cNvPr id="603" name="Teardrop 602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4" name="Teardrop 603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9" name="Group 598"/>
            <p:cNvGrpSpPr/>
            <p:nvPr/>
          </p:nvGrpSpPr>
          <p:grpSpPr>
            <a:xfrm rot="5400000">
              <a:off x="7359944" y="2810963"/>
              <a:ext cx="396056" cy="921309"/>
              <a:chOff x="5096355" y="4707384"/>
              <a:chExt cx="396056" cy="921309"/>
            </a:xfrm>
          </p:grpSpPr>
          <p:sp>
            <p:nvSpPr>
              <p:cNvPr id="601" name="Teardrop 600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2" name="Teardrop 601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0" name="Oval 599"/>
            <p:cNvSpPr/>
            <p:nvPr/>
          </p:nvSpPr>
          <p:spPr>
            <a:xfrm>
              <a:off x="7342323" y="3072678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5" name="Group 604"/>
          <p:cNvGrpSpPr/>
          <p:nvPr/>
        </p:nvGrpSpPr>
        <p:grpSpPr>
          <a:xfrm>
            <a:off x="1773386" y="4024746"/>
            <a:ext cx="921309" cy="921309"/>
            <a:chOff x="7097317" y="2814653"/>
            <a:chExt cx="921309" cy="921309"/>
          </a:xfrm>
        </p:grpSpPr>
        <p:grpSp>
          <p:nvGrpSpPr>
            <p:cNvPr id="606" name="Group 605"/>
            <p:cNvGrpSpPr/>
            <p:nvPr/>
          </p:nvGrpSpPr>
          <p:grpSpPr>
            <a:xfrm>
              <a:off x="7364456" y="2814653"/>
              <a:ext cx="396056" cy="921309"/>
              <a:chOff x="5096355" y="4707384"/>
              <a:chExt cx="396056" cy="921309"/>
            </a:xfrm>
          </p:grpSpPr>
          <p:sp>
            <p:nvSpPr>
              <p:cNvPr id="611" name="Teardrop 610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2" name="Teardrop 611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7" name="Group 606"/>
            <p:cNvGrpSpPr/>
            <p:nvPr/>
          </p:nvGrpSpPr>
          <p:grpSpPr>
            <a:xfrm rot="5400000">
              <a:off x="7359944" y="2810963"/>
              <a:ext cx="396056" cy="921309"/>
              <a:chOff x="5096355" y="4707384"/>
              <a:chExt cx="396056" cy="921309"/>
            </a:xfrm>
          </p:grpSpPr>
          <p:sp>
            <p:nvSpPr>
              <p:cNvPr id="609" name="Teardrop 608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0" name="Teardrop 609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8" name="Oval 607"/>
            <p:cNvSpPr/>
            <p:nvPr/>
          </p:nvSpPr>
          <p:spPr>
            <a:xfrm>
              <a:off x="7342323" y="3072678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3" name="Group 612"/>
          <p:cNvGrpSpPr/>
          <p:nvPr/>
        </p:nvGrpSpPr>
        <p:grpSpPr>
          <a:xfrm>
            <a:off x="2114104" y="4350973"/>
            <a:ext cx="921309" cy="921309"/>
            <a:chOff x="7097317" y="2814653"/>
            <a:chExt cx="921309" cy="921309"/>
          </a:xfrm>
        </p:grpSpPr>
        <p:grpSp>
          <p:nvGrpSpPr>
            <p:cNvPr id="614" name="Group 613"/>
            <p:cNvGrpSpPr/>
            <p:nvPr/>
          </p:nvGrpSpPr>
          <p:grpSpPr>
            <a:xfrm>
              <a:off x="7364456" y="2814653"/>
              <a:ext cx="396056" cy="921309"/>
              <a:chOff x="5096355" y="4707384"/>
              <a:chExt cx="396056" cy="921309"/>
            </a:xfrm>
          </p:grpSpPr>
          <p:sp>
            <p:nvSpPr>
              <p:cNvPr id="619" name="Teardrop 618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0" name="Teardrop 619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5" name="Group 614"/>
            <p:cNvGrpSpPr/>
            <p:nvPr/>
          </p:nvGrpSpPr>
          <p:grpSpPr>
            <a:xfrm rot="5400000">
              <a:off x="7359944" y="2810963"/>
              <a:ext cx="396056" cy="921309"/>
              <a:chOff x="5096355" y="4707384"/>
              <a:chExt cx="396056" cy="921309"/>
            </a:xfrm>
          </p:grpSpPr>
          <p:sp>
            <p:nvSpPr>
              <p:cNvPr id="617" name="Teardrop 61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8" name="Teardrop 61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6" name="Oval 615"/>
            <p:cNvSpPr/>
            <p:nvPr/>
          </p:nvSpPr>
          <p:spPr>
            <a:xfrm>
              <a:off x="7342323" y="3072678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1" name="Group 620"/>
          <p:cNvGrpSpPr/>
          <p:nvPr/>
        </p:nvGrpSpPr>
        <p:grpSpPr>
          <a:xfrm>
            <a:off x="2368806" y="4652410"/>
            <a:ext cx="921309" cy="921309"/>
            <a:chOff x="7097317" y="2814653"/>
            <a:chExt cx="921309" cy="921309"/>
          </a:xfrm>
        </p:grpSpPr>
        <p:grpSp>
          <p:nvGrpSpPr>
            <p:cNvPr id="622" name="Group 621"/>
            <p:cNvGrpSpPr/>
            <p:nvPr/>
          </p:nvGrpSpPr>
          <p:grpSpPr>
            <a:xfrm>
              <a:off x="7364456" y="2814653"/>
              <a:ext cx="396056" cy="921309"/>
              <a:chOff x="5096355" y="4707384"/>
              <a:chExt cx="396056" cy="921309"/>
            </a:xfrm>
          </p:grpSpPr>
          <p:sp>
            <p:nvSpPr>
              <p:cNvPr id="627" name="Teardrop 62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8" name="Teardrop 62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3" name="Group 622"/>
            <p:cNvGrpSpPr/>
            <p:nvPr/>
          </p:nvGrpSpPr>
          <p:grpSpPr>
            <a:xfrm rot="5400000">
              <a:off x="7359944" y="2810963"/>
              <a:ext cx="396056" cy="921309"/>
              <a:chOff x="5096355" y="4707384"/>
              <a:chExt cx="396056" cy="921309"/>
            </a:xfrm>
          </p:grpSpPr>
          <p:sp>
            <p:nvSpPr>
              <p:cNvPr id="625" name="Teardrop 62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6" name="Teardrop 62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4" name="Oval 623"/>
            <p:cNvSpPr/>
            <p:nvPr/>
          </p:nvSpPr>
          <p:spPr>
            <a:xfrm>
              <a:off x="7342323" y="3072678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9" name="Group 628"/>
          <p:cNvGrpSpPr/>
          <p:nvPr/>
        </p:nvGrpSpPr>
        <p:grpSpPr>
          <a:xfrm>
            <a:off x="3130137" y="4821742"/>
            <a:ext cx="921309" cy="921309"/>
            <a:chOff x="7097317" y="2814653"/>
            <a:chExt cx="921309" cy="921309"/>
          </a:xfrm>
        </p:grpSpPr>
        <p:grpSp>
          <p:nvGrpSpPr>
            <p:cNvPr id="630" name="Group 629"/>
            <p:cNvGrpSpPr/>
            <p:nvPr/>
          </p:nvGrpSpPr>
          <p:grpSpPr>
            <a:xfrm>
              <a:off x="7364456" y="2814653"/>
              <a:ext cx="396056" cy="921309"/>
              <a:chOff x="5096355" y="4707384"/>
              <a:chExt cx="396056" cy="921309"/>
            </a:xfrm>
          </p:grpSpPr>
          <p:sp>
            <p:nvSpPr>
              <p:cNvPr id="635" name="Teardrop 63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6" name="Teardrop 63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1" name="Group 630"/>
            <p:cNvGrpSpPr/>
            <p:nvPr/>
          </p:nvGrpSpPr>
          <p:grpSpPr>
            <a:xfrm rot="5400000">
              <a:off x="7359944" y="2810963"/>
              <a:ext cx="396056" cy="921309"/>
              <a:chOff x="5096355" y="4707384"/>
              <a:chExt cx="396056" cy="921309"/>
            </a:xfrm>
          </p:grpSpPr>
          <p:sp>
            <p:nvSpPr>
              <p:cNvPr id="633" name="Teardrop 632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4" name="Teardrop 633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2" name="Oval 631"/>
            <p:cNvSpPr/>
            <p:nvPr/>
          </p:nvSpPr>
          <p:spPr>
            <a:xfrm>
              <a:off x="7342323" y="3072678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7" name="Group 636"/>
          <p:cNvGrpSpPr/>
          <p:nvPr/>
        </p:nvGrpSpPr>
        <p:grpSpPr>
          <a:xfrm>
            <a:off x="3434047" y="5466517"/>
            <a:ext cx="921309" cy="921309"/>
            <a:chOff x="7097317" y="2814653"/>
            <a:chExt cx="921309" cy="921309"/>
          </a:xfrm>
        </p:grpSpPr>
        <p:grpSp>
          <p:nvGrpSpPr>
            <p:cNvPr id="638" name="Group 637"/>
            <p:cNvGrpSpPr/>
            <p:nvPr/>
          </p:nvGrpSpPr>
          <p:grpSpPr>
            <a:xfrm>
              <a:off x="7364456" y="2814653"/>
              <a:ext cx="396056" cy="921309"/>
              <a:chOff x="5096355" y="4707384"/>
              <a:chExt cx="396056" cy="921309"/>
            </a:xfrm>
          </p:grpSpPr>
          <p:sp>
            <p:nvSpPr>
              <p:cNvPr id="643" name="Teardrop 642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4" name="Teardrop 643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9" name="Group 638"/>
            <p:cNvGrpSpPr/>
            <p:nvPr/>
          </p:nvGrpSpPr>
          <p:grpSpPr>
            <a:xfrm rot="5400000">
              <a:off x="7359944" y="2810963"/>
              <a:ext cx="396056" cy="921309"/>
              <a:chOff x="5096355" y="4707384"/>
              <a:chExt cx="396056" cy="921309"/>
            </a:xfrm>
          </p:grpSpPr>
          <p:sp>
            <p:nvSpPr>
              <p:cNvPr id="641" name="Teardrop 640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2" name="Teardrop 641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40" name="Oval 639"/>
            <p:cNvSpPr/>
            <p:nvPr/>
          </p:nvSpPr>
          <p:spPr>
            <a:xfrm>
              <a:off x="7342323" y="3072678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5" name="Group 644"/>
          <p:cNvGrpSpPr/>
          <p:nvPr/>
        </p:nvGrpSpPr>
        <p:grpSpPr>
          <a:xfrm>
            <a:off x="4544193" y="5486953"/>
            <a:ext cx="921309" cy="921309"/>
            <a:chOff x="7097317" y="2814653"/>
            <a:chExt cx="921309" cy="921309"/>
          </a:xfrm>
        </p:grpSpPr>
        <p:grpSp>
          <p:nvGrpSpPr>
            <p:cNvPr id="646" name="Group 645"/>
            <p:cNvGrpSpPr/>
            <p:nvPr/>
          </p:nvGrpSpPr>
          <p:grpSpPr>
            <a:xfrm>
              <a:off x="7364456" y="2814653"/>
              <a:ext cx="396056" cy="921309"/>
              <a:chOff x="5096355" y="4707384"/>
              <a:chExt cx="396056" cy="921309"/>
            </a:xfrm>
          </p:grpSpPr>
          <p:sp>
            <p:nvSpPr>
              <p:cNvPr id="651" name="Teardrop 650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652" name="Teardrop 651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grpSp>
          <p:nvGrpSpPr>
            <p:cNvPr id="647" name="Group 646"/>
            <p:cNvGrpSpPr/>
            <p:nvPr/>
          </p:nvGrpSpPr>
          <p:grpSpPr>
            <a:xfrm rot="5400000">
              <a:off x="7359944" y="2810963"/>
              <a:ext cx="396056" cy="921309"/>
              <a:chOff x="5096355" y="4707384"/>
              <a:chExt cx="396056" cy="921309"/>
            </a:xfrm>
          </p:grpSpPr>
          <p:sp>
            <p:nvSpPr>
              <p:cNvPr id="649" name="Teardrop 648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650" name="Teardrop 649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sp>
          <p:nvSpPr>
            <p:cNvPr id="648" name="Oval 647"/>
            <p:cNvSpPr/>
            <p:nvPr/>
          </p:nvSpPr>
          <p:spPr>
            <a:xfrm>
              <a:off x="7342323" y="3072678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653" name="Group 652"/>
          <p:cNvGrpSpPr/>
          <p:nvPr/>
        </p:nvGrpSpPr>
        <p:grpSpPr>
          <a:xfrm>
            <a:off x="4956692" y="4860940"/>
            <a:ext cx="921309" cy="921309"/>
            <a:chOff x="7097317" y="2814653"/>
            <a:chExt cx="921309" cy="921309"/>
          </a:xfrm>
        </p:grpSpPr>
        <p:grpSp>
          <p:nvGrpSpPr>
            <p:cNvPr id="654" name="Group 653"/>
            <p:cNvGrpSpPr/>
            <p:nvPr/>
          </p:nvGrpSpPr>
          <p:grpSpPr>
            <a:xfrm>
              <a:off x="7364456" y="2814653"/>
              <a:ext cx="396056" cy="921309"/>
              <a:chOff x="5096355" y="4707384"/>
              <a:chExt cx="396056" cy="921309"/>
            </a:xfrm>
          </p:grpSpPr>
          <p:sp>
            <p:nvSpPr>
              <p:cNvPr id="659" name="Teardrop 658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0" name="Teardrop 659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5" name="Group 654"/>
            <p:cNvGrpSpPr/>
            <p:nvPr/>
          </p:nvGrpSpPr>
          <p:grpSpPr>
            <a:xfrm rot="5400000">
              <a:off x="7359944" y="2810963"/>
              <a:ext cx="396056" cy="921309"/>
              <a:chOff x="5096355" y="4707384"/>
              <a:chExt cx="396056" cy="921309"/>
            </a:xfrm>
          </p:grpSpPr>
          <p:sp>
            <p:nvSpPr>
              <p:cNvPr id="657" name="Teardrop 65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8" name="Teardrop 65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56" name="Oval 655"/>
            <p:cNvSpPr/>
            <p:nvPr/>
          </p:nvSpPr>
          <p:spPr>
            <a:xfrm>
              <a:off x="7342323" y="3072678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1" name="Group 660"/>
          <p:cNvGrpSpPr/>
          <p:nvPr/>
        </p:nvGrpSpPr>
        <p:grpSpPr>
          <a:xfrm>
            <a:off x="4618998" y="4048438"/>
            <a:ext cx="921309" cy="921309"/>
            <a:chOff x="7097317" y="2814653"/>
            <a:chExt cx="921309" cy="921309"/>
          </a:xfrm>
        </p:grpSpPr>
        <p:grpSp>
          <p:nvGrpSpPr>
            <p:cNvPr id="662" name="Group 661"/>
            <p:cNvGrpSpPr/>
            <p:nvPr/>
          </p:nvGrpSpPr>
          <p:grpSpPr>
            <a:xfrm>
              <a:off x="7364456" y="2814653"/>
              <a:ext cx="396056" cy="921309"/>
              <a:chOff x="5096355" y="4707384"/>
              <a:chExt cx="396056" cy="921309"/>
            </a:xfrm>
          </p:grpSpPr>
          <p:sp>
            <p:nvSpPr>
              <p:cNvPr id="667" name="Teardrop 66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8" name="Teardrop 66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3" name="Group 662"/>
            <p:cNvGrpSpPr/>
            <p:nvPr/>
          </p:nvGrpSpPr>
          <p:grpSpPr>
            <a:xfrm rot="5400000">
              <a:off x="7359944" y="2810963"/>
              <a:ext cx="396056" cy="921309"/>
              <a:chOff x="5096355" y="4707384"/>
              <a:chExt cx="396056" cy="921309"/>
            </a:xfrm>
          </p:grpSpPr>
          <p:sp>
            <p:nvSpPr>
              <p:cNvPr id="665" name="Teardrop 66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6" name="Teardrop 66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4" name="Oval 663"/>
            <p:cNvSpPr/>
            <p:nvPr/>
          </p:nvSpPr>
          <p:spPr>
            <a:xfrm>
              <a:off x="7342323" y="3072678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9" name="Rectangle 668"/>
          <p:cNvSpPr/>
          <p:nvPr/>
        </p:nvSpPr>
        <p:spPr>
          <a:xfrm>
            <a:off x="6202732" y="1755104"/>
            <a:ext cx="29465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Augment with a set of 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’s on C’s and N’s</a:t>
            </a:r>
            <a:endParaRPr lang="en-US" sz="2400" dirty="0"/>
          </a:p>
        </p:txBody>
      </p:sp>
      <p:grpSp>
        <p:nvGrpSpPr>
          <p:cNvPr id="676" name="Group 675"/>
          <p:cNvGrpSpPr/>
          <p:nvPr/>
        </p:nvGrpSpPr>
        <p:grpSpPr>
          <a:xfrm>
            <a:off x="4556907" y="1925747"/>
            <a:ext cx="1125557" cy="1133478"/>
            <a:chOff x="6454773" y="4188110"/>
            <a:chExt cx="1125557" cy="1133478"/>
          </a:xfrm>
        </p:grpSpPr>
        <p:grpSp>
          <p:nvGrpSpPr>
            <p:cNvPr id="225" name="Group 224"/>
            <p:cNvGrpSpPr/>
            <p:nvPr/>
          </p:nvGrpSpPr>
          <p:grpSpPr>
            <a:xfrm rot="18962019">
              <a:off x="6476588" y="4203940"/>
              <a:ext cx="1103742" cy="1117648"/>
              <a:chOff x="7368955" y="1710215"/>
              <a:chExt cx="929865" cy="913305"/>
            </a:xfrm>
          </p:grpSpPr>
          <p:grpSp>
            <p:nvGrpSpPr>
              <p:cNvPr id="219" name="Group 218"/>
              <p:cNvGrpSpPr/>
              <p:nvPr/>
            </p:nvGrpSpPr>
            <p:grpSpPr>
              <a:xfrm>
                <a:off x="7644650" y="1710215"/>
                <a:ext cx="390481" cy="913305"/>
                <a:chOff x="5104912" y="4715388"/>
                <a:chExt cx="390481" cy="913305"/>
              </a:xfrm>
            </p:grpSpPr>
            <p:sp>
              <p:nvSpPr>
                <p:cNvPr id="220" name="Teardrop 219"/>
                <p:cNvSpPr/>
                <p:nvPr/>
              </p:nvSpPr>
              <p:spPr>
                <a:xfrm rot="8055729">
                  <a:off x="5113762" y="470653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Teardrop 220"/>
                <p:cNvSpPr/>
                <p:nvPr/>
              </p:nvSpPr>
              <p:spPr>
                <a:xfrm rot="18989065">
                  <a:off x="5119629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2" name="Group 221"/>
              <p:cNvGrpSpPr/>
              <p:nvPr/>
            </p:nvGrpSpPr>
            <p:grpSpPr>
              <a:xfrm rot="5400000">
                <a:off x="7638647" y="1699462"/>
                <a:ext cx="390481" cy="929865"/>
                <a:chOff x="5104361" y="4698828"/>
                <a:chExt cx="390481" cy="929865"/>
              </a:xfrm>
            </p:grpSpPr>
            <p:sp>
              <p:nvSpPr>
                <p:cNvPr id="223" name="Teardrop 222"/>
                <p:cNvSpPr/>
                <p:nvPr/>
              </p:nvSpPr>
              <p:spPr>
                <a:xfrm rot="8055729">
                  <a:off x="5113211" y="468997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Teardrop 223"/>
                <p:cNvSpPr/>
                <p:nvPr/>
              </p:nvSpPr>
              <p:spPr>
                <a:xfrm rot="18989065">
                  <a:off x="5119630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75" name="Group 674"/>
            <p:cNvGrpSpPr/>
            <p:nvPr/>
          </p:nvGrpSpPr>
          <p:grpSpPr>
            <a:xfrm>
              <a:off x="6454773" y="4188110"/>
              <a:ext cx="1103742" cy="1117648"/>
              <a:chOff x="6454773" y="4188110"/>
              <a:chExt cx="1103742" cy="1117648"/>
            </a:xfrm>
          </p:grpSpPr>
          <p:grpSp>
            <p:nvGrpSpPr>
              <p:cNvPr id="236" name="Group 235"/>
              <p:cNvGrpSpPr/>
              <p:nvPr/>
            </p:nvGrpSpPr>
            <p:grpSpPr>
              <a:xfrm>
                <a:off x="6454773" y="4188110"/>
                <a:ext cx="1103742" cy="1117648"/>
                <a:chOff x="7368955" y="1710215"/>
                <a:chExt cx="929865" cy="913305"/>
              </a:xfrm>
            </p:grpSpPr>
            <p:grpSp>
              <p:nvGrpSpPr>
                <p:cNvPr id="237" name="Group 236"/>
                <p:cNvGrpSpPr/>
                <p:nvPr/>
              </p:nvGrpSpPr>
              <p:grpSpPr>
                <a:xfrm>
                  <a:off x="7644650" y="1710215"/>
                  <a:ext cx="390481" cy="913305"/>
                  <a:chOff x="5104912" y="4715388"/>
                  <a:chExt cx="390481" cy="913305"/>
                </a:xfrm>
              </p:grpSpPr>
              <p:sp>
                <p:nvSpPr>
                  <p:cNvPr id="241" name="Teardrop 240"/>
                  <p:cNvSpPr/>
                  <p:nvPr/>
                </p:nvSpPr>
                <p:spPr>
                  <a:xfrm rot="8055729">
                    <a:off x="5113762" y="470653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2" name="Teardrop 241"/>
                  <p:cNvSpPr/>
                  <p:nvPr/>
                </p:nvSpPr>
                <p:spPr>
                  <a:xfrm rot="18989065">
                    <a:off x="5119629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38" name="Group 237"/>
                <p:cNvGrpSpPr/>
                <p:nvPr/>
              </p:nvGrpSpPr>
              <p:grpSpPr>
                <a:xfrm rot="5400000">
                  <a:off x="7638647" y="1699462"/>
                  <a:ext cx="390481" cy="929865"/>
                  <a:chOff x="5104361" y="4698828"/>
                  <a:chExt cx="390481" cy="929865"/>
                </a:xfrm>
              </p:grpSpPr>
              <p:sp>
                <p:nvSpPr>
                  <p:cNvPr id="239" name="Teardrop 238"/>
                  <p:cNvSpPr/>
                  <p:nvPr/>
                </p:nvSpPr>
                <p:spPr>
                  <a:xfrm rot="8055729">
                    <a:off x="5113211" y="468997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0" name="Teardrop 239"/>
                  <p:cNvSpPr/>
                  <p:nvPr/>
                </p:nvSpPr>
                <p:spPr>
                  <a:xfrm rot="18989065">
                    <a:off x="5119630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70" name="Group 669"/>
              <p:cNvGrpSpPr/>
              <p:nvPr/>
            </p:nvGrpSpPr>
            <p:grpSpPr>
              <a:xfrm>
                <a:off x="6741454" y="4194008"/>
                <a:ext cx="580046" cy="1086790"/>
                <a:chOff x="2323419" y="4266627"/>
                <a:chExt cx="782868" cy="1273395"/>
              </a:xfrm>
            </p:grpSpPr>
            <p:sp>
              <p:nvSpPr>
                <p:cNvPr id="671" name="Oval 670"/>
                <p:cNvSpPr/>
                <p:nvPr/>
              </p:nvSpPr>
              <p:spPr>
                <a:xfrm>
                  <a:off x="2399548" y="495527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2" name="Oval 671"/>
                <p:cNvSpPr/>
                <p:nvPr/>
              </p:nvSpPr>
              <p:spPr>
                <a:xfrm>
                  <a:off x="2471287" y="4615443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3" name="Oval 672"/>
                <p:cNvSpPr/>
                <p:nvPr/>
              </p:nvSpPr>
              <p:spPr>
                <a:xfrm>
                  <a:off x="2323419" y="4629554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4" name="Oval 673"/>
                <p:cNvSpPr/>
                <p:nvPr/>
              </p:nvSpPr>
              <p:spPr>
                <a:xfrm>
                  <a:off x="2405537" y="426662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677" name="Group 676"/>
          <p:cNvGrpSpPr/>
          <p:nvPr/>
        </p:nvGrpSpPr>
        <p:grpSpPr>
          <a:xfrm>
            <a:off x="3728210" y="1970437"/>
            <a:ext cx="1125557" cy="1133478"/>
            <a:chOff x="6454773" y="4188110"/>
            <a:chExt cx="1125557" cy="1133478"/>
          </a:xfrm>
        </p:grpSpPr>
        <p:grpSp>
          <p:nvGrpSpPr>
            <p:cNvPr id="678" name="Group 677"/>
            <p:cNvGrpSpPr/>
            <p:nvPr/>
          </p:nvGrpSpPr>
          <p:grpSpPr>
            <a:xfrm rot="18962019">
              <a:off x="6476588" y="4203940"/>
              <a:ext cx="1103742" cy="1117648"/>
              <a:chOff x="7368955" y="1710215"/>
              <a:chExt cx="929865" cy="913305"/>
            </a:xfrm>
          </p:grpSpPr>
          <p:grpSp>
            <p:nvGrpSpPr>
              <p:cNvPr id="692" name="Group 691"/>
              <p:cNvGrpSpPr/>
              <p:nvPr/>
            </p:nvGrpSpPr>
            <p:grpSpPr>
              <a:xfrm>
                <a:off x="7644650" y="1710215"/>
                <a:ext cx="390481" cy="913305"/>
                <a:chOff x="5104912" y="4715388"/>
                <a:chExt cx="390481" cy="913305"/>
              </a:xfrm>
            </p:grpSpPr>
            <p:sp>
              <p:nvSpPr>
                <p:cNvPr id="696" name="Teardrop 695"/>
                <p:cNvSpPr/>
                <p:nvPr/>
              </p:nvSpPr>
              <p:spPr>
                <a:xfrm rot="8055729">
                  <a:off x="5113762" y="470653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7" name="Teardrop 696"/>
                <p:cNvSpPr/>
                <p:nvPr/>
              </p:nvSpPr>
              <p:spPr>
                <a:xfrm rot="18989065">
                  <a:off x="5119629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93" name="Group 692"/>
              <p:cNvGrpSpPr/>
              <p:nvPr/>
            </p:nvGrpSpPr>
            <p:grpSpPr>
              <a:xfrm rot="5400000">
                <a:off x="7638647" y="1699462"/>
                <a:ext cx="390481" cy="929865"/>
                <a:chOff x="5104361" y="4698828"/>
                <a:chExt cx="390481" cy="929865"/>
              </a:xfrm>
            </p:grpSpPr>
            <p:sp>
              <p:nvSpPr>
                <p:cNvPr id="694" name="Teardrop 693"/>
                <p:cNvSpPr/>
                <p:nvPr/>
              </p:nvSpPr>
              <p:spPr>
                <a:xfrm rot="8055729">
                  <a:off x="5113211" y="468997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5" name="Teardrop 694"/>
                <p:cNvSpPr/>
                <p:nvPr/>
              </p:nvSpPr>
              <p:spPr>
                <a:xfrm rot="18989065">
                  <a:off x="5119630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79" name="Group 678"/>
            <p:cNvGrpSpPr/>
            <p:nvPr/>
          </p:nvGrpSpPr>
          <p:grpSpPr>
            <a:xfrm>
              <a:off x="6454773" y="4188110"/>
              <a:ext cx="1103742" cy="1117648"/>
              <a:chOff x="6454773" y="4188110"/>
              <a:chExt cx="1103742" cy="1117648"/>
            </a:xfrm>
          </p:grpSpPr>
          <p:grpSp>
            <p:nvGrpSpPr>
              <p:cNvPr id="680" name="Group 679"/>
              <p:cNvGrpSpPr/>
              <p:nvPr/>
            </p:nvGrpSpPr>
            <p:grpSpPr>
              <a:xfrm>
                <a:off x="6454773" y="4188110"/>
                <a:ext cx="1103742" cy="1117648"/>
                <a:chOff x="7368955" y="1710215"/>
                <a:chExt cx="929865" cy="913305"/>
              </a:xfrm>
            </p:grpSpPr>
            <p:grpSp>
              <p:nvGrpSpPr>
                <p:cNvPr id="686" name="Group 685"/>
                <p:cNvGrpSpPr/>
                <p:nvPr/>
              </p:nvGrpSpPr>
              <p:grpSpPr>
                <a:xfrm>
                  <a:off x="7644650" y="1710215"/>
                  <a:ext cx="390481" cy="913305"/>
                  <a:chOff x="5104912" y="4715388"/>
                  <a:chExt cx="390481" cy="913305"/>
                </a:xfrm>
              </p:grpSpPr>
              <p:sp>
                <p:nvSpPr>
                  <p:cNvPr id="690" name="Teardrop 689"/>
                  <p:cNvSpPr/>
                  <p:nvPr/>
                </p:nvSpPr>
                <p:spPr>
                  <a:xfrm rot="8055729">
                    <a:off x="5113762" y="470653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1" name="Teardrop 690"/>
                  <p:cNvSpPr/>
                  <p:nvPr/>
                </p:nvSpPr>
                <p:spPr>
                  <a:xfrm rot="18989065">
                    <a:off x="5119629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87" name="Group 686"/>
                <p:cNvGrpSpPr/>
                <p:nvPr/>
              </p:nvGrpSpPr>
              <p:grpSpPr>
                <a:xfrm rot="5400000">
                  <a:off x="7638647" y="1699462"/>
                  <a:ext cx="390481" cy="929865"/>
                  <a:chOff x="5104361" y="4698828"/>
                  <a:chExt cx="390481" cy="929865"/>
                </a:xfrm>
              </p:grpSpPr>
              <p:sp>
                <p:nvSpPr>
                  <p:cNvPr id="688" name="Teardrop 687"/>
                  <p:cNvSpPr/>
                  <p:nvPr/>
                </p:nvSpPr>
                <p:spPr>
                  <a:xfrm rot="8055729">
                    <a:off x="5113211" y="468997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9" name="Teardrop 688"/>
                  <p:cNvSpPr/>
                  <p:nvPr/>
                </p:nvSpPr>
                <p:spPr>
                  <a:xfrm rot="18989065">
                    <a:off x="5119630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81" name="Group 680"/>
              <p:cNvGrpSpPr/>
              <p:nvPr/>
            </p:nvGrpSpPr>
            <p:grpSpPr>
              <a:xfrm>
                <a:off x="6741454" y="4194008"/>
                <a:ext cx="580046" cy="1086790"/>
                <a:chOff x="2323419" y="4266627"/>
                <a:chExt cx="782868" cy="1273395"/>
              </a:xfrm>
            </p:grpSpPr>
            <p:sp>
              <p:nvSpPr>
                <p:cNvPr id="682" name="Oval 681"/>
                <p:cNvSpPr/>
                <p:nvPr/>
              </p:nvSpPr>
              <p:spPr>
                <a:xfrm>
                  <a:off x="2399548" y="495527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3" name="Oval 682"/>
                <p:cNvSpPr/>
                <p:nvPr/>
              </p:nvSpPr>
              <p:spPr>
                <a:xfrm>
                  <a:off x="2471287" y="4615443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4" name="Oval 683"/>
                <p:cNvSpPr/>
                <p:nvPr/>
              </p:nvSpPr>
              <p:spPr>
                <a:xfrm>
                  <a:off x="2323419" y="4629554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5" name="Oval 684"/>
                <p:cNvSpPr/>
                <p:nvPr/>
              </p:nvSpPr>
              <p:spPr>
                <a:xfrm>
                  <a:off x="2405537" y="426662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698" name="Group 697"/>
          <p:cNvGrpSpPr/>
          <p:nvPr/>
        </p:nvGrpSpPr>
        <p:grpSpPr>
          <a:xfrm>
            <a:off x="4809819" y="2348133"/>
            <a:ext cx="1125557" cy="1133478"/>
            <a:chOff x="6454773" y="4188110"/>
            <a:chExt cx="1125557" cy="1133478"/>
          </a:xfrm>
        </p:grpSpPr>
        <p:grpSp>
          <p:nvGrpSpPr>
            <p:cNvPr id="699" name="Group 698"/>
            <p:cNvGrpSpPr/>
            <p:nvPr/>
          </p:nvGrpSpPr>
          <p:grpSpPr>
            <a:xfrm rot="18962019">
              <a:off x="6476588" y="4203940"/>
              <a:ext cx="1103742" cy="1117648"/>
              <a:chOff x="7368955" y="1710215"/>
              <a:chExt cx="929865" cy="913305"/>
            </a:xfrm>
          </p:grpSpPr>
          <p:grpSp>
            <p:nvGrpSpPr>
              <p:cNvPr id="713" name="Group 712"/>
              <p:cNvGrpSpPr/>
              <p:nvPr/>
            </p:nvGrpSpPr>
            <p:grpSpPr>
              <a:xfrm>
                <a:off x="7644650" y="1710215"/>
                <a:ext cx="390481" cy="913305"/>
                <a:chOff x="5104912" y="4715388"/>
                <a:chExt cx="390481" cy="913305"/>
              </a:xfrm>
            </p:grpSpPr>
            <p:sp>
              <p:nvSpPr>
                <p:cNvPr id="717" name="Teardrop 716"/>
                <p:cNvSpPr/>
                <p:nvPr/>
              </p:nvSpPr>
              <p:spPr>
                <a:xfrm rot="8055729">
                  <a:off x="5113762" y="470653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8" name="Teardrop 717"/>
                <p:cNvSpPr/>
                <p:nvPr/>
              </p:nvSpPr>
              <p:spPr>
                <a:xfrm rot="18989065">
                  <a:off x="5119629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4" name="Group 713"/>
              <p:cNvGrpSpPr/>
              <p:nvPr/>
            </p:nvGrpSpPr>
            <p:grpSpPr>
              <a:xfrm rot="5400000">
                <a:off x="7638647" y="1699462"/>
                <a:ext cx="390481" cy="929865"/>
                <a:chOff x="5104361" y="4698828"/>
                <a:chExt cx="390481" cy="929865"/>
              </a:xfrm>
            </p:grpSpPr>
            <p:sp>
              <p:nvSpPr>
                <p:cNvPr id="715" name="Teardrop 714"/>
                <p:cNvSpPr/>
                <p:nvPr/>
              </p:nvSpPr>
              <p:spPr>
                <a:xfrm rot="8055729">
                  <a:off x="5113211" y="468997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6" name="Teardrop 715"/>
                <p:cNvSpPr/>
                <p:nvPr/>
              </p:nvSpPr>
              <p:spPr>
                <a:xfrm rot="18989065">
                  <a:off x="5119630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00" name="Group 699"/>
            <p:cNvGrpSpPr/>
            <p:nvPr/>
          </p:nvGrpSpPr>
          <p:grpSpPr>
            <a:xfrm>
              <a:off x="6454773" y="4188110"/>
              <a:ext cx="1103742" cy="1117648"/>
              <a:chOff x="6454773" y="4188110"/>
              <a:chExt cx="1103742" cy="1117648"/>
            </a:xfrm>
          </p:grpSpPr>
          <p:grpSp>
            <p:nvGrpSpPr>
              <p:cNvPr id="701" name="Group 700"/>
              <p:cNvGrpSpPr/>
              <p:nvPr/>
            </p:nvGrpSpPr>
            <p:grpSpPr>
              <a:xfrm>
                <a:off x="6454773" y="4188110"/>
                <a:ext cx="1103742" cy="1117648"/>
                <a:chOff x="7368955" y="1710215"/>
                <a:chExt cx="929865" cy="913305"/>
              </a:xfrm>
            </p:grpSpPr>
            <p:grpSp>
              <p:nvGrpSpPr>
                <p:cNvPr id="707" name="Group 706"/>
                <p:cNvGrpSpPr/>
                <p:nvPr/>
              </p:nvGrpSpPr>
              <p:grpSpPr>
                <a:xfrm>
                  <a:off x="7644650" y="1710215"/>
                  <a:ext cx="390481" cy="913305"/>
                  <a:chOff x="5104912" y="4715388"/>
                  <a:chExt cx="390481" cy="913305"/>
                </a:xfrm>
              </p:grpSpPr>
              <p:sp>
                <p:nvSpPr>
                  <p:cNvPr id="711" name="Teardrop 710"/>
                  <p:cNvSpPr/>
                  <p:nvPr/>
                </p:nvSpPr>
                <p:spPr>
                  <a:xfrm rot="8055729">
                    <a:off x="5113762" y="470653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2" name="Teardrop 711"/>
                  <p:cNvSpPr/>
                  <p:nvPr/>
                </p:nvSpPr>
                <p:spPr>
                  <a:xfrm rot="18989065">
                    <a:off x="5119629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08" name="Group 707"/>
                <p:cNvGrpSpPr/>
                <p:nvPr/>
              </p:nvGrpSpPr>
              <p:grpSpPr>
                <a:xfrm rot="5400000">
                  <a:off x="7638647" y="1699462"/>
                  <a:ext cx="390481" cy="929865"/>
                  <a:chOff x="5104361" y="4698828"/>
                  <a:chExt cx="390481" cy="929865"/>
                </a:xfrm>
              </p:grpSpPr>
              <p:sp>
                <p:nvSpPr>
                  <p:cNvPr id="709" name="Teardrop 708"/>
                  <p:cNvSpPr/>
                  <p:nvPr/>
                </p:nvSpPr>
                <p:spPr>
                  <a:xfrm rot="8055729">
                    <a:off x="5113211" y="468997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0" name="Teardrop 709"/>
                  <p:cNvSpPr/>
                  <p:nvPr/>
                </p:nvSpPr>
                <p:spPr>
                  <a:xfrm rot="18989065">
                    <a:off x="5119630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702" name="Group 701"/>
              <p:cNvGrpSpPr/>
              <p:nvPr/>
            </p:nvGrpSpPr>
            <p:grpSpPr>
              <a:xfrm>
                <a:off x="6741454" y="4194008"/>
                <a:ext cx="580046" cy="1086790"/>
                <a:chOff x="2323419" y="4266627"/>
                <a:chExt cx="782868" cy="1273395"/>
              </a:xfrm>
            </p:grpSpPr>
            <p:sp>
              <p:nvSpPr>
                <p:cNvPr id="703" name="Oval 702"/>
                <p:cNvSpPr/>
                <p:nvPr/>
              </p:nvSpPr>
              <p:spPr>
                <a:xfrm>
                  <a:off x="2399548" y="495527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4" name="Oval 703"/>
                <p:cNvSpPr/>
                <p:nvPr/>
              </p:nvSpPr>
              <p:spPr>
                <a:xfrm>
                  <a:off x="2471287" y="4615443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5" name="Oval 704"/>
                <p:cNvSpPr/>
                <p:nvPr/>
              </p:nvSpPr>
              <p:spPr>
                <a:xfrm>
                  <a:off x="2323419" y="4629554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6" name="Oval 705"/>
                <p:cNvSpPr/>
                <p:nvPr/>
              </p:nvSpPr>
              <p:spPr>
                <a:xfrm>
                  <a:off x="2405537" y="426662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719" name="Group 718"/>
          <p:cNvGrpSpPr/>
          <p:nvPr/>
        </p:nvGrpSpPr>
        <p:grpSpPr>
          <a:xfrm>
            <a:off x="4664105" y="3050470"/>
            <a:ext cx="1125557" cy="1133478"/>
            <a:chOff x="6454773" y="4188110"/>
            <a:chExt cx="1125557" cy="1133478"/>
          </a:xfrm>
        </p:grpSpPr>
        <p:grpSp>
          <p:nvGrpSpPr>
            <p:cNvPr id="720" name="Group 719"/>
            <p:cNvGrpSpPr/>
            <p:nvPr/>
          </p:nvGrpSpPr>
          <p:grpSpPr>
            <a:xfrm rot="18962019">
              <a:off x="6476588" y="4203940"/>
              <a:ext cx="1103742" cy="1117648"/>
              <a:chOff x="7368955" y="1710215"/>
              <a:chExt cx="929865" cy="913305"/>
            </a:xfrm>
          </p:grpSpPr>
          <p:grpSp>
            <p:nvGrpSpPr>
              <p:cNvPr id="734" name="Group 733"/>
              <p:cNvGrpSpPr/>
              <p:nvPr/>
            </p:nvGrpSpPr>
            <p:grpSpPr>
              <a:xfrm>
                <a:off x="7644650" y="1710215"/>
                <a:ext cx="390481" cy="913305"/>
                <a:chOff x="5104912" y="4715388"/>
                <a:chExt cx="390481" cy="913305"/>
              </a:xfrm>
            </p:grpSpPr>
            <p:sp>
              <p:nvSpPr>
                <p:cNvPr id="738" name="Teardrop 737"/>
                <p:cNvSpPr/>
                <p:nvPr/>
              </p:nvSpPr>
              <p:spPr>
                <a:xfrm rot="8055729">
                  <a:off x="5113762" y="470653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9" name="Teardrop 738"/>
                <p:cNvSpPr/>
                <p:nvPr/>
              </p:nvSpPr>
              <p:spPr>
                <a:xfrm rot="18989065">
                  <a:off x="5119629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5" name="Group 734"/>
              <p:cNvGrpSpPr/>
              <p:nvPr/>
            </p:nvGrpSpPr>
            <p:grpSpPr>
              <a:xfrm rot="5400000">
                <a:off x="7638647" y="1699462"/>
                <a:ext cx="390481" cy="929865"/>
                <a:chOff x="5104361" y="4698828"/>
                <a:chExt cx="390481" cy="929865"/>
              </a:xfrm>
            </p:grpSpPr>
            <p:sp>
              <p:nvSpPr>
                <p:cNvPr id="736" name="Teardrop 735"/>
                <p:cNvSpPr/>
                <p:nvPr/>
              </p:nvSpPr>
              <p:spPr>
                <a:xfrm rot="8055729">
                  <a:off x="5113211" y="468997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7" name="Teardrop 736"/>
                <p:cNvSpPr/>
                <p:nvPr/>
              </p:nvSpPr>
              <p:spPr>
                <a:xfrm rot="18989065">
                  <a:off x="5119630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21" name="Group 720"/>
            <p:cNvGrpSpPr/>
            <p:nvPr/>
          </p:nvGrpSpPr>
          <p:grpSpPr>
            <a:xfrm>
              <a:off x="6454773" y="4188110"/>
              <a:ext cx="1103742" cy="1117648"/>
              <a:chOff x="6454773" y="4188110"/>
              <a:chExt cx="1103742" cy="1117648"/>
            </a:xfrm>
          </p:grpSpPr>
          <p:grpSp>
            <p:nvGrpSpPr>
              <p:cNvPr id="722" name="Group 721"/>
              <p:cNvGrpSpPr/>
              <p:nvPr/>
            </p:nvGrpSpPr>
            <p:grpSpPr>
              <a:xfrm>
                <a:off x="6454773" y="4188110"/>
                <a:ext cx="1103742" cy="1117648"/>
                <a:chOff x="7368955" y="1710215"/>
                <a:chExt cx="929865" cy="913305"/>
              </a:xfrm>
            </p:grpSpPr>
            <p:grpSp>
              <p:nvGrpSpPr>
                <p:cNvPr id="728" name="Group 727"/>
                <p:cNvGrpSpPr/>
                <p:nvPr/>
              </p:nvGrpSpPr>
              <p:grpSpPr>
                <a:xfrm>
                  <a:off x="7644650" y="1710215"/>
                  <a:ext cx="390481" cy="913305"/>
                  <a:chOff x="5104912" y="4715388"/>
                  <a:chExt cx="390481" cy="913305"/>
                </a:xfrm>
              </p:grpSpPr>
              <p:sp>
                <p:nvSpPr>
                  <p:cNvPr id="732" name="Teardrop 731"/>
                  <p:cNvSpPr/>
                  <p:nvPr/>
                </p:nvSpPr>
                <p:spPr>
                  <a:xfrm rot="8055729">
                    <a:off x="5113762" y="470653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3" name="Teardrop 732"/>
                  <p:cNvSpPr/>
                  <p:nvPr/>
                </p:nvSpPr>
                <p:spPr>
                  <a:xfrm rot="18989065">
                    <a:off x="5119629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29" name="Group 728"/>
                <p:cNvGrpSpPr/>
                <p:nvPr/>
              </p:nvGrpSpPr>
              <p:grpSpPr>
                <a:xfrm rot="5400000">
                  <a:off x="7638647" y="1699462"/>
                  <a:ext cx="390481" cy="929865"/>
                  <a:chOff x="5104361" y="4698828"/>
                  <a:chExt cx="390481" cy="929865"/>
                </a:xfrm>
              </p:grpSpPr>
              <p:sp>
                <p:nvSpPr>
                  <p:cNvPr id="730" name="Teardrop 729"/>
                  <p:cNvSpPr/>
                  <p:nvPr/>
                </p:nvSpPr>
                <p:spPr>
                  <a:xfrm rot="8055729">
                    <a:off x="5113211" y="468997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1" name="Teardrop 730"/>
                  <p:cNvSpPr/>
                  <p:nvPr/>
                </p:nvSpPr>
                <p:spPr>
                  <a:xfrm rot="18989065">
                    <a:off x="5119630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723" name="Group 722"/>
              <p:cNvGrpSpPr/>
              <p:nvPr/>
            </p:nvGrpSpPr>
            <p:grpSpPr>
              <a:xfrm>
                <a:off x="6741454" y="4194008"/>
                <a:ext cx="580046" cy="1086790"/>
                <a:chOff x="2323419" y="4266627"/>
                <a:chExt cx="782868" cy="1273395"/>
              </a:xfrm>
            </p:grpSpPr>
            <p:sp>
              <p:nvSpPr>
                <p:cNvPr id="724" name="Oval 723"/>
                <p:cNvSpPr/>
                <p:nvPr/>
              </p:nvSpPr>
              <p:spPr>
                <a:xfrm>
                  <a:off x="2399548" y="495527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5" name="Oval 724"/>
                <p:cNvSpPr/>
                <p:nvPr/>
              </p:nvSpPr>
              <p:spPr>
                <a:xfrm>
                  <a:off x="2471287" y="4615443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6" name="Oval 725"/>
                <p:cNvSpPr/>
                <p:nvPr/>
              </p:nvSpPr>
              <p:spPr>
                <a:xfrm>
                  <a:off x="2323419" y="4629554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7" name="Oval 726"/>
                <p:cNvSpPr/>
                <p:nvPr/>
              </p:nvSpPr>
              <p:spPr>
                <a:xfrm>
                  <a:off x="2405537" y="426662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740" name="Group 739"/>
          <p:cNvGrpSpPr/>
          <p:nvPr/>
        </p:nvGrpSpPr>
        <p:grpSpPr>
          <a:xfrm>
            <a:off x="3745135" y="2967665"/>
            <a:ext cx="1125557" cy="1133478"/>
            <a:chOff x="6454773" y="4188110"/>
            <a:chExt cx="1125557" cy="1133478"/>
          </a:xfrm>
        </p:grpSpPr>
        <p:grpSp>
          <p:nvGrpSpPr>
            <p:cNvPr id="741" name="Group 740"/>
            <p:cNvGrpSpPr/>
            <p:nvPr/>
          </p:nvGrpSpPr>
          <p:grpSpPr>
            <a:xfrm rot="18962019">
              <a:off x="6476588" y="4203940"/>
              <a:ext cx="1103742" cy="1117648"/>
              <a:chOff x="7368955" y="1710215"/>
              <a:chExt cx="929865" cy="913305"/>
            </a:xfrm>
          </p:grpSpPr>
          <p:grpSp>
            <p:nvGrpSpPr>
              <p:cNvPr id="755" name="Group 754"/>
              <p:cNvGrpSpPr/>
              <p:nvPr/>
            </p:nvGrpSpPr>
            <p:grpSpPr>
              <a:xfrm>
                <a:off x="7644650" y="1710215"/>
                <a:ext cx="390481" cy="913305"/>
                <a:chOff x="5104912" y="4715388"/>
                <a:chExt cx="390481" cy="913305"/>
              </a:xfrm>
            </p:grpSpPr>
            <p:sp>
              <p:nvSpPr>
                <p:cNvPr id="759" name="Teardrop 758"/>
                <p:cNvSpPr/>
                <p:nvPr/>
              </p:nvSpPr>
              <p:spPr>
                <a:xfrm rot="8055729">
                  <a:off x="5113762" y="470653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0" name="Teardrop 759"/>
                <p:cNvSpPr/>
                <p:nvPr/>
              </p:nvSpPr>
              <p:spPr>
                <a:xfrm rot="18989065">
                  <a:off x="5119629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6" name="Group 755"/>
              <p:cNvGrpSpPr/>
              <p:nvPr/>
            </p:nvGrpSpPr>
            <p:grpSpPr>
              <a:xfrm rot="5400000">
                <a:off x="7638647" y="1699462"/>
                <a:ext cx="390481" cy="929865"/>
                <a:chOff x="5104361" y="4698828"/>
                <a:chExt cx="390481" cy="929865"/>
              </a:xfrm>
            </p:grpSpPr>
            <p:sp>
              <p:nvSpPr>
                <p:cNvPr id="757" name="Teardrop 756"/>
                <p:cNvSpPr/>
                <p:nvPr/>
              </p:nvSpPr>
              <p:spPr>
                <a:xfrm rot="8055729">
                  <a:off x="5113211" y="468997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8" name="Teardrop 757"/>
                <p:cNvSpPr/>
                <p:nvPr/>
              </p:nvSpPr>
              <p:spPr>
                <a:xfrm rot="18989065">
                  <a:off x="5119630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42" name="Group 741"/>
            <p:cNvGrpSpPr/>
            <p:nvPr/>
          </p:nvGrpSpPr>
          <p:grpSpPr>
            <a:xfrm>
              <a:off x="6454773" y="4188110"/>
              <a:ext cx="1103742" cy="1117648"/>
              <a:chOff x="6454773" y="4188110"/>
              <a:chExt cx="1103742" cy="1117648"/>
            </a:xfrm>
          </p:grpSpPr>
          <p:grpSp>
            <p:nvGrpSpPr>
              <p:cNvPr id="743" name="Group 742"/>
              <p:cNvGrpSpPr/>
              <p:nvPr/>
            </p:nvGrpSpPr>
            <p:grpSpPr>
              <a:xfrm>
                <a:off x="6454773" y="4188110"/>
                <a:ext cx="1103742" cy="1117648"/>
                <a:chOff x="7368955" y="1710215"/>
                <a:chExt cx="929865" cy="913305"/>
              </a:xfrm>
            </p:grpSpPr>
            <p:grpSp>
              <p:nvGrpSpPr>
                <p:cNvPr id="749" name="Group 748"/>
                <p:cNvGrpSpPr/>
                <p:nvPr/>
              </p:nvGrpSpPr>
              <p:grpSpPr>
                <a:xfrm>
                  <a:off x="7644650" y="1710215"/>
                  <a:ext cx="390481" cy="913305"/>
                  <a:chOff x="5104912" y="4715388"/>
                  <a:chExt cx="390481" cy="913305"/>
                </a:xfrm>
              </p:grpSpPr>
              <p:sp>
                <p:nvSpPr>
                  <p:cNvPr id="753" name="Teardrop 752"/>
                  <p:cNvSpPr/>
                  <p:nvPr/>
                </p:nvSpPr>
                <p:spPr>
                  <a:xfrm rot="8055729">
                    <a:off x="5113762" y="470653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4" name="Teardrop 753"/>
                  <p:cNvSpPr/>
                  <p:nvPr/>
                </p:nvSpPr>
                <p:spPr>
                  <a:xfrm rot="18989065">
                    <a:off x="5119629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50" name="Group 749"/>
                <p:cNvGrpSpPr/>
                <p:nvPr/>
              </p:nvGrpSpPr>
              <p:grpSpPr>
                <a:xfrm rot="5400000">
                  <a:off x="7638647" y="1699462"/>
                  <a:ext cx="390481" cy="929865"/>
                  <a:chOff x="5104361" y="4698828"/>
                  <a:chExt cx="390481" cy="929865"/>
                </a:xfrm>
              </p:grpSpPr>
              <p:sp>
                <p:nvSpPr>
                  <p:cNvPr id="751" name="Teardrop 750"/>
                  <p:cNvSpPr/>
                  <p:nvPr/>
                </p:nvSpPr>
                <p:spPr>
                  <a:xfrm rot="8055729">
                    <a:off x="5113211" y="468997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2" name="Teardrop 751"/>
                  <p:cNvSpPr/>
                  <p:nvPr/>
                </p:nvSpPr>
                <p:spPr>
                  <a:xfrm rot="18989065">
                    <a:off x="5119630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744" name="Group 743"/>
              <p:cNvGrpSpPr/>
              <p:nvPr/>
            </p:nvGrpSpPr>
            <p:grpSpPr>
              <a:xfrm>
                <a:off x="6741454" y="4194008"/>
                <a:ext cx="580046" cy="1086790"/>
                <a:chOff x="2323419" y="4266627"/>
                <a:chExt cx="782868" cy="1273395"/>
              </a:xfrm>
            </p:grpSpPr>
            <p:sp>
              <p:nvSpPr>
                <p:cNvPr id="745" name="Oval 744"/>
                <p:cNvSpPr/>
                <p:nvPr/>
              </p:nvSpPr>
              <p:spPr>
                <a:xfrm>
                  <a:off x="2399548" y="495527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6" name="Oval 745"/>
                <p:cNvSpPr/>
                <p:nvPr/>
              </p:nvSpPr>
              <p:spPr>
                <a:xfrm>
                  <a:off x="2471287" y="4615443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7" name="Oval 746"/>
                <p:cNvSpPr/>
                <p:nvPr/>
              </p:nvSpPr>
              <p:spPr>
                <a:xfrm>
                  <a:off x="2323419" y="4629554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8" name="Oval 747"/>
                <p:cNvSpPr/>
                <p:nvPr/>
              </p:nvSpPr>
              <p:spPr>
                <a:xfrm>
                  <a:off x="2405537" y="426662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761" name="Group 760"/>
          <p:cNvGrpSpPr/>
          <p:nvPr/>
        </p:nvGrpSpPr>
        <p:grpSpPr>
          <a:xfrm>
            <a:off x="3454243" y="2348133"/>
            <a:ext cx="1125557" cy="1133478"/>
            <a:chOff x="6454773" y="4188110"/>
            <a:chExt cx="1125557" cy="1133478"/>
          </a:xfrm>
        </p:grpSpPr>
        <p:grpSp>
          <p:nvGrpSpPr>
            <p:cNvPr id="762" name="Group 761"/>
            <p:cNvGrpSpPr/>
            <p:nvPr/>
          </p:nvGrpSpPr>
          <p:grpSpPr>
            <a:xfrm rot="18962019">
              <a:off x="6476588" y="4203940"/>
              <a:ext cx="1103742" cy="1117648"/>
              <a:chOff x="7368955" y="1710215"/>
              <a:chExt cx="929865" cy="913305"/>
            </a:xfrm>
          </p:grpSpPr>
          <p:grpSp>
            <p:nvGrpSpPr>
              <p:cNvPr id="776" name="Group 775"/>
              <p:cNvGrpSpPr/>
              <p:nvPr/>
            </p:nvGrpSpPr>
            <p:grpSpPr>
              <a:xfrm>
                <a:off x="7644650" y="1710215"/>
                <a:ext cx="390481" cy="913305"/>
                <a:chOff x="5104912" y="4715388"/>
                <a:chExt cx="390481" cy="913305"/>
              </a:xfrm>
            </p:grpSpPr>
            <p:sp>
              <p:nvSpPr>
                <p:cNvPr id="780" name="Teardrop 779"/>
                <p:cNvSpPr/>
                <p:nvPr/>
              </p:nvSpPr>
              <p:spPr>
                <a:xfrm rot="8055729">
                  <a:off x="5113762" y="470653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1" name="Teardrop 780"/>
                <p:cNvSpPr/>
                <p:nvPr/>
              </p:nvSpPr>
              <p:spPr>
                <a:xfrm rot="18989065">
                  <a:off x="5119629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7" name="Group 776"/>
              <p:cNvGrpSpPr/>
              <p:nvPr/>
            </p:nvGrpSpPr>
            <p:grpSpPr>
              <a:xfrm rot="5400000">
                <a:off x="7638647" y="1699462"/>
                <a:ext cx="390481" cy="929865"/>
                <a:chOff x="5104361" y="4698828"/>
                <a:chExt cx="390481" cy="929865"/>
              </a:xfrm>
            </p:grpSpPr>
            <p:sp>
              <p:nvSpPr>
                <p:cNvPr id="778" name="Teardrop 777"/>
                <p:cNvSpPr/>
                <p:nvPr/>
              </p:nvSpPr>
              <p:spPr>
                <a:xfrm rot="8055729">
                  <a:off x="5113211" y="468997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9" name="Teardrop 778"/>
                <p:cNvSpPr/>
                <p:nvPr/>
              </p:nvSpPr>
              <p:spPr>
                <a:xfrm rot="18989065">
                  <a:off x="5119630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63" name="Group 762"/>
            <p:cNvGrpSpPr/>
            <p:nvPr/>
          </p:nvGrpSpPr>
          <p:grpSpPr>
            <a:xfrm>
              <a:off x="6454773" y="4188110"/>
              <a:ext cx="1103742" cy="1117648"/>
              <a:chOff x="6454773" y="4188110"/>
              <a:chExt cx="1103742" cy="1117648"/>
            </a:xfrm>
          </p:grpSpPr>
          <p:grpSp>
            <p:nvGrpSpPr>
              <p:cNvPr id="764" name="Group 763"/>
              <p:cNvGrpSpPr/>
              <p:nvPr/>
            </p:nvGrpSpPr>
            <p:grpSpPr>
              <a:xfrm>
                <a:off x="6454773" y="4188110"/>
                <a:ext cx="1103742" cy="1117648"/>
                <a:chOff x="7368955" y="1710215"/>
                <a:chExt cx="929865" cy="913305"/>
              </a:xfrm>
            </p:grpSpPr>
            <p:grpSp>
              <p:nvGrpSpPr>
                <p:cNvPr id="770" name="Group 769"/>
                <p:cNvGrpSpPr/>
                <p:nvPr/>
              </p:nvGrpSpPr>
              <p:grpSpPr>
                <a:xfrm>
                  <a:off x="7644650" y="1710215"/>
                  <a:ext cx="390481" cy="913305"/>
                  <a:chOff x="5104912" y="4715388"/>
                  <a:chExt cx="390481" cy="913305"/>
                </a:xfrm>
              </p:grpSpPr>
              <p:sp>
                <p:nvSpPr>
                  <p:cNvPr id="774" name="Teardrop 773"/>
                  <p:cNvSpPr/>
                  <p:nvPr/>
                </p:nvSpPr>
                <p:spPr>
                  <a:xfrm rot="8055729">
                    <a:off x="5113762" y="470653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5" name="Teardrop 774"/>
                  <p:cNvSpPr/>
                  <p:nvPr/>
                </p:nvSpPr>
                <p:spPr>
                  <a:xfrm rot="18989065">
                    <a:off x="5119629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71" name="Group 770"/>
                <p:cNvGrpSpPr/>
                <p:nvPr/>
              </p:nvGrpSpPr>
              <p:grpSpPr>
                <a:xfrm rot="5400000">
                  <a:off x="7638647" y="1699462"/>
                  <a:ext cx="390481" cy="929865"/>
                  <a:chOff x="5104361" y="4698828"/>
                  <a:chExt cx="390481" cy="929865"/>
                </a:xfrm>
              </p:grpSpPr>
              <p:sp>
                <p:nvSpPr>
                  <p:cNvPr id="772" name="Teardrop 771"/>
                  <p:cNvSpPr/>
                  <p:nvPr/>
                </p:nvSpPr>
                <p:spPr>
                  <a:xfrm rot="8055729">
                    <a:off x="5113211" y="468997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3" name="Teardrop 772"/>
                  <p:cNvSpPr/>
                  <p:nvPr/>
                </p:nvSpPr>
                <p:spPr>
                  <a:xfrm rot="18989065">
                    <a:off x="5119630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765" name="Group 764"/>
              <p:cNvGrpSpPr/>
              <p:nvPr/>
            </p:nvGrpSpPr>
            <p:grpSpPr>
              <a:xfrm>
                <a:off x="6741454" y="4194008"/>
                <a:ext cx="580046" cy="1086790"/>
                <a:chOff x="2323419" y="4266627"/>
                <a:chExt cx="782868" cy="1273395"/>
              </a:xfrm>
            </p:grpSpPr>
            <p:sp>
              <p:nvSpPr>
                <p:cNvPr id="766" name="Oval 765"/>
                <p:cNvSpPr/>
                <p:nvPr/>
              </p:nvSpPr>
              <p:spPr>
                <a:xfrm>
                  <a:off x="2399548" y="495527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7" name="Oval 766"/>
                <p:cNvSpPr/>
                <p:nvPr/>
              </p:nvSpPr>
              <p:spPr>
                <a:xfrm>
                  <a:off x="2471287" y="4615443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8" name="Oval 767"/>
                <p:cNvSpPr/>
                <p:nvPr/>
              </p:nvSpPr>
              <p:spPr>
                <a:xfrm>
                  <a:off x="2323419" y="4629554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9" name="Oval 768"/>
                <p:cNvSpPr/>
                <p:nvPr/>
              </p:nvSpPr>
              <p:spPr>
                <a:xfrm>
                  <a:off x="2405537" y="426662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782" name="Group 781"/>
          <p:cNvGrpSpPr/>
          <p:nvPr/>
        </p:nvGrpSpPr>
        <p:grpSpPr>
          <a:xfrm>
            <a:off x="2112585" y="3112248"/>
            <a:ext cx="1125557" cy="1133478"/>
            <a:chOff x="6454773" y="4188110"/>
            <a:chExt cx="1125557" cy="1133478"/>
          </a:xfrm>
        </p:grpSpPr>
        <p:grpSp>
          <p:nvGrpSpPr>
            <p:cNvPr id="783" name="Group 782"/>
            <p:cNvGrpSpPr/>
            <p:nvPr/>
          </p:nvGrpSpPr>
          <p:grpSpPr>
            <a:xfrm rot="18962019">
              <a:off x="6476588" y="4203940"/>
              <a:ext cx="1103742" cy="1117648"/>
              <a:chOff x="7368955" y="1710215"/>
              <a:chExt cx="929865" cy="913305"/>
            </a:xfrm>
          </p:grpSpPr>
          <p:grpSp>
            <p:nvGrpSpPr>
              <p:cNvPr id="797" name="Group 796"/>
              <p:cNvGrpSpPr/>
              <p:nvPr/>
            </p:nvGrpSpPr>
            <p:grpSpPr>
              <a:xfrm>
                <a:off x="7644650" y="1710215"/>
                <a:ext cx="390481" cy="913305"/>
                <a:chOff x="5104912" y="4715388"/>
                <a:chExt cx="390481" cy="913305"/>
              </a:xfrm>
            </p:grpSpPr>
            <p:sp>
              <p:nvSpPr>
                <p:cNvPr id="801" name="Teardrop 800"/>
                <p:cNvSpPr/>
                <p:nvPr/>
              </p:nvSpPr>
              <p:spPr>
                <a:xfrm rot="8055729">
                  <a:off x="5113762" y="470653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2" name="Teardrop 801"/>
                <p:cNvSpPr/>
                <p:nvPr/>
              </p:nvSpPr>
              <p:spPr>
                <a:xfrm rot="18989065">
                  <a:off x="5119629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98" name="Group 797"/>
              <p:cNvGrpSpPr/>
              <p:nvPr/>
            </p:nvGrpSpPr>
            <p:grpSpPr>
              <a:xfrm rot="5400000">
                <a:off x="7638647" y="1699462"/>
                <a:ext cx="390481" cy="929865"/>
                <a:chOff x="5104361" y="4698828"/>
                <a:chExt cx="390481" cy="929865"/>
              </a:xfrm>
            </p:grpSpPr>
            <p:sp>
              <p:nvSpPr>
                <p:cNvPr id="799" name="Teardrop 798"/>
                <p:cNvSpPr/>
                <p:nvPr/>
              </p:nvSpPr>
              <p:spPr>
                <a:xfrm rot="8055729">
                  <a:off x="5113211" y="468997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0" name="Teardrop 799"/>
                <p:cNvSpPr/>
                <p:nvPr/>
              </p:nvSpPr>
              <p:spPr>
                <a:xfrm rot="18989065">
                  <a:off x="5119630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84" name="Group 783"/>
            <p:cNvGrpSpPr/>
            <p:nvPr/>
          </p:nvGrpSpPr>
          <p:grpSpPr>
            <a:xfrm>
              <a:off x="6454773" y="4188110"/>
              <a:ext cx="1103742" cy="1117648"/>
              <a:chOff x="6454773" y="4188110"/>
              <a:chExt cx="1103742" cy="1117648"/>
            </a:xfrm>
          </p:grpSpPr>
          <p:grpSp>
            <p:nvGrpSpPr>
              <p:cNvPr id="785" name="Group 784"/>
              <p:cNvGrpSpPr/>
              <p:nvPr/>
            </p:nvGrpSpPr>
            <p:grpSpPr>
              <a:xfrm>
                <a:off x="6454773" y="4188110"/>
                <a:ext cx="1103742" cy="1117648"/>
                <a:chOff x="7368955" y="1710215"/>
                <a:chExt cx="929865" cy="913305"/>
              </a:xfrm>
            </p:grpSpPr>
            <p:grpSp>
              <p:nvGrpSpPr>
                <p:cNvPr id="791" name="Group 790"/>
                <p:cNvGrpSpPr/>
                <p:nvPr/>
              </p:nvGrpSpPr>
              <p:grpSpPr>
                <a:xfrm>
                  <a:off x="7644650" y="1710215"/>
                  <a:ext cx="390481" cy="913305"/>
                  <a:chOff x="5104912" y="4715388"/>
                  <a:chExt cx="390481" cy="913305"/>
                </a:xfrm>
              </p:grpSpPr>
              <p:sp>
                <p:nvSpPr>
                  <p:cNvPr id="795" name="Teardrop 794"/>
                  <p:cNvSpPr/>
                  <p:nvPr/>
                </p:nvSpPr>
                <p:spPr>
                  <a:xfrm rot="8055729">
                    <a:off x="5113762" y="470653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6" name="Teardrop 795"/>
                  <p:cNvSpPr/>
                  <p:nvPr/>
                </p:nvSpPr>
                <p:spPr>
                  <a:xfrm rot="18989065">
                    <a:off x="5119629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92" name="Group 791"/>
                <p:cNvGrpSpPr/>
                <p:nvPr/>
              </p:nvGrpSpPr>
              <p:grpSpPr>
                <a:xfrm rot="5400000">
                  <a:off x="7638647" y="1699462"/>
                  <a:ext cx="390481" cy="929865"/>
                  <a:chOff x="5104361" y="4698828"/>
                  <a:chExt cx="390481" cy="929865"/>
                </a:xfrm>
              </p:grpSpPr>
              <p:sp>
                <p:nvSpPr>
                  <p:cNvPr id="793" name="Teardrop 792"/>
                  <p:cNvSpPr/>
                  <p:nvPr/>
                </p:nvSpPr>
                <p:spPr>
                  <a:xfrm rot="8055729">
                    <a:off x="5113211" y="468997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4" name="Teardrop 793"/>
                  <p:cNvSpPr/>
                  <p:nvPr/>
                </p:nvSpPr>
                <p:spPr>
                  <a:xfrm rot="18989065">
                    <a:off x="5119630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786" name="Group 785"/>
              <p:cNvGrpSpPr/>
              <p:nvPr/>
            </p:nvGrpSpPr>
            <p:grpSpPr>
              <a:xfrm>
                <a:off x="6741454" y="4194008"/>
                <a:ext cx="580046" cy="1086790"/>
                <a:chOff x="2323419" y="4266627"/>
                <a:chExt cx="782868" cy="1273395"/>
              </a:xfrm>
            </p:grpSpPr>
            <p:sp>
              <p:nvSpPr>
                <p:cNvPr id="787" name="Oval 786"/>
                <p:cNvSpPr/>
                <p:nvPr/>
              </p:nvSpPr>
              <p:spPr>
                <a:xfrm>
                  <a:off x="2399548" y="495527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8" name="Oval 787"/>
                <p:cNvSpPr/>
                <p:nvPr/>
              </p:nvSpPr>
              <p:spPr>
                <a:xfrm>
                  <a:off x="2471287" y="4615443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9" name="Oval 788"/>
                <p:cNvSpPr/>
                <p:nvPr/>
              </p:nvSpPr>
              <p:spPr>
                <a:xfrm>
                  <a:off x="2323419" y="4629554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0" name="Oval 789"/>
                <p:cNvSpPr/>
                <p:nvPr/>
              </p:nvSpPr>
              <p:spPr>
                <a:xfrm>
                  <a:off x="2405537" y="426662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803" name="Group 802"/>
          <p:cNvGrpSpPr/>
          <p:nvPr/>
        </p:nvGrpSpPr>
        <p:grpSpPr>
          <a:xfrm>
            <a:off x="2923492" y="3087241"/>
            <a:ext cx="1125557" cy="1133478"/>
            <a:chOff x="6454773" y="4188110"/>
            <a:chExt cx="1125557" cy="1133478"/>
          </a:xfrm>
        </p:grpSpPr>
        <p:grpSp>
          <p:nvGrpSpPr>
            <p:cNvPr id="804" name="Group 803"/>
            <p:cNvGrpSpPr/>
            <p:nvPr/>
          </p:nvGrpSpPr>
          <p:grpSpPr>
            <a:xfrm rot="18962019">
              <a:off x="6476588" y="4203940"/>
              <a:ext cx="1103742" cy="1117648"/>
              <a:chOff x="7368955" y="1710215"/>
              <a:chExt cx="929865" cy="913305"/>
            </a:xfrm>
          </p:grpSpPr>
          <p:grpSp>
            <p:nvGrpSpPr>
              <p:cNvPr id="818" name="Group 817"/>
              <p:cNvGrpSpPr/>
              <p:nvPr/>
            </p:nvGrpSpPr>
            <p:grpSpPr>
              <a:xfrm>
                <a:off x="7644650" y="1710215"/>
                <a:ext cx="390481" cy="913305"/>
                <a:chOff x="5104912" y="4715388"/>
                <a:chExt cx="390481" cy="913305"/>
              </a:xfrm>
            </p:grpSpPr>
            <p:sp>
              <p:nvSpPr>
                <p:cNvPr id="822" name="Teardrop 821"/>
                <p:cNvSpPr/>
                <p:nvPr/>
              </p:nvSpPr>
              <p:spPr>
                <a:xfrm rot="8055729">
                  <a:off x="5113762" y="470653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3" name="Teardrop 822"/>
                <p:cNvSpPr/>
                <p:nvPr/>
              </p:nvSpPr>
              <p:spPr>
                <a:xfrm rot="18989065">
                  <a:off x="5119629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19" name="Group 818"/>
              <p:cNvGrpSpPr/>
              <p:nvPr/>
            </p:nvGrpSpPr>
            <p:grpSpPr>
              <a:xfrm rot="5400000">
                <a:off x="7638647" y="1699462"/>
                <a:ext cx="390481" cy="929865"/>
                <a:chOff x="5104361" y="4698828"/>
                <a:chExt cx="390481" cy="929865"/>
              </a:xfrm>
            </p:grpSpPr>
            <p:sp>
              <p:nvSpPr>
                <p:cNvPr id="820" name="Teardrop 819"/>
                <p:cNvSpPr/>
                <p:nvPr/>
              </p:nvSpPr>
              <p:spPr>
                <a:xfrm rot="8055729">
                  <a:off x="5113211" y="468997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1" name="Teardrop 820"/>
                <p:cNvSpPr/>
                <p:nvPr/>
              </p:nvSpPr>
              <p:spPr>
                <a:xfrm rot="18989065">
                  <a:off x="5119630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05" name="Group 804"/>
            <p:cNvGrpSpPr/>
            <p:nvPr/>
          </p:nvGrpSpPr>
          <p:grpSpPr>
            <a:xfrm>
              <a:off x="6454773" y="4188110"/>
              <a:ext cx="1103742" cy="1117648"/>
              <a:chOff x="6454773" y="4188110"/>
              <a:chExt cx="1103742" cy="1117648"/>
            </a:xfrm>
          </p:grpSpPr>
          <p:grpSp>
            <p:nvGrpSpPr>
              <p:cNvPr id="806" name="Group 805"/>
              <p:cNvGrpSpPr/>
              <p:nvPr/>
            </p:nvGrpSpPr>
            <p:grpSpPr>
              <a:xfrm>
                <a:off x="6454773" y="4188110"/>
                <a:ext cx="1103742" cy="1117648"/>
                <a:chOff x="7368955" y="1710215"/>
                <a:chExt cx="929865" cy="913305"/>
              </a:xfrm>
            </p:grpSpPr>
            <p:grpSp>
              <p:nvGrpSpPr>
                <p:cNvPr id="812" name="Group 811"/>
                <p:cNvGrpSpPr/>
                <p:nvPr/>
              </p:nvGrpSpPr>
              <p:grpSpPr>
                <a:xfrm>
                  <a:off x="7644650" y="1710215"/>
                  <a:ext cx="390481" cy="913305"/>
                  <a:chOff x="5104912" y="4715388"/>
                  <a:chExt cx="390481" cy="913305"/>
                </a:xfrm>
              </p:grpSpPr>
              <p:sp>
                <p:nvSpPr>
                  <p:cNvPr id="816" name="Teardrop 815"/>
                  <p:cNvSpPr/>
                  <p:nvPr/>
                </p:nvSpPr>
                <p:spPr>
                  <a:xfrm rot="8055729">
                    <a:off x="5113762" y="470653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7" name="Teardrop 816"/>
                  <p:cNvSpPr/>
                  <p:nvPr/>
                </p:nvSpPr>
                <p:spPr>
                  <a:xfrm rot="18989065">
                    <a:off x="5119629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13" name="Group 812"/>
                <p:cNvGrpSpPr/>
                <p:nvPr/>
              </p:nvGrpSpPr>
              <p:grpSpPr>
                <a:xfrm rot="5400000">
                  <a:off x="7638647" y="1699462"/>
                  <a:ext cx="390481" cy="929865"/>
                  <a:chOff x="5104361" y="4698828"/>
                  <a:chExt cx="390481" cy="929865"/>
                </a:xfrm>
              </p:grpSpPr>
              <p:sp>
                <p:nvSpPr>
                  <p:cNvPr id="814" name="Teardrop 813"/>
                  <p:cNvSpPr/>
                  <p:nvPr/>
                </p:nvSpPr>
                <p:spPr>
                  <a:xfrm rot="8055729">
                    <a:off x="5113211" y="468997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5" name="Teardrop 814"/>
                  <p:cNvSpPr/>
                  <p:nvPr/>
                </p:nvSpPr>
                <p:spPr>
                  <a:xfrm rot="18989065">
                    <a:off x="5119630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07" name="Group 806"/>
              <p:cNvGrpSpPr/>
              <p:nvPr/>
            </p:nvGrpSpPr>
            <p:grpSpPr>
              <a:xfrm>
                <a:off x="6741454" y="4194008"/>
                <a:ext cx="580046" cy="1086790"/>
                <a:chOff x="2323419" y="4266627"/>
                <a:chExt cx="782868" cy="1273395"/>
              </a:xfrm>
            </p:grpSpPr>
            <p:sp>
              <p:nvSpPr>
                <p:cNvPr id="808" name="Oval 807"/>
                <p:cNvSpPr/>
                <p:nvPr/>
              </p:nvSpPr>
              <p:spPr>
                <a:xfrm>
                  <a:off x="2399548" y="495527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9" name="Oval 808"/>
                <p:cNvSpPr/>
                <p:nvPr/>
              </p:nvSpPr>
              <p:spPr>
                <a:xfrm>
                  <a:off x="2471287" y="4615443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0" name="Oval 809"/>
                <p:cNvSpPr/>
                <p:nvPr/>
              </p:nvSpPr>
              <p:spPr>
                <a:xfrm>
                  <a:off x="2323419" y="4629554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1" name="Oval 810"/>
                <p:cNvSpPr/>
                <p:nvPr/>
              </p:nvSpPr>
              <p:spPr>
                <a:xfrm>
                  <a:off x="2405537" y="426662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824" name="Group 823"/>
          <p:cNvGrpSpPr/>
          <p:nvPr/>
        </p:nvGrpSpPr>
        <p:grpSpPr>
          <a:xfrm>
            <a:off x="1713267" y="3704780"/>
            <a:ext cx="1125557" cy="1133478"/>
            <a:chOff x="6454773" y="4188110"/>
            <a:chExt cx="1125557" cy="1133478"/>
          </a:xfrm>
        </p:grpSpPr>
        <p:grpSp>
          <p:nvGrpSpPr>
            <p:cNvPr id="825" name="Group 824"/>
            <p:cNvGrpSpPr/>
            <p:nvPr/>
          </p:nvGrpSpPr>
          <p:grpSpPr>
            <a:xfrm rot="18962019">
              <a:off x="6476588" y="4203940"/>
              <a:ext cx="1103742" cy="1117648"/>
              <a:chOff x="7368955" y="1710215"/>
              <a:chExt cx="929865" cy="913305"/>
            </a:xfrm>
          </p:grpSpPr>
          <p:grpSp>
            <p:nvGrpSpPr>
              <p:cNvPr id="839" name="Group 838"/>
              <p:cNvGrpSpPr/>
              <p:nvPr/>
            </p:nvGrpSpPr>
            <p:grpSpPr>
              <a:xfrm>
                <a:off x="7644650" y="1710215"/>
                <a:ext cx="390481" cy="913305"/>
                <a:chOff x="5104912" y="4715388"/>
                <a:chExt cx="390481" cy="913305"/>
              </a:xfrm>
            </p:grpSpPr>
            <p:sp>
              <p:nvSpPr>
                <p:cNvPr id="843" name="Teardrop 842"/>
                <p:cNvSpPr/>
                <p:nvPr/>
              </p:nvSpPr>
              <p:spPr>
                <a:xfrm rot="8055729">
                  <a:off x="5113762" y="470653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4" name="Teardrop 843"/>
                <p:cNvSpPr/>
                <p:nvPr/>
              </p:nvSpPr>
              <p:spPr>
                <a:xfrm rot="18989065">
                  <a:off x="5119629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40" name="Group 839"/>
              <p:cNvGrpSpPr/>
              <p:nvPr/>
            </p:nvGrpSpPr>
            <p:grpSpPr>
              <a:xfrm rot="5400000">
                <a:off x="7638647" y="1699462"/>
                <a:ext cx="390481" cy="929865"/>
                <a:chOff x="5104361" y="4698828"/>
                <a:chExt cx="390481" cy="929865"/>
              </a:xfrm>
            </p:grpSpPr>
            <p:sp>
              <p:nvSpPr>
                <p:cNvPr id="841" name="Teardrop 840"/>
                <p:cNvSpPr/>
                <p:nvPr/>
              </p:nvSpPr>
              <p:spPr>
                <a:xfrm rot="8055729">
                  <a:off x="5113211" y="468997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2" name="Teardrop 841"/>
                <p:cNvSpPr/>
                <p:nvPr/>
              </p:nvSpPr>
              <p:spPr>
                <a:xfrm rot="18989065">
                  <a:off x="5119630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26" name="Group 825"/>
            <p:cNvGrpSpPr/>
            <p:nvPr/>
          </p:nvGrpSpPr>
          <p:grpSpPr>
            <a:xfrm>
              <a:off x="6454773" y="4188110"/>
              <a:ext cx="1103742" cy="1117648"/>
              <a:chOff x="6454773" y="4188110"/>
              <a:chExt cx="1103742" cy="1117648"/>
            </a:xfrm>
          </p:grpSpPr>
          <p:grpSp>
            <p:nvGrpSpPr>
              <p:cNvPr id="827" name="Group 826"/>
              <p:cNvGrpSpPr/>
              <p:nvPr/>
            </p:nvGrpSpPr>
            <p:grpSpPr>
              <a:xfrm>
                <a:off x="6454773" y="4188110"/>
                <a:ext cx="1103742" cy="1117648"/>
                <a:chOff x="7368955" y="1710215"/>
                <a:chExt cx="929865" cy="913305"/>
              </a:xfrm>
            </p:grpSpPr>
            <p:grpSp>
              <p:nvGrpSpPr>
                <p:cNvPr id="833" name="Group 832"/>
                <p:cNvGrpSpPr/>
                <p:nvPr/>
              </p:nvGrpSpPr>
              <p:grpSpPr>
                <a:xfrm>
                  <a:off x="7644650" y="1710215"/>
                  <a:ext cx="390481" cy="913305"/>
                  <a:chOff x="5104912" y="4715388"/>
                  <a:chExt cx="390481" cy="913305"/>
                </a:xfrm>
              </p:grpSpPr>
              <p:sp>
                <p:nvSpPr>
                  <p:cNvPr id="837" name="Teardrop 836"/>
                  <p:cNvSpPr/>
                  <p:nvPr/>
                </p:nvSpPr>
                <p:spPr>
                  <a:xfrm rot="8055729">
                    <a:off x="5113762" y="470653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8" name="Teardrop 837"/>
                  <p:cNvSpPr/>
                  <p:nvPr/>
                </p:nvSpPr>
                <p:spPr>
                  <a:xfrm rot="18989065">
                    <a:off x="5119629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34" name="Group 833"/>
                <p:cNvGrpSpPr/>
                <p:nvPr/>
              </p:nvGrpSpPr>
              <p:grpSpPr>
                <a:xfrm rot="5400000">
                  <a:off x="7638647" y="1699462"/>
                  <a:ext cx="390481" cy="929865"/>
                  <a:chOff x="5104361" y="4698828"/>
                  <a:chExt cx="390481" cy="929865"/>
                </a:xfrm>
              </p:grpSpPr>
              <p:sp>
                <p:nvSpPr>
                  <p:cNvPr id="835" name="Teardrop 834"/>
                  <p:cNvSpPr/>
                  <p:nvPr/>
                </p:nvSpPr>
                <p:spPr>
                  <a:xfrm rot="8055729">
                    <a:off x="5113211" y="468997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6" name="Teardrop 835"/>
                  <p:cNvSpPr/>
                  <p:nvPr/>
                </p:nvSpPr>
                <p:spPr>
                  <a:xfrm rot="18989065">
                    <a:off x="5119630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28" name="Group 827"/>
              <p:cNvGrpSpPr/>
              <p:nvPr/>
            </p:nvGrpSpPr>
            <p:grpSpPr>
              <a:xfrm>
                <a:off x="6741454" y="4194008"/>
                <a:ext cx="580046" cy="1086790"/>
                <a:chOff x="2323419" y="4266627"/>
                <a:chExt cx="782868" cy="1273395"/>
              </a:xfrm>
            </p:grpSpPr>
            <p:sp>
              <p:nvSpPr>
                <p:cNvPr id="829" name="Oval 828"/>
                <p:cNvSpPr/>
                <p:nvPr/>
              </p:nvSpPr>
              <p:spPr>
                <a:xfrm>
                  <a:off x="2399548" y="495527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0" name="Oval 829"/>
                <p:cNvSpPr/>
                <p:nvPr/>
              </p:nvSpPr>
              <p:spPr>
                <a:xfrm>
                  <a:off x="2471287" y="4615443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1" name="Oval 830"/>
                <p:cNvSpPr/>
                <p:nvPr/>
              </p:nvSpPr>
              <p:spPr>
                <a:xfrm>
                  <a:off x="2323419" y="4629554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2" name="Oval 831"/>
                <p:cNvSpPr/>
                <p:nvPr/>
              </p:nvSpPr>
              <p:spPr>
                <a:xfrm>
                  <a:off x="2405537" y="426662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845" name="Group 844"/>
          <p:cNvGrpSpPr/>
          <p:nvPr/>
        </p:nvGrpSpPr>
        <p:grpSpPr>
          <a:xfrm>
            <a:off x="3225490" y="3740675"/>
            <a:ext cx="1125557" cy="1133478"/>
            <a:chOff x="6454773" y="4188110"/>
            <a:chExt cx="1125557" cy="1133478"/>
          </a:xfrm>
        </p:grpSpPr>
        <p:grpSp>
          <p:nvGrpSpPr>
            <p:cNvPr id="846" name="Group 845"/>
            <p:cNvGrpSpPr/>
            <p:nvPr/>
          </p:nvGrpSpPr>
          <p:grpSpPr>
            <a:xfrm rot="18962019">
              <a:off x="6476588" y="4203940"/>
              <a:ext cx="1103742" cy="1117648"/>
              <a:chOff x="7368955" y="1710215"/>
              <a:chExt cx="929865" cy="913305"/>
            </a:xfrm>
          </p:grpSpPr>
          <p:grpSp>
            <p:nvGrpSpPr>
              <p:cNvPr id="860" name="Group 859"/>
              <p:cNvGrpSpPr/>
              <p:nvPr/>
            </p:nvGrpSpPr>
            <p:grpSpPr>
              <a:xfrm>
                <a:off x="7644650" y="1710215"/>
                <a:ext cx="390481" cy="913305"/>
                <a:chOff x="5104912" y="4715388"/>
                <a:chExt cx="390481" cy="913305"/>
              </a:xfrm>
            </p:grpSpPr>
            <p:sp>
              <p:nvSpPr>
                <p:cNvPr id="864" name="Teardrop 863"/>
                <p:cNvSpPr/>
                <p:nvPr/>
              </p:nvSpPr>
              <p:spPr>
                <a:xfrm rot="8055729">
                  <a:off x="5113762" y="470653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5" name="Teardrop 864"/>
                <p:cNvSpPr/>
                <p:nvPr/>
              </p:nvSpPr>
              <p:spPr>
                <a:xfrm rot="18989065">
                  <a:off x="5119629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1" name="Group 860"/>
              <p:cNvGrpSpPr/>
              <p:nvPr/>
            </p:nvGrpSpPr>
            <p:grpSpPr>
              <a:xfrm rot="5400000">
                <a:off x="7638647" y="1699462"/>
                <a:ext cx="390481" cy="929865"/>
                <a:chOff x="5104361" y="4698828"/>
                <a:chExt cx="390481" cy="929865"/>
              </a:xfrm>
            </p:grpSpPr>
            <p:sp>
              <p:nvSpPr>
                <p:cNvPr id="862" name="Teardrop 861"/>
                <p:cNvSpPr/>
                <p:nvPr/>
              </p:nvSpPr>
              <p:spPr>
                <a:xfrm rot="8055729">
                  <a:off x="5113211" y="468997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3" name="Teardrop 862"/>
                <p:cNvSpPr/>
                <p:nvPr/>
              </p:nvSpPr>
              <p:spPr>
                <a:xfrm rot="18989065">
                  <a:off x="5119630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47" name="Group 846"/>
            <p:cNvGrpSpPr/>
            <p:nvPr/>
          </p:nvGrpSpPr>
          <p:grpSpPr>
            <a:xfrm>
              <a:off x="6454773" y="4188110"/>
              <a:ext cx="1103742" cy="1117648"/>
              <a:chOff x="6454773" y="4188110"/>
              <a:chExt cx="1103742" cy="1117648"/>
            </a:xfrm>
          </p:grpSpPr>
          <p:grpSp>
            <p:nvGrpSpPr>
              <p:cNvPr id="848" name="Group 847"/>
              <p:cNvGrpSpPr/>
              <p:nvPr/>
            </p:nvGrpSpPr>
            <p:grpSpPr>
              <a:xfrm>
                <a:off x="6454773" y="4188110"/>
                <a:ext cx="1103742" cy="1117648"/>
                <a:chOff x="7368955" y="1710215"/>
                <a:chExt cx="929865" cy="913305"/>
              </a:xfrm>
            </p:grpSpPr>
            <p:grpSp>
              <p:nvGrpSpPr>
                <p:cNvPr id="854" name="Group 853"/>
                <p:cNvGrpSpPr/>
                <p:nvPr/>
              </p:nvGrpSpPr>
              <p:grpSpPr>
                <a:xfrm>
                  <a:off x="7644650" y="1710215"/>
                  <a:ext cx="390481" cy="913305"/>
                  <a:chOff x="5104912" y="4715388"/>
                  <a:chExt cx="390481" cy="913305"/>
                </a:xfrm>
              </p:grpSpPr>
              <p:sp>
                <p:nvSpPr>
                  <p:cNvPr id="858" name="Teardrop 857"/>
                  <p:cNvSpPr/>
                  <p:nvPr/>
                </p:nvSpPr>
                <p:spPr>
                  <a:xfrm rot="8055729">
                    <a:off x="5113762" y="470653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9" name="Teardrop 858"/>
                  <p:cNvSpPr/>
                  <p:nvPr/>
                </p:nvSpPr>
                <p:spPr>
                  <a:xfrm rot="18989065">
                    <a:off x="5119629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55" name="Group 854"/>
                <p:cNvGrpSpPr/>
                <p:nvPr/>
              </p:nvGrpSpPr>
              <p:grpSpPr>
                <a:xfrm rot="5400000">
                  <a:off x="7638647" y="1699462"/>
                  <a:ext cx="390481" cy="929865"/>
                  <a:chOff x="5104361" y="4698828"/>
                  <a:chExt cx="390481" cy="929865"/>
                </a:xfrm>
              </p:grpSpPr>
              <p:sp>
                <p:nvSpPr>
                  <p:cNvPr id="856" name="Teardrop 855"/>
                  <p:cNvSpPr/>
                  <p:nvPr/>
                </p:nvSpPr>
                <p:spPr>
                  <a:xfrm rot="8055729">
                    <a:off x="5113211" y="468997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7" name="Teardrop 856"/>
                  <p:cNvSpPr/>
                  <p:nvPr/>
                </p:nvSpPr>
                <p:spPr>
                  <a:xfrm rot="18989065">
                    <a:off x="5119630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49" name="Group 848"/>
              <p:cNvGrpSpPr/>
              <p:nvPr/>
            </p:nvGrpSpPr>
            <p:grpSpPr>
              <a:xfrm>
                <a:off x="6741454" y="4194008"/>
                <a:ext cx="580046" cy="1086790"/>
                <a:chOff x="2323419" y="4266627"/>
                <a:chExt cx="782868" cy="1273395"/>
              </a:xfrm>
            </p:grpSpPr>
            <p:sp>
              <p:nvSpPr>
                <p:cNvPr id="850" name="Oval 849"/>
                <p:cNvSpPr/>
                <p:nvPr/>
              </p:nvSpPr>
              <p:spPr>
                <a:xfrm>
                  <a:off x="2399548" y="495527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1" name="Oval 850"/>
                <p:cNvSpPr/>
                <p:nvPr/>
              </p:nvSpPr>
              <p:spPr>
                <a:xfrm>
                  <a:off x="2471287" y="4615443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2" name="Oval 851"/>
                <p:cNvSpPr/>
                <p:nvPr/>
              </p:nvSpPr>
              <p:spPr>
                <a:xfrm>
                  <a:off x="2323419" y="4629554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3" name="Oval 852"/>
                <p:cNvSpPr/>
                <p:nvPr/>
              </p:nvSpPr>
              <p:spPr>
                <a:xfrm>
                  <a:off x="2405537" y="426662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866" name="Group 865"/>
          <p:cNvGrpSpPr/>
          <p:nvPr/>
        </p:nvGrpSpPr>
        <p:grpSpPr>
          <a:xfrm>
            <a:off x="2100322" y="4334307"/>
            <a:ext cx="1125557" cy="1133478"/>
            <a:chOff x="6454773" y="4188110"/>
            <a:chExt cx="1125557" cy="1133478"/>
          </a:xfrm>
        </p:grpSpPr>
        <p:grpSp>
          <p:nvGrpSpPr>
            <p:cNvPr id="867" name="Group 866"/>
            <p:cNvGrpSpPr/>
            <p:nvPr/>
          </p:nvGrpSpPr>
          <p:grpSpPr>
            <a:xfrm rot="18962019">
              <a:off x="6476588" y="4203940"/>
              <a:ext cx="1103742" cy="1117648"/>
              <a:chOff x="7368955" y="1710215"/>
              <a:chExt cx="929865" cy="913305"/>
            </a:xfrm>
          </p:grpSpPr>
          <p:grpSp>
            <p:nvGrpSpPr>
              <p:cNvPr id="881" name="Group 880"/>
              <p:cNvGrpSpPr/>
              <p:nvPr/>
            </p:nvGrpSpPr>
            <p:grpSpPr>
              <a:xfrm>
                <a:off x="7644650" y="1710215"/>
                <a:ext cx="390481" cy="913305"/>
                <a:chOff x="5104912" y="4715388"/>
                <a:chExt cx="390481" cy="913305"/>
              </a:xfrm>
            </p:grpSpPr>
            <p:sp>
              <p:nvSpPr>
                <p:cNvPr id="885" name="Teardrop 884"/>
                <p:cNvSpPr/>
                <p:nvPr/>
              </p:nvSpPr>
              <p:spPr>
                <a:xfrm rot="8055729">
                  <a:off x="5113762" y="470653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6" name="Teardrop 885"/>
                <p:cNvSpPr/>
                <p:nvPr/>
              </p:nvSpPr>
              <p:spPr>
                <a:xfrm rot="18989065">
                  <a:off x="5119629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82" name="Group 881"/>
              <p:cNvGrpSpPr/>
              <p:nvPr/>
            </p:nvGrpSpPr>
            <p:grpSpPr>
              <a:xfrm rot="5400000">
                <a:off x="7638647" y="1699462"/>
                <a:ext cx="390481" cy="929865"/>
                <a:chOff x="5104361" y="4698828"/>
                <a:chExt cx="390481" cy="929865"/>
              </a:xfrm>
            </p:grpSpPr>
            <p:sp>
              <p:nvSpPr>
                <p:cNvPr id="883" name="Teardrop 882"/>
                <p:cNvSpPr/>
                <p:nvPr/>
              </p:nvSpPr>
              <p:spPr>
                <a:xfrm rot="8055729">
                  <a:off x="5113211" y="468997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4" name="Teardrop 883"/>
                <p:cNvSpPr/>
                <p:nvPr/>
              </p:nvSpPr>
              <p:spPr>
                <a:xfrm rot="18989065">
                  <a:off x="5119630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68" name="Group 867"/>
            <p:cNvGrpSpPr/>
            <p:nvPr/>
          </p:nvGrpSpPr>
          <p:grpSpPr>
            <a:xfrm>
              <a:off x="6454773" y="4188110"/>
              <a:ext cx="1103742" cy="1117648"/>
              <a:chOff x="6454773" y="4188110"/>
              <a:chExt cx="1103742" cy="1117648"/>
            </a:xfrm>
          </p:grpSpPr>
          <p:grpSp>
            <p:nvGrpSpPr>
              <p:cNvPr id="869" name="Group 868"/>
              <p:cNvGrpSpPr/>
              <p:nvPr/>
            </p:nvGrpSpPr>
            <p:grpSpPr>
              <a:xfrm>
                <a:off x="6454773" y="4188110"/>
                <a:ext cx="1103742" cy="1117648"/>
                <a:chOff x="7368955" y="1710215"/>
                <a:chExt cx="929865" cy="913305"/>
              </a:xfrm>
            </p:grpSpPr>
            <p:grpSp>
              <p:nvGrpSpPr>
                <p:cNvPr id="875" name="Group 874"/>
                <p:cNvGrpSpPr/>
                <p:nvPr/>
              </p:nvGrpSpPr>
              <p:grpSpPr>
                <a:xfrm>
                  <a:off x="7644650" y="1710215"/>
                  <a:ext cx="390481" cy="913305"/>
                  <a:chOff x="5104912" y="4715388"/>
                  <a:chExt cx="390481" cy="913305"/>
                </a:xfrm>
              </p:grpSpPr>
              <p:sp>
                <p:nvSpPr>
                  <p:cNvPr id="879" name="Teardrop 878"/>
                  <p:cNvSpPr/>
                  <p:nvPr/>
                </p:nvSpPr>
                <p:spPr>
                  <a:xfrm rot="8055729">
                    <a:off x="5113762" y="470653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0" name="Teardrop 879"/>
                  <p:cNvSpPr/>
                  <p:nvPr/>
                </p:nvSpPr>
                <p:spPr>
                  <a:xfrm rot="18989065">
                    <a:off x="5119629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76" name="Group 875"/>
                <p:cNvGrpSpPr/>
                <p:nvPr/>
              </p:nvGrpSpPr>
              <p:grpSpPr>
                <a:xfrm rot="5400000">
                  <a:off x="7638647" y="1699462"/>
                  <a:ext cx="390481" cy="929865"/>
                  <a:chOff x="5104361" y="4698828"/>
                  <a:chExt cx="390481" cy="929865"/>
                </a:xfrm>
              </p:grpSpPr>
              <p:sp>
                <p:nvSpPr>
                  <p:cNvPr id="877" name="Teardrop 876"/>
                  <p:cNvSpPr/>
                  <p:nvPr/>
                </p:nvSpPr>
                <p:spPr>
                  <a:xfrm rot="8055729">
                    <a:off x="5113211" y="468997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8" name="Teardrop 877"/>
                  <p:cNvSpPr/>
                  <p:nvPr/>
                </p:nvSpPr>
                <p:spPr>
                  <a:xfrm rot="18989065">
                    <a:off x="5119630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70" name="Group 869"/>
              <p:cNvGrpSpPr/>
              <p:nvPr/>
            </p:nvGrpSpPr>
            <p:grpSpPr>
              <a:xfrm>
                <a:off x="6741454" y="4194008"/>
                <a:ext cx="580046" cy="1086790"/>
                <a:chOff x="2323419" y="4266627"/>
                <a:chExt cx="782868" cy="1273395"/>
              </a:xfrm>
            </p:grpSpPr>
            <p:sp>
              <p:nvSpPr>
                <p:cNvPr id="871" name="Oval 870"/>
                <p:cNvSpPr/>
                <p:nvPr/>
              </p:nvSpPr>
              <p:spPr>
                <a:xfrm>
                  <a:off x="2399548" y="495527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2" name="Oval 871"/>
                <p:cNvSpPr/>
                <p:nvPr/>
              </p:nvSpPr>
              <p:spPr>
                <a:xfrm>
                  <a:off x="2471287" y="4615443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3" name="Oval 872"/>
                <p:cNvSpPr/>
                <p:nvPr/>
              </p:nvSpPr>
              <p:spPr>
                <a:xfrm>
                  <a:off x="2323419" y="4629554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4" name="Oval 873"/>
                <p:cNvSpPr/>
                <p:nvPr/>
              </p:nvSpPr>
              <p:spPr>
                <a:xfrm>
                  <a:off x="2405537" y="426662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887" name="Group 886"/>
          <p:cNvGrpSpPr/>
          <p:nvPr/>
        </p:nvGrpSpPr>
        <p:grpSpPr>
          <a:xfrm>
            <a:off x="3007750" y="4431341"/>
            <a:ext cx="1125557" cy="1133478"/>
            <a:chOff x="6454773" y="4188110"/>
            <a:chExt cx="1125557" cy="1133478"/>
          </a:xfrm>
        </p:grpSpPr>
        <p:grpSp>
          <p:nvGrpSpPr>
            <p:cNvPr id="888" name="Group 887"/>
            <p:cNvGrpSpPr/>
            <p:nvPr/>
          </p:nvGrpSpPr>
          <p:grpSpPr>
            <a:xfrm rot="18962019">
              <a:off x="6476588" y="4203940"/>
              <a:ext cx="1103742" cy="1117648"/>
              <a:chOff x="7368955" y="1710215"/>
              <a:chExt cx="929865" cy="913305"/>
            </a:xfrm>
          </p:grpSpPr>
          <p:grpSp>
            <p:nvGrpSpPr>
              <p:cNvPr id="902" name="Group 901"/>
              <p:cNvGrpSpPr/>
              <p:nvPr/>
            </p:nvGrpSpPr>
            <p:grpSpPr>
              <a:xfrm>
                <a:off x="7644650" y="1710215"/>
                <a:ext cx="390481" cy="913305"/>
                <a:chOff x="5104912" y="4715388"/>
                <a:chExt cx="390481" cy="913305"/>
              </a:xfrm>
            </p:grpSpPr>
            <p:sp>
              <p:nvSpPr>
                <p:cNvPr id="906" name="Teardrop 905"/>
                <p:cNvSpPr/>
                <p:nvPr/>
              </p:nvSpPr>
              <p:spPr>
                <a:xfrm rot="8055729">
                  <a:off x="5113762" y="470653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7" name="Teardrop 906"/>
                <p:cNvSpPr/>
                <p:nvPr/>
              </p:nvSpPr>
              <p:spPr>
                <a:xfrm rot="18989065">
                  <a:off x="5119629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03" name="Group 902"/>
              <p:cNvGrpSpPr/>
              <p:nvPr/>
            </p:nvGrpSpPr>
            <p:grpSpPr>
              <a:xfrm rot="5400000">
                <a:off x="7638647" y="1699462"/>
                <a:ext cx="390481" cy="929865"/>
                <a:chOff x="5104361" y="4698828"/>
                <a:chExt cx="390481" cy="929865"/>
              </a:xfrm>
            </p:grpSpPr>
            <p:sp>
              <p:nvSpPr>
                <p:cNvPr id="904" name="Teardrop 903"/>
                <p:cNvSpPr/>
                <p:nvPr/>
              </p:nvSpPr>
              <p:spPr>
                <a:xfrm rot="8055729">
                  <a:off x="5113211" y="468997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5" name="Teardrop 904"/>
                <p:cNvSpPr/>
                <p:nvPr/>
              </p:nvSpPr>
              <p:spPr>
                <a:xfrm rot="18989065">
                  <a:off x="5119630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89" name="Group 888"/>
            <p:cNvGrpSpPr/>
            <p:nvPr/>
          </p:nvGrpSpPr>
          <p:grpSpPr>
            <a:xfrm>
              <a:off x="6454773" y="4188110"/>
              <a:ext cx="1103742" cy="1117648"/>
              <a:chOff x="6454773" y="4188110"/>
              <a:chExt cx="1103742" cy="1117648"/>
            </a:xfrm>
          </p:grpSpPr>
          <p:grpSp>
            <p:nvGrpSpPr>
              <p:cNvPr id="890" name="Group 889"/>
              <p:cNvGrpSpPr/>
              <p:nvPr/>
            </p:nvGrpSpPr>
            <p:grpSpPr>
              <a:xfrm>
                <a:off x="6454773" y="4188110"/>
                <a:ext cx="1103742" cy="1117648"/>
                <a:chOff x="7368955" y="1710215"/>
                <a:chExt cx="929865" cy="913305"/>
              </a:xfrm>
            </p:grpSpPr>
            <p:grpSp>
              <p:nvGrpSpPr>
                <p:cNvPr id="896" name="Group 895"/>
                <p:cNvGrpSpPr/>
                <p:nvPr/>
              </p:nvGrpSpPr>
              <p:grpSpPr>
                <a:xfrm>
                  <a:off x="7644650" y="1710215"/>
                  <a:ext cx="390481" cy="913305"/>
                  <a:chOff x="5104912" y="4715388"/>
                  <a:chExt cx="390481" cy="913305"/>
                </a:xfrm>
              </p:grpSpPr>
              <p:sp>
                <p:nvSpPr>
                  <p:cNvPr id="900" name="Teardrop 899"/>
                  <p:cNvSpPr/>
                  <p:nvPr/>
                </p:nvSpPr>
                <p:spPr>
                  <a:xfrm rot="8055729">
                    <a:off x="5113762" y="470653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1" name="Teardrop 900"/>
                  <p:cNvSpPr/>
                  <p:nvPr/>
                </p:nvSpPr>
                <p:spPr>
                  <a:xfrm rot="18989065">
                    <a:off x="5119629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97" name="Group 896"/>
                <p:cNvGrpSpPr/>
                <p:nvPr/>
              </p:nvGrpSpPr>
              <p:grpSpPr>
                <a:xfrm rot="5400000">
                  <a:off x="7638647" y="1699462"/>
                  <a:ext cx="390481" cy="929865"/>
                  <a:chOff x="5104361" y="4698828"/>
                  <a:chExt cx="390481" cy="929865"/>
                </a:xfrm>
              </p:grpSpPr>
              <p:sp>
                <p:nvSpPr>
                  <p:cNvPr id="898" name="Teardrop 897"/>
                  <p:cNvSpPr/>
                  <p:nvPr/>
                </p:nvSpPr>
                <p:spPr>
                  <a:xfrm rot="8055729">
                    <a:off x="5113211" y="468997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9" name="Teardrop 898"/>
                  <p:cNvSpPr/>
                  <p:nvPr/>
                </p:nvSpPr>
                <p:spPr>
                  <a:xfrm rot="18989065">
                    <a:off x="5119630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91" name="Group 890"/>
              <p:cNvGrpSpPr/>
              <p:nvPr/>
            </p:nvGrpSpPr>
            <p:grpSpPr>
              <a:xfrm>
                <a:off x="6741454" y="4194008"/>
                <a:ext cx="580046" cy="1086790"/>
                <a:chOff x="2323419" y="4266627"/>
                <a:chExt cx="782868" cy="1273395"/>
              </a:xfrm>
            </p:grpSpPr>
            <p:sp>
              <p:nvSpPr>
                <p:cNvPr id="892" name="Oval 891"/>
                <p:cNvSpPr/>
                <p:nvPr/>
              </p:nvSpPr>
              <p:spPr>
                <a:xfrm>
                  <a:off x="2399548" y="495527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3" name="Oval 892"/>
                <p:cNvSpPr/>
                <p:nvPr/>
              </p:nvSpPr>
              <p:spPr>
                <a:xfrm>
                  <a:off x="2471287" y="4615443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4" name="Oval 893"/>
                <p:cNvSpPr/>
                <p:nvPr/>
              </p:nvSpPr>
              <p:spPr>
                <a:xfrm>
                  <a:off x="2323419" y="4629554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5" name="Oval 894"/>
                <p:cNvSpPr/>
                <p:nvPr/>
              </p:nvSpPr>
              <p:spPr>
                <a:xfrm>
                  <a:off x="2405537" y="426662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908" name="Group 907"/>
          <p:cNvGrpSpPr/>
          <p:nvPr/>
        </p:nvGrpSpPr>
        <p:grpSpPr>
          <a:xfrm>
            <a:off x="3709475" y="4343696"/>
            <a:ext cx="1125557" cy="1133478"/>
            <a:chOff x="6454773" y="4188110"/>
            <a:chExt cx="1125557" cy="1133478"/>
          </a:xfrm>
        </p:grpSpPr>
        <p:grpSp>
          <p:nvGrpSpPr>
            <p:cNvPr id="909" name="Group 908"/>
            <p:cNvGrpSpPr/>
            <p:nvPr/>
          </p:nvGrpSpPr>
          <p:grpSpPr>
            <a:xfrm rot="18962019">
              <a:off x="6476588" y="4203940"/>
              <a:ext cx="1103742" cy="1117648"/>
              <a:chOff x="7368955" y="1710215"/>
              <a:chExt cx="929865" cy="913305"/>
            </a:xfrm>
          </p:grpSpPr>
          <p:grpSp>
            <p:nvGrpSpPr>
              <p:cNvPr id="923" name="Group 922"/>
              <p:cNvGrpSpPr/>
              <p:nvPr/>
            </p:nvGrpSpPr>
            <p:grpSpPr>
              <a:xfrm>
                <a:off x="7644650" y="1710215"/>
                <a:ext cx="390481" cy="913305"/>
                <a:chOff x="5104912" y="4715388"/>
                <a:chExt cx="390481" cy="913305"/>
              </a:xfrm>
            </p:grpSpPr>
            <p:sp>
              <p:nvSpPr>
                <p:cNvPr id="927" name="Teardrop 926"/>
                <p:cNvSpPr/>
                <p:nvPr/>
              </p:nvSpPr>
              <p:spPr>
                <a:xfrm rot="8055729">
                  <a:off x="5113762" y="470653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8" name="Teardrop 927"/>
                <p:cNvSpPr/>
                <p:nvPr/>
              </p:nvSpPr>
              <p:spPr>
                <a:xfrm rot="18989065">
                  <a:off x="5119629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24" name="Group 923"/>
              <p:cNvGrpSpPr/>
              <p:nvPr/>
            </p:nvGrpSpPr>
            <p:grpSpPr>
              <a:xfrm rot="5400000">
                <a:off x="7638647" y="1699462"/>
                <a:ext cx="390481" cy="929865"/>
                <a:chOff x="5104361" y="4698828"/>
                <a:chExt cx="390481" cy="929865"/>
              </a:xfrm>
            </p:grpSpPr>
            <p:sp>
              <p:nvSpPr>
                <p:cNvPr id="925" name="Teardrop 924"/>
                <p:cNvSpPr/>
                <p:nvPr/>
              </p:nvSpPr>
              <p:spPr>
                <a:xfrm rot="8055729">
                  <a:off x="5113211" y="468997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6" name="Teardrop 925"/>
                <p:cNvSpPr/>
                <p:nvPr/>
              </p:nvSpPr>
              <p:spPr>
                <a:xfrm rot="18989065">
                  <a:off x="5119630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10" name="Group 909"/>
            <p:cNvGrpSpPr/>
            <p:nvPr/>
          </p:nvGrpSpPr>
          <p:grpSpPr>
            <a:xfrm>
              <a:off x="6454773" y="4188110"/>
              <a:ext cx="1103742" cy="1117648"/>
              <a:chOff x="6454773" y="4188110"/>
              <a:chExt cx="1103742" cy="1117648"/>
            </a:xfrm>
          </p:grpSpPr>
          <p:grpSp>
            <p:nvGrpSpPr>
              <p:cNvPr id="911" name="Group 910"/>
              <p:cNvGrpSpPr/>
              <p:nvPr/>
            </p:nvGrpSpPr>
            <p:grpSpPr>
              <a:xfrm>
                <a:off x="6454773" y="4188110"/>
                <a:ext cx="1103742" cy="1117648"/>
                <a:chOff x="7368955" y="1710215"/>
                <a:chExt cx="929865" cy="913305"/>
              </a:xfrm>
            </p:grpSpPr>
            <p:grpSp>
              <p:nvGrpSpPr>
                <p:cNvPr id="917" name="Group 916"/>
                <p:cNvGrpSpPr/>
                <p:nvPr/>
              </p:nvGrpSpPr>
              <p:grpSpPr>
                <a:xfrm>
                  <a:off x="7644650" y="1710215"/>
                  <a:ext cx="390481" cy="913305"/>
                  <a:chOff x="5104912" y="4715388"/>
                  <a:chExt cx="390481" cy="913305"/>
                </a:xfrm>
              </p:grpSpPr>
              <p:sp>
                <p:nvSpPr>
                  <p:cNvPr id="921" name="Teardrop 920"/>
                  <p:cNvSpPr/>
                  <p:nvPr/>
                </p:nvSpPr>
                <p:spPr>
                  <a:xfrm rot="8055729">
                    <a:off x="5113762" y="470653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2" name="Teardrop 921"/>
                  <p:cNvSpPr/>
                  <p:nvPr/>
                </p:nvSpPr>
                <p:spPr>
                  <a:xfrm rot="18989065">
                    <a:off x="5119629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18" name="Group 917"/>
                <p:cNvGrpSpPr/>
                <p:nvPr/>
              </p:nvGrpSpPr>
              <p:grpSpPr>
                <a:xfrm rot="5400000">
                  <a:off x="7638647" y="1699462"/>
                  <a:ext cx="390481" cy="929865"/>
                  <a:chOff x="5104361" y="4698828"/>
                  <a:chExt cx="390481" cy="929865"/>
                </a:xfrm>
              </p:grpSpPr>
              <p:sp>
                <p:nvSpPr>
                  <p:cNvPr id="919" name="Teardrop 918"/>
                  <p:cNvSpPr/>
                  <p:nvPr/>
                </p:nvSpPr>
                <p:spPr>
                  <a:xfrm rot="8055729">
                    <a:off x="5113211" y="468997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0" name="Teardrop 919"/>
                  <p:cNvSpPr/>
                  <p:nvPr/>
                </p:nvSpPr>
                <p:spPr>
                  <a:xfrm rot="18989065">
                    <a:off x="5119630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912" name="Group 911"/>
              <p:cNvGrpSpPr/>
              <p:nvPr/>
            </p:nvGrpSpPr>
            <p:grpSpPr>
              <a:xfrm>
                <a:off x="6741454" y="4194008"/>
                <a:ext cx="580046" cy="1086790"/>
                <a:chOff x="2323419" y="4266627"/>
                <a:chExt cx="782868" cy="1273395"/>
              </a:xfrm>
            </p:grpSpPr>
            <p:sp>
              <p:nvSpPr>
                <p:cNvPr id="913" name="Oval 912"/>
                <p:cNvSpPr/>
                <p:nvPr/>
              </p:nvSpPr>
              <p:spPr>
                <a:xfrm>
                  <a:off x="2399548" y="495527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4" name="Oval 913"/>
                <p:cNvSpPr/>
                <p:nvPr/>
              </p:nvSpPr>
              <p:spPr>
                <a:xfrm>
                  <a:off x="2471287" y="4615443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5" name="Oval 914"/>
                <p:cNvSpPr/>
                <p:nvPr/>
              </p:nvSpPr>
              <p:spPr>
                <a:xfrm>
                  <a:off x="2323419" y="4629554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6" name="Oval 915"/>
                <p:cNvSpPr/>
                <p:nvPr/>
              </p:nvSpPr>
              <p:spPr>
                <a:xfrm>
                  <a:off x="2405537" y="426662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929" name="Group 928"/>
          <p:cNvGrpSpPr/>
          <p:nvPr/>
        </p:nvGrpSpPr>
        <p:grpSpPr>
          <a:xfrm>
            <a:off x="4422710" y="4309151"/>
            <a:ext cx="1125557" cy="1133478"/>
            <a:chOff x="6454773" y="4188110"/>
            <a:chExt cx="1125557" cy="1133478"/>
          </a:xfrm>
        </p:grpSpPr>
        <p:grpSp>
          <p:nvGrpSpPr>
            <p:cNvPr id="930" name="Group 929"/>
            <p:cNvGrpSpPr/>
            <p:nvPr/>
          </p:nvGrpSpPr>
          <p:grpSpPr>
            <a:xfrm rot="18962019">
              <a:off x="6476588" y="4203940"/>
              <a:ext cx="1103742" cy="1117648"/>
              <a:chOff x="7368955" y="1710215"/>
              <a:chExt cx="929865" cy="913305"/>
            </a:xfrm>
          </p:grpSpPr>
          <p:grpSp>
            <p:nvGrpSpPr>
              <p:cNvPr id="944" name="Group 943"/>
              <p:cNvGrpSpPr/>
              <p:nvPr/>
            </p:nvGrpSpPr>
            <p:grpSpPr>
              <a:xfrm>
                <a:off x="7644650" y="1710215"/>
                <a:ext cx="390481" cy="913305"/>
                <a:chOff x="5104912" y="4715388"/>
                <a:chExt cx="390481" cy="913305"/>
              </a:xfrm>
            </p:grpSpPr>
            <p:sp>
              <p:nvSpPr>
                <p:cNvPr id="948" name="Teardrop 947"/>
                <p:cNvSpPr/>
                <p:nvPr/>
              </p:nvSpPr>
              <p:spPr>
                <a:xfrm rot="8055729">
                  <a:off x="5113762" y="470653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9" name="Teardrop 948"/>
                <p:cNvSpPr/>
                <p:nvPr/>
              </p:nvSpPr>
              <p:spPr>
                <a:xfrm rot="18989065">
                  <a:off x="5119629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45" name="Group 944"/>
              <p:cNvGrpSpPr/>
              <p:nvPr/>
            </p:nvGrpSpPr>
            <p:grpSpPr>
              <a:xfrm rot="5400000">
                <a:off x="7638647" y="1699462"/>
                <a:ext cx="390481" cy="929865"/>
                <a:chOff x="5104361" y="4698828"/>
                <a:chExt cx="390481" cy="929865"/>
              </a:xfrm>
            </p:grpSpPr>
            <p:sp>
              <p:nvSpPr>
                <p:cNvPr id="946" name="Teardrop 945"/>
                <p:cNvSpPr/>
                <p:nvPr/>
              </p:nvSpPr>
              <p:spPr>
                <a:xfrm rot="8055729">
                  <a:off x="5113211" y="468997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7" name="Teardrop 946"/>
                <p:cNvSpPr/>
                <p:nvPr/>
              </p:nvSpPr>
              <p:spPr>
                <a:xfrm rot="18989065">
                  <a:off x="5119630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31" name="Group 930"/>
            <p:cNvGrpSpPr/>
            <p:nvPr/>
          </p:nvGrpSpPr>
          <p:grpSpPr>
            <a:xfrm>
              <a:off x="6454773" y="4188110"/>
              <a:ext cx="1103742" cy="1117648"/>
              <a:chOff x="6454773" y="4188110"/>
              <a:chExt cx="1103742" cy="1117648"/>
            </a:xfrm>
          </p:grpSpPr>
          <p:grpSp>
            <p:nvGrpSpPr>
              <p:cNvPr id="932" name="Group 931"/>
              <p:cNvGrpSpPr/>
              <p:nvPr/>
            </p:nvGrpSpPr>
            <p:grpSpPr>
              <a:xfrm>
                <a:off x="6454773" y="4188110"/>
                <a:ext cx="1103742" cy="1117648"/>
                <a:chOff x="7368955" y="1710215"/>
                <a:chExt cx="929865" cy="913305"/>
              </a:xfrm>
            </p:grpSpPr>
            <p:grpSp>
              <p:nvGrpSpPr>
                <p:cNvPr id="938" name="Group 937"/>
                <p:cNvGrpSpPr/>
                <p:nvPr/>
              </p:nvGrpSpPr>
              <p:grpSpPr>
                <a:xfrm>
                  <a:off x="7644650" y="1710215"/>
                  <a:ext cx="390481" cy="913305"/>
                  <a:chOff x="5104912" y="4715388"/>
                  <a:chExt cx="390481" cy="913305"/>
                </a:xfrm>
              </p:grpSpPr>
              <p:sp>
                <p:nvSpPr>
                  <p:cNvPr id="942" name="Teardrop 941"/>
                  <p:cNvSpPr/>
                  <p:nvPr/>
                </p:nvSpPr>
                <p:spPr>
                  <a:xfrm rot="8055729">
                    <a:off x="5113762" y="470653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3" name="Teardrop 942"/>
                  <p:cNvSpPr/>
                  <p:nvPr/>
                </p:nvSpPr>
                <p:spPr>
                  <a:xfrm rot="18989065">
                    <a:off x="5119629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39" name="Group 938"/>
                <p:cNvGrpSpPr/>
                <p:nvPr/>
              </p:nvGrpSpPr>
              <p:grpSpPr>
                <a:xfrm rot="5400000">
                  <a:off x="7638647" y="1699462"/>
                  <a:ext cx="390481" cy="929865"/>
                  <a:chOff x="5104361" y="4698828"/>
                  <a:chExt cx="390481" cy="929865"/>
                </a:xfrm>
              </p:grpSpPr>
              <p:sp>
                <p:nvSpPr>
                  <p:cNvPr id="940" name="Teardrop 939"/>
                  <p:cNvSpPr/>
                  <p:nvPr/>
                </p:nvSpPr>
                <p:spPr>
                  <a:xfrm rot="8055729">
                    <a:off x="5113211" y="468997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1" name="Teardrop 940"/>
                  <p:cNvSpPr/>
                  <p:nvPr/>
                </p:nvSpPr>
                <p:spPr>
                  <a:xfrm rot="18989065">
                    <a:off x="5119630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933" name="Group 932"/>
              <p:cNvGrpSpPr/>
              <p:nvPr/>
            </p:nvGrpSpPr>
            <p:grpSpPr>
              <a:xfrm>
                <a:off x="6741454" y="4194008"/>
                <a:ext cx="580046" cy="1086790"/>
                <a:chOff x="2323419" y="4266627"/>
                <a:chExt cx="782868" cy="1273395"/>
              </a:xfrm>
            </p:grpSpPr>
            <p:sp>
              <p:nvSpPr>
                <p:cNvPr id="934" name="Oval 933"/>
                <p:cNvSpPr/>
                <p:nvPr/>
              </p:nvSpPr>
              <p:spPr>
                <a:xfrm>
                  <a:off x="2399548" y="495527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5" name="Oval 934"/>
                <p:cNvSpPr/>
                <p:nvPr/>
              </p:nvSpPr>
              <p:spPr>
                <a:xfrm>
                  <a:off x="2471287" y="4615443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6" name="Oval 935"/>
                <p:cNvSpPr/>
                <p:nvPr/>
              </p:nvSpPr>
              <p:spPr>
                <a:xfrm>
                  <a:off x="2323419" y="4629554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7" name="Oval 936"/>
                <p:cNvSpPr/>
                <p:nvPr/>
              </p:nvSpPr>
              <p:spPr>
                <a:xfrm>
                  <a:off x="2405537" y="426662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950" name="Group 949"/>
          <p:cNvGrpSpPr/>
          <p:nvPr/>
        </p:nvGrpSpPr>
        <p:grpSpPr>
          <a:xfrm>
            <a:off x="3212848" y="4803605"/>
            <a:ext cx="1125557" cy="1133478"/>
            <a:chOff x="6454773" y="4188110"/>
            <a:chExt cx="1125557" cy="1133478"/>
          </a:xfrm>
        </p:grpSpPr>
        <p:grpSp>
          <p:nvGrpSpPr>
            <p:cNvPr id="951" name="Group 950"/>
            <p:cNvGrpSpPr/>
            <p:nvPr/>
          </p:nvGrpSpPr>
          <p:grpSpPr>
            <a:xfrm rot="18962019">
              <a:off x="6476588" y="4203940"/>
              <a:ext cx="1103742" cy="1117648"/>
              <a:chOff x="7368955" y="1710215"/>
              <a:chExt cx="929865" cy="913305"/>
            </a:xfrm>
          </p:grpSpPr>
          <p:grpSp>
            <p:nvGrpSpPr>
              <p:cNvPr id="965" name="Group 964"/>
              <p:cNvGrpSpPr/>
              <p:nvPr/>
            </p:nvGrpSpPr>
            <p:grpSpPr>
              <a:xfrm>
                <a:off x="7644650" y="1710215"/>
                <a:ext cx="390481" cy="913305"/>
                <a:chOff x="5104912" y="4715388"/>
                <a:chExt cx="390481" cy="913305"/>
              </a:xfrm>
            </p:grpSpPr>
            <p:sp>
              <p:nvSpPr>
                <p:cNvPr id="969" name="Teardrop 968"/>
                <p:cNvSpPr/>
                <p:nvPr/>
              </p:nvSpPr>
              <p:spPr>
                <a:xfrm rot="8055729">
                  <a:off x="5113762" y="470653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0" name="Teardrop 969"/>
                <p:cNvSpPr/>
                <p:nvPr/>
              </p:nvSpPr>
              <p:spPr>
                <a:xfrm rot="18989065">
                  <a:off x="5119629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66" name="Group 965"/>
              <p:cNvGrpSpPr/>
              <p:nvPr/>
            </p:nvGrpSpPr>
            <p:grpSpPr>
              <a:xfrm rot="5400000">
                <a:off x="7638647" y="1699462"/>
                <a:ext cx="390481" cy="929865"/>
                <a:chOff x="5104361" y="4698828"/>
                <a:chExt cx="390481" cy="929865"/>
              </a:xfrm>
            </p:grpSpPr>
            <p:sp>
              <p:nvSpPr>
                <p:cNvPr id="967" name="Teardrop 966"/>
                <p:cNvSpPr/>
                <p:nvPr/>
              </p:nvSpPr>
              <p:spPr>
                <a:xfrm rot="8055729">
                  <a:off x="5113211" y="468997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8" name="Teardrop 967"/>
                <p:cNvSpPr/>
                <p:nvPr/>
              </p:nvSpPr>
              <p:spPr>
                <a:xfrm rot="18989065">
                  <a:off x="5119630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52" name="Group 951"/>
            <p:cNvGrpSpPr/>
            <p:nvPr/>
          </p:nvGrpSpPr>
          <p:grpSpPr>
            <a:xfrm>
              <a:off x="6454773" y="4188110"/>
              <a:ext cx="1103742" cy="1117648"/>
              <a:chOff x="6454773" y="4188110"/>
              <a:chExt cx="1103742" cy="1117648"/>
            </a:xfrm>
          </p:grpSpPr>
          <p:grpSp>
            <p:nvGrpSpPr>
              <p:cNvPr id="953" name="Group 952"/>
              <p:cNvGrpSpPr/>
              <p:nvPr/>
            </p:nvGrpSpPr>
            <p:grpSpPr>
              <a:xfrm>
                <a:off x="6454773" y="4188110"/>
                <a:ext cx="1103742" cy="1117648"/>
                <a:chOff x="7368955" y="1710215"/>
                <a:chExt cx="929865" cy="913305"/>
              </a:xfrm>
            </p:grpSpPr>
            <p:grpSp>
              <p:nvGrpSpPr>
                <p:cNvPr id="959" name="Group 958"/>
                <p:cNvGrpSpPr/>
                <p:nvPr/>
              </p:nvGrpSpPr>
              <p:grpSpPr>
                <a:xfrm>
                  <a:off x="7644650" y="1710215"/>
                  <a:ext cx="390481" cy="913305"/>
                  <a:chOff x="5104912" y="4715388"/>
                  <a:chExt cx="390481" cy="913305"/>
                </a:xfrm>
              </p:grpSpPr>
              <p:sp>
                <p:nvSpPr>
                  <p:cNvPr id="963" name="Teardrop 962"/>
                  <p:cNvSpPr/>
                  <p:nvPr/>
                </p:nvSpPr>
                <p:spPr>
                  <a:xfrm rot="8055729">
                    <a:off x="5113762" y="470653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4" name="Teardrop 963"/>
                  <p:cNvSpPr/>
                  <p:nvPr/>
                </p:nvSpPr>
                <p:spPr>
                  <a:xfrm rot="18989065">
                    <a:off x="5119629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60" name="Group 959"/>
                <p:cNvGrpSpPr/>
                <p:nvPr/>
              </p:nvGrpSpPr>
              <p:grpSpPr>
                <a:xfrm rot="5400000">
                  <a:off x="7638647" y="1699462"/>
                  <a:ext cx="390481" cy="929865"/>
                  <a:chOff x="5104361" y="4698828"/>
                  <a:chExt cx="390481" cy="929865"/>
                </a:xfrm>
              </p:grpSpPr>
              <p:sp>
                <p:nvSpPr>
                  <p:cNvPr id="961" name="Teardrop 960"/>
                  <p:cNvSpPr/>
                  <p:nvPr/>
                </p:nvSpPr>
                <p:spPr>
                  <a:xfrm rot="8055729">
                    <a:off x="5113211" y="468997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2" name="Teardrop 961"/>
                  <p:cNvSpPr/>
                  <p:nvPr/>
                </p:nvSpPr>
                <p:spPr>
                  <a:xfrm rot="18989065">
                    <a:off x="5119630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954" name="Group 953"/>
              <p:cNvGrpSpPr/>
              <p:nvPr/>
            </p:nvGrpSpPr>
            <p:grpSpPr>
              <a:xfrm>
                <a:off x="6741454" y="4194008"/>
                <a:ext cx="580046" cy="1086790"/>
                <a:chOff x="2323419" y="4266627"/>
                <a:chExt cx="782868" cy="1273395"/>
              </a:xfrm>
            </p:grpSpPr>
            <p:sp>
              <p:nvSpPr>
                <p:cNvPr id="955" name="Oval 954"/>
                <p:cNvSpPr/>
                <p:nvPr/>
              </p:nvSpPr>
              <p:spPr>
                <a:xfrm>
                  <a:off x="2399548" y="495527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6" name="Oval 955"/>
                <p:cNvSpPr/>
                <p:nvPr/>
              </p:nvSpPr>
              <p:spPr>
                <a:xfrm>
                  <a:off x="2471287" y="4615443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7" name="Oval 956"/>
                <p:cNvSpPr/>
                <p:nvPr/>
              </p:nvSpPr>
              <p:spPr>
                <a:xfrm>
                  <a:off x="2323419" y="4629554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8" name="Oval 957"/>
                <p:cNvSpPr/>
                <p:nvPr/>
              </p:nvSpPr>
              <p:spPr>
                <a:xfrm>
                  <a:off x="2405537" y="426662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971" name="Group 970"/>
          <p:cNvGrpSpPr/>
          <p:nvPr/>
        </p:nvGrpSpPr>
        <p:grpSpPr>
          <a:xfrm>
            <a:off x="4701322" y="4732624"/>
            <a:ext cx="1125557" cy="1133478"/>
            <a:chOff x="6454773" y="4188110"/>
            <a:chExt cx="1125557" cy="1133478"/>
          </a:xfrm>
        </p:grpSpPr>
        <p:grpSp>
          <p:nvGrpSpPr>
            <p:cNvPr id="972" name="Group 971"/>
            <p:cNvGrpSpPr/>
            <p:nvPr/>
          </p:nvGrpSpPr>
          <p:grpSpPr>
            <a:xfrm rot="18962019">
              <a:off x="6476588" y="4203940"/>
              <a:ext cx="1103742" cy="1117648"/>
              <a:chOff x="7368955" y="1710215"/>
              <a:chExt cx="929865" cy="913305"/>
            </a:xfrm>
          </p:grpSpPr>
          <p:grpSp>
            <p:nvGrpSpPr>
              <p:cNvPr id="986" name="Group 985"/>
              <p:cNvGrpSpPr/>
              <p:nvPr/>
            </p:nvGrpSpPr>
            <p:grpSpPr>
              <a:xfrm>
                <a:off x="7644650" y="1710215"/>
                <a:ext cx="390481" cy="913305"/>
                <a:chOff x="5104912" y="4715388"/>
                <a:chExt cx="390481" cy="913305"/>
              </a:xfrm>
            </p:grpSpPr>
            <p:sp>
              <p:nvSpPr>
                <p:cNvPr id="990" name="Teardrop 989"/>
                <p:cNvSpPr/>
                <p:nvPr/>
              </p:nvSpPr>
              <p:spPr>
                <a:xfrm rot="8055729">
                  <a:off x="5113762" y="470653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1" name="Teardrop 990"/>
                <p:cNvSpPr/>
                <p:nvPr/>
              </p:nvSpPr>
              <p:spPr>
                <a:xfrm rot="18989065">
                  <a:off x="5119629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87" name="Group 986"/>
              <p:cNvGrpSpPr/>
              <p:nvPr/>
            </p:nvGrpSpPr>
            <p:grpSpPr>
              <a:xfrm rot="5400000">
                <a:off x="7638647" y="1699462"/>
                <a:ext cx="390481" cy="929865"/>
                <a:chOff x="5104361" y="4698828"/>
                <a:chExt cx="390481" cy="929865"/>
              </a:xfrm>
            </p:grpSpPr>
            <p:sp>
              <p:nvSpPr>
                <p:cNvPr id="988" name="Teardrop 987"/>
                <p:cNvSpPr/>
                <p:nvPr/>
              </p:nvSpPr>
              <p:spPr>
                <a:xfrm rot="8055729">
                  <a:off x="5113211" y="468997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9" name="Teardrop 988"/>
                <p:cNvSpPr/>
                <p:nvPr/>
              </p:nvSpPr>
              <p:spPr>
                <a:xfrm rot="18989065">
                  <a:off x="5119630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73" name="Group 972"/>
            <p:cNvGrpSpPr/>
            <p:nvPr/>
          </p:nvGrpSpPr>
          <p:grpSpPr>
            <a:xfrm>
              <a:off x="6454773" y="4188110"/>
              <a:ext cx="1103742" cy="1117648"/>
              <a:chOff x="6454773" y="4188110"/>
              <a:chExt cx="1103742" cy="1117648"/>
            </a:xfrm>
          </p:grpSpPr>
          <p:grpSp>
            <p:nvGrpSpPr>
              <p:cNvPr id="974" name="Group 973"/>
              <p:cNvGrpSpPr/>
              <p:nvPr/>
            </p:nvGrpSpPr>
            <p:grpSpPr>
              <a:xfrm>
                <a:off x="6454773" y="4188110"/>
                <a:ext cx="1103742" cy="1117648"/>
                <a:chOff x="7368955" y="1710215"/>
                <a:chExt cx="929865" cy="913305"/>
              </a:xfrm>
            </p:grpSpPr>
            <p:grpSp>
              <p:nvGrpSpPr>
                <p:cNvPr id="980" name="Group 979"/>
                <p:cNvGrpSpPr/>
                <p:nvPr/>
              </p:nvGrpSpPr>
              <p:grpSpPr>
                <a:xfrm>
                  <a:off x="7644650" y="1710215"/>
                  <a:ext cx="390481" cy="913305"/>
                  <a:chOff x="5104912" y="4715388"/>
                  <a:chExt cx="390481" cy="913305"/>
                </a:xfrm>
              </p:grpSpPr>
              <p:sp>
                <p:nvSpPr>
                  <p:cNvPr id="984" name="Teardrop 983"/>
                  <p:cNvSpPr/>
                  <p:nvPr/>
                </p:nvSpPr>
                <p:spPr>
                  <a:xfrm rot="8055729">
                    <a:off x="5113762" y="470653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5" name="Teardrop 984"/>
                  <p:cNvSpPr/>
                  <p:nvPr/>
                </p:nvSpPr>
                <p:spPr>
                  <a:xfrm rot="18989065">
                    <a:off x="5119629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81" name="Group 980"/>
                <p:cNvGrpSpPr/>
                <p:nvPr/>
              </p:nvGrpSpPr>
              <p:grpSpPr>
                <a:xfrm rot="5400000">
                  <a:off x="7638647" y="1699462"/>
                  <a:ext cx="390481" cy="929865"/>
                  <a:chOff x="5104361" y="4698828"/>
                  <a:chExt cx="390481" cy="929865"/>
                </a:xfrm>
              </p:grpSpPr>
              <p:sp>
                <p:nvSpPr>
                  <p:cNvPr id="982" name="Teardrop 981"/>
                  <p:cNvSpPr/>
                  <p:nvPr/>
                </p:nvSpPr>
                <p:spPr>
                  <a:xfrm rot="8055729">
                    <a:off x="5113211" y="468997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3" name="Teardrop 982"/>
                  <p:cNvSpPr/>
                  <p:nvPr/>
                </p:nvSpPr>
                <p:spPr>
                  <a:xfrm rot="18989065">
                    <a:off x="5119630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975" name="Group 974"/>
              <p:cNvGrpSpPr/>
              <p:nvPr/>
            </p:nvGrpSpPr>
            <p:grpSpPr>
              <a:xfrm>
                <a:off x="6741454" y="4194008"/>
                <a:ext cx="580046" cy="1086790"/>
                <a:chOff x="2323419" y="4266627"/>
                <a:chExt cx="782868" cy="1273395"/>
              </a:xfrm>
            </p:grpSpPr>
            <p:sp>
              <p:nvSpPr>
                <p:cNvPr id="976" name="Oval 975"/>
                <p:cNvSpPr/>
                <p:nvPr/>
              </p:nvSpPr>
              <p:spPr>
                <a:xfrm>
                  <a:off x="2399548" y="495527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7" name="Oval 976"/>
                <p:cNvSpPr/>
                <p:nvPr/>
              </p:nvSpPr>
              <p:spPr>
                <a:xfrm>
                  <a:off x="2471287" y="4615443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8" name="Oval 977"/>
                <p:cNvSpPr/>
                <p:nvPr/>
              </p:nvSpPr>
              <p:spPr>
                <a:xfrm>
                  <a:off x="2323419" y="4629554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9" name="Oval 978"/>
                <p:cNvSpPr/>
                <p:nvPr/>
              </p:nvSpPr>
              <p:spPr>
                <a:xfrm>
                  <a:off x="2405537" y="426662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992" name="Group 991"/>
          <p:cNvGrpSpPr/>
          <p:nvPr/>
        </p:nvGrpSpPr>
        <p:grpSpPr>
          <a:xfrm>
            <a:off x="3697932" y="5093169"/>
            <a:ext cx="1125557" cy="1133478"/>
            <a:chOff x="6454773" y="4188110"/>
            <a:chExt cx="1125557" cy="1133478"/>
          </a:xfrm>
        </p:grpSpPr>
        <p:grpSp>
          <p:nvGrpSpPr>
            <p:cNvPr id="993" name="Group 992"/>
            <p:cNvGrpSpPr/>
            <p:nvPr/>
          </p:nvGrpSpPr>
          <p:grpSpPr>
            <a:xfrm rot="18962019">
              <a:off x="6476588" y="4203940"/>
              <a:ext cx="1103742" cy="1117648"/>
              <a:chOff x="7368955" y="1710215"/>
              <a:chExt cx="929865" cy="913305"/>
            </a:xfrm>
          </p:grpSpPr>
          <p:grpSp>
            <p:nvGrpSpPr>
              <p:cNvPr id="1007" name="Group 1006"/>
              <p:cNvGrpSpPr/>
              <p:nvPr/>
            </p:nvGrpSpPr>
            <p:grpSpPr>
              <a:xfrm>
                <a:off x="7644650" y="1710215"/>
                <a:ext cx="390481" cy="913305"/>
                <a:chOff x="5104912" y="4715388"/>
                <a:chExt cx="390481" cy="913305"/>
              </a:xfrm>
            </p:grpSpPr>
            <p:sp>
              <p:nvSpPr>
                <p:cNvPr id="1011" name="Teardrop 1010"/>
                <p:cNvSpPr/>
                <p:nvPr/>
              </p:nvSpPr>
              <p:spPr>
                <a:xfrm rot="8055729">
                  <a:off x="5113762" y="470653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2" name="Teardrop 1011"/>
                <p:cNvSpPr/>
                <p:nvPr/>
              </p:nvSpPr>
              <p:spPr>
                <a:xfrm rot="18989065">
                  <a:off x="5119629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08" name="Group 1007"/>
              <p:cNvGrpSpPr/>
              <p:nvPr/>
            </p:nvGrpSpPr>
            <p:grpSpPr>
              <a:xfrm rot="5400000">
                <a:off x="7638647" y="1699462"/>
                <a:ext cx="390481" cy="929865"/>
                <a:chOff x="5104361" y="4698828"/>
                <a:chExt cx="390481" cy="929865"/>
              </a:xfrm>
            </p:grpSpPr>
            <p:sp>
              <p:nvSpPr>
                <p:cNvPr id="1009" name="Teardrop 1008"/>
                <p:cNvSpPr/>
                <p:nvPr/>
              </p:nvSpPr>
              <p:spPr>
                <a:xfrm rot="8055729">
                  <a:off x="5113211" y="468997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0" name="Teardrop 1009"/>
                <p:cNvSpPr/>
                <p:nvPr/>
              </p:nvSpPr>
              <p:spPr>
                <a:xfrm rot="18989065">
                  <a:off x="5119630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94" name="Group 993"/>
            <p:cNvGrpSpPr/>
            <p:nvPr/>
          </p:nvGrpSpPr>
          <p:grpSpPr>
            <a:xfrm>
              <a:off x="6454773" y="4188110"/>
              <a:ext cx="1103742" cy="1117648"/>
              <a:chOff x="6454773" y="4188110"/>
              <a:chExt cx="1103742" cy="1117648"/>
            </a:xfrm>
          </p:grpSpPr>
          <p:grpSp>
            <p:nvGrpSpPr>
              <p:cNvPr id="995" name="Group 994"/>
              <p:cNvGrpSpPr/>
              <p:nvPr/>
            </p:nvGrpSpPr>
            <p:grpSpPr>
              <a:xfrm>
                <a:off x="6454773" y="4188110"/>
                <a:ext cx="1103742" cy="1117648"/>
                <a:chOff x="7368955" y="1710215"/>
                <a:chExt cx="929865" cy="913305"/>
              </a:xfrm>
            </p:grpSpPr>
            <p:grpSp>
              <p:nvGrpSpPr>
                <p:cNvPr id="1001" name="Group 1000"/>
                <p:cNvGrpSpPr/>
                <p:nvPr/>
              </p:nvGrpSpPr>
              <p:grpSpPr>
                <a:xfrm>
                  <a:off x="7644650" y="1710215"/>
                  <a:ext cx="390481" cy="913305"/>
                  <a:chOff x="5104912" y="4715388"/>
                  <a:chExt cx="390481" cy="913305"/>
                </a:xfrm>
              </p:grpSpPr>
              <p:sp>
                <p:nvSpPr>
                  <p:cNvPr id="1005" name="Teardrop 1004"/>
                  <p:cNvSpPr/>
                  <p:nvPr/>
                </p:nvSpPr>
                <p:spPr>
                  <a:xfrm rot="8055729">
                    <a:off x="5113762" y="470653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6" name="Teardrop 1005"/>
                  <p:cNvSpPr/>
                  <p:nvPr/>
                </p:nvSpPr>
                <p:spPr>
                  <a:xfrm rot="18989065">
                    <a:off x="5119629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02" name="Group 1001"/>
                <p:cNvGrpSpPr/>
                <p:nvPr/>
              </p:nvGrpSpPr>
              <p:grpSpPr>
                <a:xfrm rot="5400000">
                  <a:off x="7638647" y="1699462"/>
                  <a:ext cx="390481" cy="929865"/>
                  <a:chOff x="5104361" y="4698828"/>
                  <a:chExt cx="390481" cy="929865"/>
                </a:xfrm>
              </p:grpSpPr>
              <p:sp>
                <p:nvSpPr>
                  <p:cNvPr id="1003" name="Teardrop 1002"/>
                  <p:cNvSpPr/>
                  <p:nvPr/>
                </p:nvSpPr>
                <p:spPr>
                  <a:xfrm rot="8055729">
                    <a:off x="5113211" y="468997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4" name="Teardrop 1003"/>
                  <p:cNvSpPr/>
                  <p:nvPr/>
                </p:nvSpPr>
                <p:spPr>
                  <a:xfrm rot="18989065">
                    <a:off x="5119630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996" name="Group 995"/>
              <p:cNvGrpSpPr/>
              <p:nvPr/>
            </p:nvGrpSpPr>
            <p:grpSpPr>
              <a:xfrm>
                <a:off x="6741454" y="4194008"/>
                <a:ext cx="580046" cy="1086790"/>
                <a:chOff x="2323419" y="4266627"/>
                <a:chExt cx="782868" cy="1273395"/>
              </a:xfrm>
            </p:grpSpPr>
            <p:sp>
              <p:nvSpPr>
                <p:cNvPr id="997" name="Oval 996"/>
                <p:cNvSpPr/>
                <p:nvPr/>
              </p:nvSpPr>
              <p:spPr>
                <a:xfrm>
                  <a:off x="2399548" y="495527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8" name="Oval 997"/>
                <p:cNvSpPr/>
                <p:nvPr/>
              </p:nvSpPr>
              <p:spPr>
                <a:xfrm>
                  <a:off x="2471287" y="4615443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9" name="Oval 998"/>
                <p:cNvSpPr/>
                <p:nvPr/>
              </p:nvSpPr>
              <p:spPr>
                <a:xfrm>
                  <a:off x="2323419" y="4629554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0" name="Oval 999"/>
                <p:cNvSpPr/>
                <p:nvPr/>
              </p:nvSpPr>
              <p:spPr>
                <a:xfrm>
                  <a:off x="2405537" y="426662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013" name="Group 1012"/>
          <p:cNvGrpSpPr/>
          <p:nvPr/>
        </p:nvGrpSpPr>
        <p:grpSpPr>
          <a:xfrm>
            <a:off x="4447008" y="5157803"/>
            <a:ext cx="1125557" cy="1133478"/>
            <a:chOff x="6454773" y="4188110"/>
            <a:chExt cx="1125557" cy="1133478"/>
          </a:xfrm>
        </p:grpSpPr>
        <p:grpSp>
          <p:nvGrpSpPr>
            <p:cNvPr id="1014" name="Group 1013"/>
            <p:cNvGrpSpPr/>
            <p:nvPr/>
          </p:nvGrpSpPr>
          <p:grpSpPr>
            <a:xfrm rot="18962019">
              <a:off x="6476588" y="4203940"/>
              <a:ext cx="1103742" cy="1117648"/>
              <a:chOff x="7368955" y="1710215"/>
              <a:chExt cx="929865" cy="913305"/>
            </a:xfrm>
          </p:grpSpPr>
          <p:grpSp>
            <p:nvGrpSpPr>
              <p:cNvPr id="1028" name="Group 1027"/>
              <p:cNvGrpSpPr/>
              <p:nvPr/>
            </p:nvGrpSpPr>
            <p:grpSpPr>
              <a:xfrm>
                <a:off x="7644650" y="1710215"/>
                <a:ext cx="390481" cy="913305"/>
                <a:chOff x="5104912" y="4715388"/>
                <a:chExt cx="390481" cy="913305"/>
              </a:xfrm>
            </p:grpSpPr>
            <p:sp>
              <p:nvSpPr>
                <p:cNvPr id="1032" name="Teardrop 1031"/>
                <p:cNvSpPr/>
                <p:nvPr/>
              </p:nvSpPr>
              <p:spPr>
                <a:xfrm rot="8055729">
                  <a:off x="5113762" y="470653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3" name="Teardrop 1032"/>
                <p:cNvSpPr/>
                <p:nvPr/>
              </p:nvSpPr>
              <p:spPr>
                <a:xfrm rot="18989065">
                  <a:off x="5119629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9" name="Group 1028"/>
              <p:cNvGrpSpPr/>
              <p:nvPr/>
            </p:nvGrpSpPr>
            <p:grpSpPr>
              <a:xfrm rot="5400000">
                <a:off x="7638647" y="1699462"/>
                <a:ext cx="390481" cy="929865"/>
                <a:chOff x="5104361" y="4698828"/>
                <a:chExt cx="390481" cy="929865"/>
              </a:xfrm>
            </p:grpSpPr>
            <p:sp>
              <p:nvSpPr>
                <p:cNvPr id="1030" name="Teardrop 1029"/>
                <p:cNvSpPr/>
                <p:nvPr/>
              </p:nvSpPr>
              <p:spPr>
                <a:xfrm rot="8055729">
                  <a:off x="5113211" y="468997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1" name="Teardrop 1030"/>
                <p:cNvSpPr/>
                <p:nvPr/>
              </p:nvSpPr>
              <p:spPr>
                <a:xfrm rot="18989065">
                  <a:off x="5119630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15" name="Group 1014"/>
            <p:cNvGrpSpPr/>
            <p:nvPr/>
          </p:nvGrpSpPr>
          <p:grpSpPr>
            <a:xfrm>
              <a:off x="6454773" y="4188110"/>
              <a:ext cx="1103742" cy="1117648"/>
              <a:chOff x="6454773" y="4188110"/>
              <a:chExt cx="1103742" cy="1117648"/>
            </a:xfrm>
          </p:grpSpPr>
          <p:grpSp>
            <p:nvGrpSpPr>
              <p:cNvPr id="1016" name="Group 1015"/>
              <p:cNvGrpSpPr/>
              <p:nvPr/>
            </p:nvGrpSpPr>
            <p:grpSpPr>
              <a:xfrm>
                <a:off x="6454773" y="4188110"/>
                <a:ext cx="1103742" cy="1117648"/>
                <a:chOff x="7368955" y="1710215"/>
                <a:chExt cx="929865" cy="913305"/>
              </a:xfrm>
            </p:grpSpPr>
            <p:grpSp>
              <p:nvGrpSpPr>
                <p:cNvPr id="1022" name="Group 1021"/>
                <p:cNvGrpSpPr/>
                <p:nvPr/>
              </p:nvGrpSpPr>
              <p:grpSpPr>
                <a:xfrm>
                  <a:off x="7644650" y="1710215"/>
                  <a:ext cx="390481" cy="913305"/>
                  <a:chOff x="5104912" y="4715388"/>
                  <a:chExt cx="390481" cy="913305"/>
                </a:xfrm>
              </p:grpSpPr>
              <p:sp>
                <p:nvSpPr>
                  <p:cNvPr id="1026" name="Teardrop 1025"/>
                  <p:cNvSpPr/>
                  <p:nvPr/>
                </p:nvSpPr>
                <p:spPr>
                  <a:xfrm rot="8055729">
                    <a:off x="5113762" y="470653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7" name="Teardrop 1026"/>
                  <p:cNvSpPr/>
                  <p:nvPr/>
                </p:nvSpPr>
                <p:spPr>
                  <a:xfrm rot="18989065">
                    <a:off x="5119629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23" name="Group 1022"/>
                <p:cNvGrpSpPr/>
                <p:nvPr/>
              </p:nvGrpSpPr>
              <p:grpSpPr>
                <a:xfrm rot="5400000">
                  <a:off x="7638647" y="1699462"/>
                  <a:ext cx="390481" cy="929865"/>
                  <a:chOff x="5104361" y="4698828"/>
                  <a:chExt cx="390481" cy="929865"/>
                </a:xfrm>
              </p:grpSpPr>
              <p:sp>
                <p:nvSpPr>
                  <p:cNvPr id="1024" name="Teardrop 1023"/>
                  <p:cNvSpPr/>
                  <p:nvPr/>
                </p:nvSpPr>
                <p:spPr>
                  <a:xfrm rot="8055729">
                    <a:off x="5113211" y="468997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5" name="Teardrop 1024"/>
                  <p:cNvSpPr/>
                  <p:nvPr/>
                </p:nvSpPr>
                <p:spPr>
                  <a:xfrm rot="18989065">
                    <a:off x="5119630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017" name="Group 1016"/>
              <p:cNvGrpSpPr/>
              <p:nvPr/>
            </p:nvGrpSpPr>
            <p:grpSpPr>
              <a:xfrm>
                <a:off x="6741454" y="4194008"/>
                <a:ext cx="580046" cy="1086790"/>
                <a:chOff x="2323419" y="4266627"/>
                <a:chExt cx="782868" cy="1273395"/>
              </a:xfrm>
            </p:grpSpPr>
            <p:sp>
              <p:nvSpPr>
                <p:cNvPr id="1018" name="Oval 1017"/>
                <p:cNvSpPr/>
                <p:nvPr/>
              </p:nvSpPr>
              <p:spPr>
                <a:xfrm>
                  <a:off x="2399548" y="495527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9" name="Oval 1018"/>
                <p:cNvSpPr/>
                <p:nvPr/>
              </p:nvSpPr>
              <p:spPr>
                <a:xfrm>
                  <a:off x="2471287" y="4615443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0" name="Oval 1019"/>
                <p:cNvSpPr/>
                <p:nvPr/>
              </p:nvSpPr>
              <p:spPr>
                <a:xfrm>
                  <a:off x="2323419" y="4629554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1" name="Oval 1020"/>
                <p:cNvSpPr/>
                <p:nvPr/>
              </p:nvSpPr>
              <p:spPr>
                <a:xfrm>
                  <a:off x="2405537" y="426662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034" name="Rectangle 1033"/>
          <p:cNvSpPr/>
          <p:nvPr/>
        </p:nvSpPr>
        <p:spPr>
          <a:xfrm>
            <a:off x="6018140" y="4157181"/>
            <a:ext cx="29465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~340 basis functions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619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9" dur="5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3" dur="50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1" dur="500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5" dur="500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1" dur="500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4" dur="500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5" dur="500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9" dur="500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2" dur="50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3" dur="50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6" dur="500" fill="hold"/>
                                        <p:tgtEl>
                                          <p:spTgt spid="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7" dur="500" fill="hold"/>
                                        <p:tgtEl>
                                          <p:spTgt spid="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0" dur="500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1" dur="500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4" dur="500" fill="hold"/>
                                        <p:tgtEl>
                                          <p:spTgt spid="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5" dur="500" fill="hold"/>
                                        <p:tgtEl>
                                          <p:spTgt spid="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8" dur="500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9" dur="500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2" dur="500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3" dur="500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6" dur="500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7" dur="500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0" dur="500" fill="hold"/>
                                        <p:tgtEl>
                                          <p:spTgt spid="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1" dur="500" fill="hold"/>
                                        <p:tgtEl>
                                          <p:spTgt spid="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4" dur="500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5" dur="500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8" dur="500" fill="hold"/>
                                        <p:tgtEl>
                                          <p:spTgt spid="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9" dur="500" fill="hold"/>
                                        <p:tgtEl>
                                          <p:spTgt spid="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2" dur="500" fill="hold"/>
                                        <p:tgtEl>
                                          <p:spTgt spid="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3" dur="500" fill="hold"/>
                                        <p:tgtEl>
                                          <p:spTgt spid="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6" dur="500" fill="hold"/>
                                        <p:tgtEl>
                                          <p:spTgt spid="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7" dur="500" fill="hold"/>
                                        <p:tgtEl>
                                          <p:spTgt spid="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2" dur="500" fill="hold"/>
                                        <p:tgtEl>
                                          <p:spTgt spid="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3" dur="500" fill="hold"/>
                                        <p:tgtEl>
                                          <p:spTgt spid="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6" dur="500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7" dur="500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0" dur="500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1" dur="500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4" dur="500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5" dur="500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8" dur="5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9" dur="5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2" dur="500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3" dur="500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6" dur="500" fill="hold"/>
                                        <p:tgtEl>
                                          <p:spTgt spid="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7" dur="500" fill="hold"/>
                                        <p:tgtEl>
                                          <p:spTgt spid="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0" dur="500" fill="hold"/>
                                        <p:tgtEl>
                                          <p:spTgt spid="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1" dur="500" fill="hold"/>
                                        <p:tgtEl>
                                          <p:spTgt spid="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4" dur="500" fill="hold"/>
                                        <p:tgtEl>
                                          <p:spTgt spid="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5" dur="500" fill="hold"/>
                                        <p:tgtEl>
                                          <p:spTgt spid="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8" dur="500" fill="hold"/>
                                        <p:tgtEl>
                                          <p:spTgt spid="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9" dur="500" fill="hold"/>
                                        <p:tgtEl>
                                          <p:spTgt spid="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2" dur="500" fill="hold"/>
                                        <p:tgtEl>
                                          <p:spTgt spid="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3" dur="500" fill="hold"/>
                                        <p:tgtEl>
                                          <p:spTgt spid="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6" dur="500" fill="hold"/>
                                        <p:tgtEl>
                                          <p:spTgt spid="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7" dur="500" fill="hold"/>
                                        <p:tgtEl>
                                          <p:spTgt spid="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0" dur="500" fill="hold"/>
                                        <p:tgtEl>
                                          <p:spTgt spid="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1" dur="500" fill="hold"/>
                                        <p:tgtEl>
                                          <p:spTgt spid="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4" dur="500" fill="hold"/>
                                        <p:tgtEl>
                                          <p:spTgt spid="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5" dur="500" fill="hold"/>
                                        <p:tgtEl>
                                          <p:spTgt spid="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8" dur="5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9" dur="5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2" dur="500" fill="hold"/>
                                        <p:tgtEl>
                                          <p:spTgt spid="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3" dur="500" fill="hold"/>
                                        <p:tgtEl>
                                          <p:spTgt spid="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6" dur="500" fill="hold"/>
                                        <p:tgtEl>
                                          <p:spTgt spid="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7" dur="500" fill="hold"/>
                                        <p:tgtEl>
                                          <p:spTgt spid="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0" dur="500" fill="hold"/>
                                        <p:tgtEl>
                                          <p:spTgt spid="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1" dur="500" fill="hold"/>
                                        <p:tgtEl>
                                          <p:spTgt spid="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4" dur="500" fill="hold"/>
                                        <p:tgtEl>
                                          <p:spTgt spid="1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5" dur="500" fill="hold"/>
                                        <p:tgtEl>
                                          <p:spTgt spid="1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0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1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7" grpId="0"/>
      <p:bldP spid="72" grpId="0"/>
      <p:bldP spid="73" grpId="0"/>
      <p:bldP spid="77" grpId="0"/>
      <p:bldP spid="78" grpId="0"/>
      <p:bldP spid="82" grpId="0"/>
      <p:bldP spid="83" grpId="0"/>
      <p:bldP spid="87" grpId="0"/>
      <p:bldP spid="88" grpId="0"/>
      <p:bldP spid="92" grpId="0"/>
      <p:bldP spid="93" grpId="0"/>
      <p:bldP spid="99" grpId="0"/>
      <p:bldP spid="100" grpId="0"/>
      <p:bldP spid="104" grpId="0"/>
      <p:bldP spid="105" grpId="0"/>
      <p:bldP spid="109" grpId="0"/>
      <p:bldP spid="110" grpId="0"/>
      <p:bldP spid="115" grpId="0"/>
      <p:bldP spid="116" grpId="0"/>
      <p:bldP spid="138" grpId="0"/>
      <p:bldP spid="139" grpId="0"/>
      <p:bldP spid="142" grpId="0"/>
      <p:bldP spid="145" grpId="0"/>
      <p:bldP spid="147" grpId="0"/>
      <p:bldP spid="253" grpId="0" animBg="1"/>
      <p:bldP spid="254" grpId="0" animBg="1"/>
      <p:bldP spid="255" grpId="0" animBg="1"/>
      <p:bldP spid="256" grpId="0" animBg="1"/>
      <p:bldP spid="257" grpId="0" animBg="1"/>
      <p:bldP spid="258" grpId="0" animBg="1"/>
      <p:bldP spid="259" grpId="0" animBg="1"/>
      <p:bldP spid="261" grpId="0" animBg="1"/>
      <p:bldP spid="262" grpId="0" animBg="1"/>
      <p:bldP spid="263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6" grpId="0" animBg="1"/>
      <p:bldP spid="277" grpId="0" animBg="1"/>
      <p:bldP spid="278" grpId="0" animBg="1"/>
      <p:bldP spid="489" grpId="0"/>
      <p:bldP spid="490" grpId="0"/>
      <p:bldP spid="491" grpId="0"/>
      <p:bldP spid="669" grpId="0"/>
      <p:bldP spid="10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144856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So for this molecule with the chosen basis set: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340 AOs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340 MOs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Computational MO Theory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369325" y="3878240"/>
            <a:ext cx="6491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20452" y="3894367"/>
            <a:ext cx="296333" cy="4797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6006341" y="4345923"/>
            <a:ext cx="296333" cy="465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060897" y="3880257"/>
            <a:ext cx="296333" cy="465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060897" y="4345923"/>
            <a:ext cx="296333" cy="4797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357230" y="4808768"/>
            <a:ext cx="6491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302674" y="4360034"/>
            <a:ext cx="296333" cy="4797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699802" y="2823131"/>
            <a:ext cx="6491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348913" y="2823131"/>
            <a:ext cx="296333" cy="4797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348913" y="3302909"/>
            <a:ext cx="296333" cy="465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03469" y="2837243"/>
            <a:ext cx="296333" cy="465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599007" y="4822879"/>
            <a:ext cx="6491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248118" y="4822879"/>
            <a:ext cx="296333" cy="4797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7248118" y="5302657"/>
            <a:ext cx="296333" cy="465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6302674" y="4836991"/>
            <a:ext cx="296333" cy="465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302674" y="5302657"/>
            <a:ext cx="296333" cy="4797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599007" y="5765502"/>
            <a:ext cx="6491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471781" y="3409534"/>
            <a:ext cx="49384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endParaRPr lang="en-US" sz="2400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6403469" y="3302909"/>
            <a:ext cx="100566" cy="2235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923791" y="3757287"/>
            <a:ext cx="425122" cy="14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6316785" y="3884873"/>
            <a:ext cx="368675" cy="4610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Rectangle 5"/>
          <p:cNvSpPr>
            <a:spLocks noChangeArrowheads="1"/>
          </p:cNvSpPr>
          <p:nvPr/>
        </p:nvSpPr>
        <p:spPr bwMode="auto">
          <a:xfrm>
            <a:off x="228600" y="2641706"/>
            <a:ext cx="4669971" cy="421629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170 e-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85 of the MOs are occupied (up to 2 e-/MO)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255 of the MOs are “virtual” (empty)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The highest occupied MO (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HOMO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) and the lowest unoccupied MO (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LUMO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) is where most of the chemistry happens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Valence MOs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415564" y="4910667"/>
            <a:ext cx="281991" cy="4596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7155502" y="4905230"/>
            <a:ext cx="281991" cy="4596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H="1">
            <a:off x="6635293" y="5667830"/>
            <a:ext cx="5564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70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1"/>
            <a:ext cx="8686800" cy="117716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There are 340 </a:t>
            </a:r>
            <a:r>
              <a:rPr lang="en-GB" sz="3200" i="1" dirty="0" err="1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r>
              <a:rPr lang="en-GB" sz="3200" i="1" baseline="-25000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GB" sz="3200" i="1" baseline="-25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for this molecule in the chosen basis set </a:t>
            </a: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Computational MO Theory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095" y="1983014"/>
            <a:ext cx="2722235" cy="1301540"/>
          </a:xfrm>
          <a:prstGeom prst="rect">
            <a:avLst/>
          </a:prstGeom>
        </p:spPr>
      </p:pic>
      <p:sp>
        <p:nvSpPr>
          <p:cNvPr id="3" name="Right Brace 2"/>
          <p:cNvSpPr/>
          <p:nvPr/>
        </p:nvSpPr>
        <p:spPr>
          <a:xfrm rot="5400000">
            <a:off x="4260949" y="2767080"/>
            <a:ext cx="520095" cy="150666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14096" y="3701152"/>
            <a:ext cx="245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340 term in the sum too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03718" y="4454374"/>
            <a:ext cx="8686800" cy="117716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GB" sz="2800" i="1" dirty="0" err="1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GB" sz="2800" i="1" baseline="-25000" dirty="0" err="1">
                <a:solidFill>
                  <a:srgbClr val="000000"/>
                </a:solidFill>
                <a:latin typeface="Times New Roman" pitchFamily="18" charset="0"/>
              </a:rPr>
              <a:t>m,i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are called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MO coefficients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i="1" dirty="0" err="1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GB" sz="2800" i="1" baseline="-25000" dirty="0" err="1">
                <a:solidFill>
                  <a:srgbClr val="000000"/>
                </a:solidFill>
                <a:latin typeface="Times New Roman" pitchFamily="18" charset="0"/>
              </a:rPr>
              <a:t>m,i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can be arranged in a 340 340 matrix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endParaRPr lang="en-GB" sz="24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143935" y="5573485"/>
            <a:ext cx="8686800" cy="595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But how do we find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??</a:t>
            </a:r>
            <a:endParaRPr lang="en-GB" sz="24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50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975790"/>
            <a:ext cx="8686800" cy="111266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3. Inset the LCAO expansion into the Schrodinger equation: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Computational MO Theory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71512" b="91887"/>
          <a:stretch/>
        </p:blipFill>
        <p:spPr>
          <a:xfrm>
            <a:off x="2515819" y="1342582"/>
            <a:ext cx="1729618" cy="55638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l="1" t="10934" r="38043" b="73899"/>
          <a:stretch/>
        </p:blipFill>
        <p:spPr>
          <a:xfrm>
            <a:off x="36306" y="1850588"/>
            <a:ext cx="3761618" cy="104019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/>
          <a:srcRect l="1" t="30335" r="26887" b="55556"/>
          <a:stretch/>
        </p:blipFill>
        <p:spPr>
          <a:xfrm>
            <a:off x="36305" y="2890778"/>
            <a:ext cx="4438951" cy="96761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/>
          <a:srcRect l="1" t="48324" r="26887" b="36156"/>
          <a:stretch/>
        </p:blipFill>
        <p:spPr>
          <a:xfrm>
            <a:off x="55660" y="3846305"/>
            <a:ext cx="4438951" cy="106438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/>
          <a:srcRect t="67265" r="3778" b="18802"/>
          <a:stretch/>
        </p:blipFill>
        <p:spPr>
          <a:xfrm>
            <a:off x="36305" y="4910686"/>
            <a:ext cx="5841992" cy="95552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/>
          <a:srcRect t="85313" r="35852" b="225"/>
          <a:stretch/>
        </p:blipFill>
        <p:spPr>
          <a:xfrm>
            <a:off x="103718" y="5866191"/>
            <a:ext cx="3894658" cy="99180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985575" y="3116757"/>
            <a:ext cx="28296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Left multiply by </a:t>
            </a:r>
            <a:r>
              <a:rPr lang="en-GB" sz="2400" i="1" dirty="0" err="1">
                <a:solidFill>
                  <a:srgbClr val="000000"/>
                </a:solidFill>
                <a:latin typeface="Symbol" charset="2"/>
                <a:cs typeface="Symbol" charset="2"/>
              </a:rPr>
              <a:t>f</a:t>
            </a:r>
            <a:r>
              <a:rPr lang="en-GB" sz="2400" i="1" baseline="-25000" dirty="0" err="1">
                <a:solidFill>
                  <a:srgbClr val="000000"/>
                </a:solidFill>
                <a:latin typeface="Symbol" charset="2"/>
                <a:cs typeface="Symbol" charset="2"/>
              </a:rPr>
              <a:t>m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*</a:t>
            </a:r>
            <a:endParaRPr lang="en-US" sz="2400" i="1" dirty="0"/>
          </a:p>
        </p:txBody>
      </p:sp>
      <p:sp>
        <p:nvSpPr>
          <p:cNvPr id="26" name="Rectangle 25"/>
          <p:cNvSpPr/>
          <p:nvPr/>
        </p:nvSpPr>
        <p:spPr>
          <a:xfrm>
            <a:off x="5985575" y="4140015"/>
            <a:ext cx="15030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Rearrange</a:t>
            </a:r>
            <a:endParaRPr lang="en-US" sz="2400" i="1" dirty="0"/>
          </a:p>
        </p:txBody>
      </p:sp>
      <p:sp>
        <p:nvSpPr>
          <p:cNvPr id="27" name="Rectangle 26"/>
          <p:cNvSpPr/>
          <p:nvPr/>
        </p:nvSpPr>
        <p:spPr>
          <a:xfrm>
            <a:off x="5985575" y="5138056"/>
            <a:ext cx="13321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Integrate</a:t>
            </a:r>
            <a:endParaRPr lang="en-US" sz="2400" i="1" dirty="0"/>
          </a:p>
        </p:txBody>
      </p:sp>
      <p:sp>
        <p:nvSpPr>
          <p:cNvPr id="28" name="Rectangle 27"/>
          <p:cNvSpPr/>
          <p:nvPr/>
        </p:nvSpPr>
        <p:spPr>
          <a:xfrm>
            <a:off x="5985575" y="6099811"/>
            <a:ext cx="16186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Abbreviate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82695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6" grpId="0"/>
      <p:bldP spid="27" grpId="0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048360"/>
            <a:ext cx="8686800" cy="111266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3. Inset the LCAO expansion into the Schrodinger equation: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Computational MO Theory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71512" b="91887"/>
          <a:stretch/>
        </p:blipFill>
        <p:spPr>
          <a:xfrm>
            <a:off x="2406964" y="1427247"/>
            <a:ext cx="1729618" cy="55638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/>
          <a:srcRect t="85313" r="35852" b="225"/>
          <a:stretch/>
        </p:blipFill>
        <p:spPr>
          <a:xfrm>
            <a:off x="484188" y="2161021"/>
            <a:ext cx="3894658" cy="991809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4506706" y="2434585"/>
            <a:ext cx="16186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Abbreviate</a:t>
            </a:r>
            <a:endParaRPr lang="en-US" sz="2400" i="1" dirty="0"/>
          </a:p>
        </p:txBody>
      </p:sp>
      <p:sp>
        <p:nvSpPr>
          <p:cNvPr id="27" name="Rectangle 26"/>
          <p:cNvSpPr/>
          <p:nvPr/>
        </p:nvSpPr>
        <p:spPr>
          <a:xfrm>
            <a:off x="3749604" y="3482031"/>
            <a:ext cx="4751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Schrodinger equation in matrix form</a:t>
            </a:r>
            <a:endParaRPr lang="en-US" sz="2400" i="1" dirty="0"/>
          </a:p>
        </p:txBody>
      </p:sp>
      <p:sp>
        <p:nvSpPr>
          <p:cNvPr id="14" name="Rectangle 13"/>
          <p:cNvSpPr/>
          <p:nvPr/>
        </p:nvSpPr>
        <p:spPr>
          <a:xfrm>
            <a:off x="955900" y="3340607"/>
            <a:ext cx="2590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HC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SCE</a:t>
            </a:r>
            <a:endParaRPr lang="en-US" sz="4000" b="1" i="1" dirty="0"/>
          </a:p>
        </p:txBody>
      </p:sp>
      <p:sp>
        <p:nvSpPr>
          <p:cNvPr id="17" name="Rectangle 16"/>
          <p:cNvSpPr/>
          <p:nvPr/>
        </p:nvSpPr>
        <p:spPr>
          <a:xfrm>
            <a:off x="103718" y="4634178"/>
            <a:ext cx="2657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Hamiltonian matrix</a:t>
            </a:r>
            <a:endParaRPr lang="en-US" sz="2400" i="1" dirty="0"/>
          </a:p>
        </p:txBody>
      </p:sp>
      <p:sp>
        <p:nvSpPr>
          <p:cNvPr id="18" name="Rectangle 17"/>
          <p:cNvSpPr/>
          <p:nvPr/>
        </p:nvSpPr>
        <p:spPr>
          <a:xfrm>
            <a:off x="1348183" y="4172513"/>
            <a:ext cx="16064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MO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Coefs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  <a:endParaRPr lang="en-US" sz="2400" i="1" dirty="0"/>
          </a:p>
        </p:txBody>
      </p:sp>
      <p:sp>
        <p:nvSpPr>
          <p:cNvPr id="20" name="Rectangle 19"/>
          <p:cNvSpPr/>
          <p:nvPr/>
        </p:nvSpPr>
        <p:spPr>
          <a:xfrm>
            <a:off x="2835842" y="4647975"/>
            <a:ext cx="23724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“Overlap” matrix</a:t>
            </a:r>
            <a:endParaRPr lang="en-US" sz="2400" i="1" dirty="0"/>
          </a:p>
        </p:txBody>
      </p:sp>
      <p:sp>
        <p:nvSpPr>
          <p:cNvPr id="21" name="Rectangle 20"/>
          <p:cNvSpPr/>
          <p:nvPr/>
        </p:nvSpPr>
        <p:spPr>
          <a:xfrm>
            <a:off x="3559375" y="4172513"/>
            <a:ext cx="18312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MO energies</a:t>
            </a:r>
            <a:endParaRPr lang="en-US" sz="2400" i="1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822476" y="4048493"/>
            <a:ext cx="387048" cy="729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8" idx="0"/>
          </p:cNvCxnSpPr>
          <p:nvPr/>
        </p:nvCxnSpPr>
        <p:spPr>
          <a:xfrm flipH="1" flipV="1">
            <a:off x="1741714" y="3943696"/>
            <a:ext cx="409690" cy="2288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2636762" y="3943696"/>
            <a:ext cx="909310" cy="8339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3362476" y="3943696"/>
            <a:ext cx="556381" cy="3259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701898" y="5470375"/>
            <a:ext cx="8016949" cy="111266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Different approximation for elements of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result in different quantum chemistry methodologies</a:t>
            </a:r>
          </a:p>
        </p:txBody>
      </p:sp>
    </p:spTree>
    <p:extLst>
      <p:ext uri="{BB962C8B-B14F-4D97-AF65-F5344CB8AC3E}">
        <p14:creationId xmlns:p14="http://schemas.microsoft.com/office/powerpoint/2010/main" val="54987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4" grpId="0"/>
      <p:bldP spid="17" grpId="0"/>
      <p:bldP spid="18" grpId="0"/>
      <p:bldP spid="20" grpId="0"/>
      <p:bldP spid="21" grpId="0"/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048361"/>
            <a:ext cx="8686800" cy="53611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4. Solve for C and E by “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diagonalization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”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Computational MO Theory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794000" y="1683562"/>
            <a:ext cx="2590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HC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SCE</a:t>
            </a:r>
            <a:endParaRPr lang="en-US" sz="4000" b="1" i="1" dirty="0"/>
          </a:p>
        </p:txBody>
      </p:sp>
      <p:sp>
        <p:nvSpPr>
          <p:cNvPr id="19" name="Rectangle 18"/>
          <p:cNvSpPr/>
          <p:nvPr/>
        </p:nvSpPr>
        <p:spPr>
          <a:xfrm>
            <a:off x="2914953" y="2920007"/>
            <a:ext cx="23048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HC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CE</a:t>
            </a:r>
            <a:endParaRPr lang="en-US" sz="4000" b="1" i="1" dirty="0"/>
          </a:p>
        </p:txBody>
      </p:sp>
      <p:sp>
        <p:nvSpPr>
          <p:cNvPr id="22" name="Rectangle 21"/>
          <p:cNvSpPr/>
          <p:nvPr/>
        </p:nvSpPr>
        <p:spPr>
          <a:xfrm>
            <a:off x="2870393" y="4176288"/>
            <a:ext cx="25137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GB" sz="4000" baseline="30000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HC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endParaRPr lang="en-US" sz="4000" b="1" i="1" dirty="0"/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1075266" y="2399222"/>
            <a:ext cx="6109305" cy="53611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Orthonormalize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the AO basis:</a:t>
            </a: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1082526" y="3640172"/>
            <a:ext cx="6109305" cy="53611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Left multiply by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GB" sz="2400" baseline="30000" dirty="0">
                <a:solidFill>
                  <a:srgbClr val="000000"/>
                </a:solidFill>
                <a:latin typeface="Times New Roman" pitchFamily="18" charset="0"/>
              </a:rPr>
              <a:t>-1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GB" sz="2400" baseline="30000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980926" y="4894861"/>
            <a:ext cx="6109305" cy="18784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is a diagonal matrix of MO energies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Eigenvalues of </a:t>
            </a:r>
            <a:r>
              <a:rPr lang="en-GB" sz="2200" b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is said to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diagonalize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Eigenvectors of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87085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24" grpId="0"/>
      <p:bldP spid="28" grpId="0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Model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12231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Our model of an atom is layers of 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atomic orbitals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(AOs):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364362" y="2563254"/>
            <a:ext cx="396056" cy="921309"/>
            <a:chOff x="5096355" y="4707384"/>
            <a:chExt cx="396056" cy="921309"/>
          </a:xfrm>
        </p:grpSpPr>
        <p:sp>
          <p:nvSpPr>
            <p:cNvPr id="6" name="Teardrop 5"/>
            <p:cNvSpPr/>
            <p:nvPr/>
          </p:nvSpPr>
          <p:spPr>
            <a:xfrm rot="8055729">
              <a:off x="5105205" y="4698534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ardrop 9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 rot="5400000">
            <a:off x="4354946" y="2558742"/>
            <a:ext cx="396056" cy="921309"/>
            <a:chOff x="5096355" y="4707384"/>
            <a:chExt cx="396056" cy="921309"/>
          </a:xfrm>
        </p:grpSpPr>
        <p:sp>
          <p:nvSpPr>
            <p:cNvPr id="13" name="Teardrop 12"/>
            <p:cNvSpPr/>
            <p:nvPr/>
          </p:nvSpPr>
          <p:spPr>
            <a:xfrm rot="8055729">
              <a:off x="5105205" y="4698534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ardrop 13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342440" y="2836523"/>
            <a:ext cx="501187" cy="371310"/>
            <a:chOff x="3062501" y="4638134"/>
            <a:chExt cx="501187" cy="371310"/>
          </a:xfrm>
        </p:grpSpPr>
        <p:sp>
          <p:nvSpPr>
            <p:cNvPr id="11" name="Oval 10"/>
            <p:cNvSpPr/>
            <p:nvPr/>
          </p:nvSpPr>
          <p:spPr>
            <a:xfrm>
              <a:off x="3146778" y="4652245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062501" y="4638134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Oval 17"/>
          <p:cNvSpPr/>
          <p:nvPr/>
        </p:nvSpPr>
        <p:spPr>
          <a:xfrm>
            <a:off x="4468310" y="2924822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307918" y="2851865"/>
            <a:ext cx="520148" cy="3571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254963" y="2787740"/>
            <a:ext cx="639343" cy="4821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4195474" y="2234575"/>
            <a:ext cx="684062" cy="1569642"/>
            <a:chOff x="5096355" y="4707384"/>
            <a:chExt cx="396056" cy="921309"/>
          </a:xfrm>
        </p:grpSpPr>
        <p:sp>
          <p:nvSpPr>
            <p:cNvPr id="22" name="Teardrop 21"/>
            <p:cNvSpPr/>
            <p:nvPr/>
          </p:nvSpPr>
          <p:spPr>
            <a:xfrm rot="8055729">
              <a:off x="5105205" y="4698534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ardrop 22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 rot="5400000">
            <a:off x="4201484" y="2209649"/>
            <a:ext cx="674762" cy="1591272"/>
            <a:chOff x="5096355" y="4707384"/>
            <a:chExt cx="396056" cy="921309"/>
          </a:xfrm>
        </p:grpSpPr>
        <p:sp>
          <p:nvSpPr>
            <p:cNvPr id="25" name="Teardrop 24"/>
            <p:cNvSpPr/>
            <p:nvPr/>
          </p:nvSpPr>
          <p:spPr>
            <a:xfrm rot="8055729">
              <a:off x="5105205" y="4698534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ardrop 25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064905" y="2643429"/>
            <a:ext cx="865643" cy="632604"/>
            <a:chOff x="3062501" y="4638134"/>
            <a:chExt cx="501187" cy="371310"/>
          </a:xfrm>
        </p:grpSpPr>
        <p:sp>
          <p:nvSpPr>
            <p:cNvPr id="28" name="Oval 27"/>
            <p:cNvSpPr/>
            <p:nvPr/>
          </p:nvSpPr>
          <p:spPr>
            <a:xfrm>
              <a:off x="3146778" y="4652245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062501" y="4638134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739399" y="2248686"/>
            <a:ext cx="1591272" cy="1569642"/>
            <a:chOff x="6275270" y="2943769"/>
            <a:chExt cx="1591272" cy="1569642"/>
          </a:xfrm>
        </p:grpSpPr>
        <p:grpSp>
          <p:nvGrpSpPr>
            <p:cNvPr id="30" name="Group 29"/>
            <p:cNvGrpSpPr/>
            <p:nvPr/>
          </p:nvGrpSpPr>
          <p:grpSpPr>
            <a:xfrm rot="5400000">
              <a:off x="6733525" y="2912631"/>
              <a:ext cx="674762" cy="1591272"/>
              <a:chOff x="5096355" y="4707384"/>
              <a:chExt cx="396056" cy="921309"/>
            </a:xfrm>
          </p:grpSpPr>
          <p:sp>
            <p:nvSpPr>
              <p:cNvPr id="31" name="Teardrop 30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ardrop 31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6725758" y="2943769"/>
              <a:ext cx="684062" cy="1569642"/>
              <a:chOff x="5096355" y="4707384"/>
              <a:chExt cx="396056" cy="921309"/>
            </a:xfrm>
          </p:grpSpPr>
          <p:sp>
            <p:nvSpPr>
              <p:cNvPr id="34" name="Teardrop 33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ardrop 34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4134789" y="2237987"/>
            <a:ext cx="901852" cy="1569640"/>
            <a:chOff x="6180584" y="4781588"/>
            <a:chExt cx="901852" cy="1569640"/>
          </a:xfrm>
        </p:grpSpPr>
        <p:sp>
          <p:nvSpPr>
            <p:cNvPr id="44" name="Teardrop 43"/>
            <p:cNvSpPr/>
            <p:nvPr/>
          </p:nvSpPr>
          <p:spPr>
            <a:xfrm rot="18989065">
              <a:off x="6298008" y="5685962"/>
              <a:ext cx="643863" cy="665266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Donut 44"/>
            <p:cNvSpPr/>
            <p:nvPr/>
          </p:nvSpPr>
          <p:spPr>
            <a:xfrm>
              <a:off x="6180584" y="5415951"/>
              <a:ext cx="901852" cy="327271"/>
            </a:xfrm>
            <a:prstGeom prst="donut">
              <a:avLst>
                <a:gd name="adj" fmla="val 2564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Teardrop 45"/>
            <p:cNvSpPr/>
            <p:nvPr/>
          </p:nvSpPr>
          <p:spPr>
            <a:xfrm rot="8055729">
              <a:off x="6277471" y="4761927"/>
              <a:ext cx="635112" cy="674433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Rectangle 49"/>
          <p:cNvSpPr/>
          <p:nvPr/>
        </p:nvSpPr>
        <p:spPr>
          <a:xfrm>
            <a:off x="5641113" y="2739614"/>
            <a:ext cx="5681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endParaRPr lang="en-US" sz="2000" i="1" dirty="0"/>
          </a:p>
        </p:txBody>
      </p:sp>
      <p:sp>
        <p:nvSpPr>
          <p:cNvPr id="51" name="Rectangle 50"/>
          <p:cNvSpPr/>
          <p:nvPr/>
        </p:nvSpPr>
        <p:spPr>
          <a:xfrm>
            <a:off x="5641113" y="2763906"/>
            <a:ext cx="5681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endParaRPr lang="en-US" sz="2000" i="1" dirty="0"/>
          </a:p>
        </p:txBody>
      </p:sp>
      <p:sp>
        <p:nvSpPr>
          <p:cNvPr id="52" name="Rectangle 51"/>
          <p:cNvSpPr/>
          <p:nvPr/>
        </p:nvSpPr>
        <p:spPr>
          <a:xfrm>
            <a:off x="5597848" y="2759518"/>
            <a:ext cx="5681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endParaRPr lang="en-US" sz="2000" i="1" dirty="0"/>
          </a:p>
        </p:txBody>
      </p:sp>
      <p:sp>
        <p:nvSpPr>
          <p:cNvPr id="53" name="Rectangle 52"/>
          <p:cNvSpPr/>
          <p:nvPr/>
        </p:nvSpPr>
        <p:spPr>
          <a:xfrm>
            <a:off x="5610720" y="2746697"/>
            <a:ext cx="6079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endParaRPr lang="en-US" sz="2000" i="1" dirty="0"/>
          </a:p>
        </p:txBody>
      </p:sp>
      <p:sp>
        <p:nvSpPr>
          <p:cNvPr id="54" name="Rectangle 53"/>
          <p:cNvSpPr/>
          <p:nvPr/>
        </p:nvSpPr>
        <p:spPr>
          <a:xfrm>
            <a:off x="5602280" y="2755490"/>
            <a:ext cx="6079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endParaRPr lang="en-US" sz="2000" i="1" dirty="0"/>
          </a:p>
        </p:txBody>
      </p:sp>
      <p:sp>
        <p:nvSpPr>
          <p:cNvPr id="55" name="Rectangle 54"/>
          <p:cNvSpPr/>
          <p:nvPr/>
        </p:nvSpPr>
        <p:spPr>
          <a:xfrm>
            <a:off x="5600382" y="2767409"/>
            <a:ext cx="6079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  <a:endParaRPr lang="en-US" sz="2000" i="1" dirty="0"/>
          </a:p>
        </p:txBody>
      </p:sp>
      <p:grpSp>
        <p:nvGrpSpPr>
          <p:cNvPr id="56" name="Group 55"/>
          <p:cNvGrpSpPr/>
          <p:nvPr/>
        </p:nvGrpSpPr>
        <p:grpSpPr>
          <a:xfrm rot="18964078">
            <a:off x="3748295" y="2291750"/>
            <a:ext cx="1591272" cy="1569642"/>
            <a:chOff x="6275270" y="2943769"/>
            <a:chExt cx="1591272" cy="1569642"/>
          </a:xfrm>
        </p:grpSpPr>
        <p:grpSp>
          <p:nvGrpSpPr>
            <p:cNvPr id="57" name="Group 56"/>
            <p:cNvGrpSpPr/>
            <p:nvPr/>
          </p:nvGrpSpPr>
          <p:grpSpPr>
            <a:xfrm rot="5400000">
              <a:off x="6733525" y="2912631"/>
              <a:ext cx="674762" cy="1591272"/>
              <a:chOff x="5096355" y="4707384"/>
              <a:chExt cx="396056" cy="921309"/>
            </a:xfrm>
          </p:grpSpPr>
          <p:sp>
            <p:nvSpPr>
              <p:cNvPr id="61" name="Teardrop 60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ardrop 61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725758" y="2943769"/>
              <a:ext cx="684062" cy="1569642"/>
              <a:chOff x="5096355" y="4707384"/>
              <a:chExt cx="396056" cy="921309"/>
            </a:xfrm>
          </p:grpSpPr>
          <p:sp>
            <p:nvSpPr>
              <p:cNvPr id="59" name="Teardrop 58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ardrop 59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8" name="Group 77"/>
          <p:cNvGrpSpPr/>
          <p:nvPr/>
        </p:nvGrpSpPr>
        <p:grpSpPr>
          <a:xfrm>
            <a:off x="3913663" y="2706679"/>
            <a:ext cx="1262942" cy="659290"/>
            <a:chOff x="3983568" y="4629555"/>
            <a:chExt cx="1262942" cy="659290"/>
          </a:xfrm>
        </p:grpSpPr>
        <p:sp>
          <p:nvSpPr>
            <p:cNvPr id="70" name="Oval 69"/>
            <p:cNvSpPr/>
            <p:nvPr/>
          </p:nvSpPr>
          <p:spPr>
            <a:xfrm>
              <a:off x="4303889" y="4636366"/>
              <a:ext cx="635000" cy="5847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4611510" y="4629555"/>
              <a:ext cx="635000" cy="5847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3983568" y="4643666"/>
              <a:ext cx="635000" cy="5847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4301068" y="4704100"/>
              <a:ext cx="635000" cy="5847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179524" y="2365650"/>
            <a:ext cx="782868" cy="1273395"/>
            <a:chOff x="2323419" y="4266627"/>
            <a:chExt cx="782868" cy="1273395"/>
          </a:xfrm>
        </p:grpSpPr>
        <p:sp>
          <p:nvSpPr>
            <p:cNvPr id="74" name="Oval 73"/>
            <p:cNvSpPr/>
            <p:nvPr/>
          </p:nvSpPr>
          <p:spPr>
            <a:xfrm>
              <a:off x="2399548" y="4955277"/>
              <a:ext cx="635000" cy="5847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2471287" y="4615443"/>
              <a:ext cx="635000" cy="5847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2323419" y="4629554"/>
              <a:ext cx="635000" cy="5847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2405537" y="4266627"/>
              <a:ext cx="635000" cy="5847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228600" y="4112724"/>
            <a:ext cx="8686800" cy="215260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As atoms approach each other their occupied AOs (waves) interfere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Add constructively and destructively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Result is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molecular orbitals</a:t>
            </a:r>
          </a:p>
        </p:txBody>
      </p:sp>
    </p:spTree>
    <p:extLst>
      <p:ext uri="{BB962C8B-B14F-4D97-AF65-F5344CB8AC3E}">
        <p14:creationId xmlns:p14="http://schemas.microsoft.com/office/powerpoint/2010/main" val="178233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50" grpId="0"/>
      <p:bldP spid="50" grpId="1"/>
      <p:bldP spid="51" grpId="0"/>
      <p:bldP spid="51" grpId="1"/>
      <p:bldP spid="52" grpId="0"/>
      <p:bldP spid="52" grpId="1"/>
      <p:bldP spid="53" grpId="0"/>
      <p:bldP spid="53" grpId="1"/>
      <p:bldP spid="54" grpId="0"/>
      <p:bldP spid="54" grpId="1"/>
      <p:bldP spid="55" grpId="0"/>
      <p:bldP spid="8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048360"/>
            <a:ext cx="8686800" cy="5482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5. Hardest thing for us to do is put together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Computational MO Theory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30586" y="1677002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42395" y="1672313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37703" y="1672313"/>
            <a:ext cx="522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>
                <a:latin typeface="Symbol" charset="2"/>
                <a:cs typeface="Symbol" charset="2"/>
              </a:rPr>
              <a:t>f</a:t>
            </a:r>
            <a:r>
              <a:rPr lang="en-US" sz="2400" i="1" baseline="-25000" dirty="0" err="1">
                <a:latin typeface="Times New Roman"/>
                <a:cs typeface="Times New Roman"/>
              </a:rPr>
              <a:t>n</a:t>
            </a:r>
            <a:endParaRPr lang="en-US" sz="2400" i="1" baseline="-25000" dirty="0">
              <a:latin typeface="Times New Roman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8373" y="2557306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58373" y="3735752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95004" y="5416993"/>
            <a:ext cx="522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>
                <a:latin typeface="Symbol" charset="2"/>
                <a:cs typeface="Symbol" charset="2"/>
              </a:rPr>
              <a:t>f</a:t>
            </a:r>
            <a:r>
              <a:rPr lang="en-US" sz="2400" i="1" baseline="-25000" dirty="0" err="1">
                <a:latin typeface="Times New Roman"/>
                <a:cs typeface="Times New Roman"/>
              </a:rPr>
              <a:t>n</a:t>
            </a:r>
            <a:endParaRPr lang="en-US" sz="2400" i="1" baseline="-25000" dirty="0">
              <a:latin typeface="Times New Roman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89053" y="1441201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imes New Roman"/>
                <a:cs typeface="Times New Roman"/>
              </a:rPr>
              <a:t>…</a:t>
            </a:r>
          </a:p>
        </p:txBody>
      </p:sp>
      <p:sp>
        <p:nvSpPr>
          <p:cNvPr id="18" name="TextBox 17"/>
          <p:cNvSpPr txBox="1"/>
          <p:nvPr/>
        </p:nvSpPr>
        <p:spPr>
          <a:xfrm rot="5400000">
            <a:off x="1224323" y="4446580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imes New Roman"/>
                <a:cs typeface="Times New Roman"/>
              </a:rPr>
              <a:t>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3174" b="84714"/>
          <a:stretch/>
        </p:blipFill>
        <p:spPr>
          <a:xfrm>
            <a:off x="1995872" y="2462065"/>
            <a:ext cx="2120900" cy="83064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t="19279" b="68946"/>
          <a:stretch/>
        </p:blipFill>
        <p:spPr>
          <a:xfrm>
            <a:off x="4116772" y="2413685"/>
            <a:ext cx="2120900" cy="80757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/>
          <a:srcRect l="4822" t="35899" b="51885"/>
          <a:stretch/>
        </p:blipFill>
        <p:spPr>
          <a:xfrm>
            <a:off x="2000891" y="3601811"/>
            <a:ext cx="2018645" cy="83780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5655" t="52848" r="6521" b="34983"/>
          <a:stretch/>
        </p:blipFill>
        <p:spPr>
          <a:xfrm>
            <a:off x="4116772" y="3617139"/>
            <a:ext cx="1862667" cy="83457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/>
          <a:srcRect l="5655" t="68469" r="6521" b="17799"/>
          <a:stretch/>
        </p:blipFill>
        <p:spPr>
          <a:xfrm>
            <a:off x="6507197" y="2413685"/>
            <a:ext cx="1862667" cy="94175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/>
          <a:srcRect l="5655" t="86201" r="6521" b="2512"/>
          <a:stretch/>
        </p:blipFill>
        <p:spPr>
          <a:xfrm>
            <a:off x="2000891" y="5220236"/>
            <a:ext cx="1862667" cy="77409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 rot="2548196">
            <a:off x="6021071" y="3964721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imes New Roman"/>
                <a:cs typeface="Times New Roman"/>
              </a:rPr>
              <a:t>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7672" y="5054532"/>
            <a:ext cx="2032000" cy="9398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1854510" y="2299151"/>
            <a:ext cx="0" cy="3894667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381068" y="2250083"/>
            <a:ext cx="0" cy="3894667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8132830" y="2263235"/>
            <a:ext cx="248238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8145816" y="6144750"/>
            <a:ext cx="248238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1850730" y="2312303"/>
            <a:ext cx="248238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1863716" y="6193818"/>
            <a:ext cx="248238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15135" y="3549897"/>
            <a:ext cx="10042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H 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=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9875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991916"/>
            <a:ext cx="8686800" cy="254997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6.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Huckel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approximation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Goals are to:</a:t>
            </a:r>
          </a:p>
          <a:p>
            <a:pPr marL="1992313" lvl="3" indent="-514350">
              <a:spcBef>
                <a:spcPts val="800"/>
              </a:spcBef>
              <a:buFont typeface="+mj-lt"/>
              <a:buAutoNum type="arabicPeriod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Cut down on the number if </a:t>
            </a:r>
            <a:r>
              <a:rPr lang="en-GB" sz="2400" i="1" dirty="0" err="1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400" i="1" baseline="-25000" dirty="0" err="1">
                <a:solidFill>
                  <a:srgbClr val="000000"/>
                </a:solidFill>
                <a:latin typeface="Symbol" charset="2"/>
                <a:cs typeface="Symbol" charset="2"/>
              </a:rPr>
              <a:t>mn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2400" i="1" dirty="0" err="1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GB" sz="2400" i="1" baseline="-25000" dirty="0" err="1">
                <a:solidFill>
                  <a:srgbClr val="000000"/>
                </a:solidFill>
                <a:latin typeface="Symbol" charset="2"/>
                <a:cs typeface="Symbol" charset="2"/>
              </a:rPr>
              <a:t>mn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to evaluate</a:t>
            </a:r>
          </a:p>
          <a:p>
            <a:pPr marL="1992313" lvl="3" indent="-514350">
              <a:spcBef>
                <a:spcPts val="800"/>
              </a:spcBef>
              <a:buFont typeface="+mj-lt"/>
              <a:buAutoNum type="arabicPeriod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Easily evaluate the </a:t>
            </a:r>
            <a:r>
              <a:rPr lang="en-GB" sz="2400" i="1" dirty="0" err="1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400" i="1" baseline="-25000" dirty="0" err="1">
                <a:solidFill>
                  <a:srgbClr val="000000"/>
                </a:solidFill>
                <a:latin typeface="Symbol" charset="2"/>
                <a:cs typeface="Symbol" charset="2"/>
              </a:rPr>
              <a:t>mn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2400" i="1" dirty="0" err="1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GB" sz="2400" i="1" baseline="-25000" dirty="0" err="1">
                <a:solidFill>
                  <a:srgbClr val="000000"/>
                </a:solidFill>
                <a:latin typeface="Symbol" charset="2"/>
                <a:cs typeface="Symbol" charset="2"/>
              </a:rPr>
              <a:t>mn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that remain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Computational MO Theory</a:t>
            </a: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228600" y="2849263"/>
            <a:ext cx="8686800" cy="1990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Assume:</a:t>
            </a:r>
          </a:p>
          <a:p>
            <a:pPr marL="1992313" lvl="3" indent="-514350">
              <a:spcBef>
                <a:spcPts val="800"/>
              </a:spcBef>
              <a:buFont typeface="+mj-lt"/>
              <a:buAutoNum type="arabicPeriod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Only </a:t>
            </a:r>
            <a:r>
              <a:rPr lang="en-GB" sz="2400" i="1" dirty="0" err="1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2400" i="1" baseline="-25000" dirty="0" err="1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AOs are important. Neglect everything else</a:t>
            </a:r>
          </a:p>
          <a:p>
            <a:pPr marL="1992313" lvl="3" indent="-514350">
              <a:spcBef>
                <a:spcPts val="800"/>
              </a:spcBef>
              <a:buFont typeface="+mj-lt"/>
              <a:buAutoNum type="arabicPeriod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There is only 1 valence electron/atom 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227501" y="4726312"/>
            <a:ext cx="2290992" cy="1724676"/>
            <a:chOff x="3917897" y="4836991"/>
            <a:chExt cx="1241777" cy="959556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4214230" y="4836991"/>
              <a:ext cx="649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863341" y="4836991"/>
              <a:ext cx="296333" cy="47977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4863341" y="5316769"/>
              <a:ext cx="296333" cy="4656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3917897" y="4851103"/>
              <a:ext cx="296333" cy="4656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917897" y="5316769"/>
              <a:ext cx="296333" cy="47977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214230" y="5779614"/>
              <a:ext cx="649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4030787" y="4924779"/>
              <a:ext cx="281991" cy="45961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4770725" y="4919342"/>
              <a:ext cx="281991" cy="45961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4250516" y="5681942"/>
              <a:ext cx="55649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3227501" y="4726312"/>
            <a:ext cx="2290992" cy="1724676"/>
            <a:chOff x="3917897" y="4836991"/>
            <a:chExt cx="1241777" cy="959556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4214230" y="4836991"/>
              <a:ext cx="649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863341" y="4836991"/>
              <a:ext cx="296333" cy="47977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4863341" y="5316769"/>
              <a:ext cx="296333" cy="4656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3917897" y="4851103"/>
              <a:ext cx="296333" cy="4656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3917897" y="5316769"/>
              <a:ext cx="296333" cy="47977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4214230" y="5779614"/>
              <a:ext cx="649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585035" y="4311478"/>
            <a:ext cx="350137" cy="857889"/>
            <a:chOff x="5104912" y="4715388"/>
            <a:chExt cx="390481" cy="913305"/>
          </a:xfrm>
        </p:grpSpPr>
        <p:sp>
          <p:nvSpPr>
            <p:cNvPr id="27" name="Teardrop 26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ardrop 27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767538" y="4308657"/>
            <a:ext cx="350137" cy="857889"/>
            <a:chOff x="5104912" y="4715388"/>
            <a:chExt cx="390481" cy="913305"/>
          </a:xfrm>
        </p:grpSpPr>
        <p:sp>
          <p:nvSpPr>
            <p:cNvPr id="31" name="Teardrop 30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ardrop 31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052432" y="5160811"/>
            <a:ext cx="350137" cy="857889"/>
            <a:chOff x="5104912" y="4715388"/>
            <a:chExt cx="390481" cy="913305"/>
          </a:xfrm>
        </p:grpSpPr>
        <p:sp>
          <p:nvSpPr>
            <p:cNvPr id="34" name="Teardrop 33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ardrop 34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570924" y="5986757"/>
            <a:ext cx="350137" cy="857889"/>
            <a:chOff x="5104912" y="4715388"/>
            <a:chExt cx="390481" cy="913305"/>
          </a:xfrm>
        </p:grpSpPr>
        <p:sp>
          <p:nvSpPr>
            <p:cNvPr id="37" name="Teardrop 36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ardrop 37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796711" y="5972646"/>
            <a:ext cx="350137" cy="857889"/>
            <a:chOff x="5104912" y="4715388"/>
            <a:chExt cx="390481" cy="913305"/>
          </a:xfrm>
        </p:grpSpPr>
        <p:sp>
          <p:nvSpPr>
            <p:cNvPr id="40" name="Teardrop 39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ardrop 57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357535" y="5168632"/>
            <a:ext cx="350137" cy="857889"/>
            <a:chOff x="5104912" y="4715388"/>
            <a:chExt cx="390481" cy="913305"/>
          </a:xfrm>
        </p:grpSpPr>
        <p:sp>
          <p:nvSpPr>
            <p:cNvPr id="60" name="Teardrop 59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ardrop 60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6135862" y="4755644"/>
            <a:ext cx="19190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6 valence e-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39815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048360"/>
            <a:ext cx="8686800" cy="254997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6.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Huckel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approximation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The only integrals we have to evaluate are for nearest neighbours: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Computational MO Theory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t="6437" r="53397" b="69086"/>
          <a:stretch/>
        </p:blipFill>
        <p:spPr>
          <a:xfrm>
            <a:off x="2717793" y="2681569"/>
            <a:ext cx="2799643" cy="634543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3"/>
          <a:srcRect t="41582" r="733" b="36100"/>
          <a:stretch/>
        </p:blipFill>
        <p:spPr>
          <a:xfrm>
            <a:off x="2717793" y="3668890"/>
            <a:ext cx="5963355" cy="57855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3"/>
          <a:srcRect t="74441" r="26995" b="2697"/>
          <a:stretch/>
        </p:blipFill>
        <p:spPr>
          <a:xfrm>
            <a:off x="2717793" y="4614333"/>
            <a:ext cx="4385732" cy="592667"/>
          </a:xfrm>
          <a:prstGeom prst="rect">
            <a:avLst/>
          </a:prstGeom>
        </p:spPr>
      </p:pic>
      <p:sp>
        <p:nvSpPr>
          <p:cNvPr id="2" name="Right Brace 1"/>
          <p:cNvSpPr/>
          <p:nvPr/>
        </p:nvSpPr>
        <p:spPr>
          <a:xfrm rot="10800000">
            <a:off x="2403290" y="2695680"/>
            <a:ext cx="602368" cy="246944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6493" y="3058784"/>
            <a:ext cx="21149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Nearest neighbour integrals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318" y="5542843"/>
            <a:ext cx="4944540" cy="96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08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048360"/>
            <a:ext cx="8686800" cy="254997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6.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Huckel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approximation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Computational MO Theory</a:t>
            </a: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228600" y="1636893"/>
            <a:ext cx="8686800" cy="19614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This model works great for conjugated carbon molecules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We’ll set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= 0 and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= -1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74977" y="3894684"/>
            <a:ext cx="2290992" cy="1724676"/>
            <a:chOff x="3917897" y="4836991"/>
            <a:chExt cx="1241777" cy="959556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4214230" y="4836991"/>
              <a:ext cx="649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863341" y="4836991"/>
              <a:ext cx="296333" cy="47977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863341" y="5316769"/>
              <a:ext cx="296333" cy="4656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917897" y="4851103"/>
              <a:ext cx="296333" cy="4656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917897" y="5316769"/>
              <a:ext cx="296333" cy="47977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214230" y="5779614"/>
              <a:ext cx="649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732511" y="3479850"/>
            <a:ext cx="350137" cy="857889"/>
            <a:chOff x="5104912" y="4715388"/>
            <a:chExt cx="390481" cy="913305"/>
          </a:xfrm>
        </p:grpSpPr>
        <p:sp>
          <p:nvSpPr>
            <p:cNvPr id="25" name="Teardrop 24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ardrop 25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915014" y="3477029"/>
            <a:ext cx="350137" cy="857889"/>
            <a:chOff x="5104912" y="4715388"/>
            <a:chExt cx="390481" cy="913305"/>
          </a:xfrm>
        </p:grpSpPr>
        <p:sp>
          <p:nvSpPr>
            <p:cNvPr id="28" name="Teardrop 27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ardrop 28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99908" y="4329183"/>
            <a:ext cx="350137" cy="857889"/>
            <a:chOff x="5104912" y="4715388"/>
            <a:chExt cx="390481" cy="913305"/>
          </a:xfrm>
        </p:grpSpPr>
        <p:sp>
          <p:nvSpPr>
            <p:cNvPr id="31" name="Teardrop 30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ardrop 31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18400" y="5155129"/>
            <a:ext cx="350137" cy="857889"/>
            <a:chOff x="5104912" y="4715388"/>
            <a:chExt cx="390481" cy="913305"/>
          </a:xfrm>
        </p:grpSpPr>
        <p:sp>
          <p:nvSpPr>
            <p:cNvPr id="34" name="Teardrop 33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ardrop 34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944187" y="5141018"/>
            <a:ext cx="350137" cy="857889"/>
            <a:chOff x="5104912" y="4715388"/>
            <a:chExt cx="390481" cy="913305"/>
          </a:xfrm>
        </p:grpSpPr>
        <p:sp>
          <p:nvSpPr>
            <p:cNvPr id="37" name="Teardrop 36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ardrop 38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505011" y="4337004"/>
            <a:ext cx="350137" cy="857889"/>
            <a:chOff x="5104912" y="4715388"/>
            <a:chExt cx="390481" cy="913305"/>
          </a:xfrm>
        </p:grpSpPr>
        <p:sp>
          <p:nvSpPr>
            <p:cNvPr id="41" name="Teardrop 40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ardrop 41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720396" y="340735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sz="2800" dirty="0"/>
          </a:p>
        </p:txBody>
      </p:sp>
      <p:sp>
        <p:nvSpPr>
          <p:cNvPr id="44" name="Rectangle 43"/>
          <p:cNvSpPr/>
          <p:nvPr/>
        </p:nvSpPr>
        <p:spPr>
          <a:xfrm>
            <a:off x="1904308" y="340735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sz="2800" dirty="0"/>
          </a:p>
        </p:txBody>
      </p:sp>
      <p:sp>
        <p:nvSpPr>
          <p:cNvPr id="45" name="Rectangle 44"/>
          <p:cNvSpPr/>
          <p:nvPr/>
        </p:nvSpPr>
        <p:spPr>
          <a:xfrm>
            <a:off x="2526201" y="4227251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US" sz="2800" dirty="0"/>
          </a:p>
        </p:txBody>
      </p:sp>
      <p:sp>
        <p:nvSpPr>
          <p:cNvPr id="46" name="Rectangle 45"/>
          <p:cNvSpPr/>
          <p:nvPr/>
        </p:nvSpPr>
        <p:spPr>
          <a:xfrm>
            <a:off x="1945232" y="5533856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720396" y="555166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5</a:t>
            </a:r>
            <a:endParaRPr lang="en-US" sz="2800" dirty="0"/>
          </a:p>
        </p:txBody>
      </p:sp>
      <p:sp>
        <p:nvSpPr>
          <p:cNvPr id="48" name="Rectangle 47"/>
          <p:cNvSpPr/>
          <p:nvPr/>
        </p:nvSpPr>
        <p:spPr>
          <a:xfrm>
            <a:off x="192876" y="4242580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6</a:t>
            </a:r>
            <a:endParaRPr lang="en-US" sz="2800" dirty="0"/>
          </a:p>
        </p:txBody>
      </p:sp>
      <p:sp>
        <p:nvSpPr>
          <p:cNvPr id="49" name="TextBox 48"/>
          <p:cNvSpPr txBox="1"/>
          <p:nvPr/>
        </p:nvSpPr>
        <p:spPr>
          <a:xfrm>
            <a:off x="4786998" y="3357711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487696" y="3373714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2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346218" y="3788313"/>
            <a:ext cx="4049889" cy="105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091648" y="3356782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723822" y="3368072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327774" y="3365251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5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058725" y="3376541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6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4843443" y="3407358"/>
            <a:ext cx="0" cy="27615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460920" y="3767651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446809" y="4187935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441158" y="4611917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438337" y="5018315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449627" y="5424713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5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460917" y="5788778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345356" y="4611917"/>
            <a:ext cx="10042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H 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=</a:t>
            </a:r>
            <a:endParaRPr lang="en-US" sz="4000" dirty="0"/>
          </a:p>
        </p:txBody>
      </p:sp>
      <p:sp>
        <p:nvSpPr>
          <p:cNvPr id="71" name="Rectangle 70"/>
          <p:cNvSpPr/>
          <p:nvPr/>
        </p:nvSpPr>
        <p:spPr>
          <a:xfrm>
            <a:off x="4884145" y="3767685"/>
            <a:ext cx="3788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endParaRPr lang="en-US" sz="2400" dirty="0"/>
          </a:p>
        </p:txBody>
      </p:sp>
      <p:sp>
        <p:nvSpPr>
          <p:cNvPr id="72" name="Rectangle 71"/>
          <p:cNvSpPr/>
          <p:nvPr/>
        </p:nvSpPr>
        <p:spPr>
          <a:xfrm>
            <a:off x="5473986" y="3778975"/>
            <a:ext cx="353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endParaRPr lang="en-US" sz="2400" dirty="0"/>
          </a:p>
        </p:txBody>
      </p:sp>
      <p:sp>
        <p:nvSpPr>
          <p:cNvPr id="73" name="Rectangle 72"/>
          <p:cNvSpPr/>
          <p:nvPr/>
        </p:nvSpPr>
        <p:spPr>
          <a:xfrm>
            <a:off x="5473986" y="4230527"/>
            <a:ext cx="3788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endParaRPr lang="en-US" sz="2400" dirty="0"/>
          </a:p>
        </p:txBody>
      </p:sp>
      <p:sp>
        <p:nvSpPr>
          <p:cNvPr id="74" name="Rectangle 73"/>
          <p:cNvSpPr/>
          <p:nvPr/>
        </p:nvSpPr>
        <p:spPr>
          <a:xfrm>
            <a:off x="6106160" y="4227706"/>
            <a:ext cx="353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endParaRPr lang="en-US" sz="2400" dirty="0"/>
          </a:p>
        </p:txBody>
      </p:sp>
      <p:sp>
        <p:nvSpPr>
          <p:cNvPr id="75" name="Rectangle 74"/>
          <p:cNvSpPr/>
          <p:nvPr/>
        </p:nvSpPr>
        <p:spPr>
          <a:xfrm>
            <a:off x="4906725" y="4227706"/>
            <a:ext cx="353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endParaRPr lang="en-US" sz="2400" dirty="0"/>
          </a:p>
        </p:txBody>
      </p:sp>
      <p:sp>
        <p:nvSpPr>
          <p:cNvPr id="76" name="Rectangle 75"/>
          <p:cNvSpPr/>
          <p:nvPr/>
        </p:nvSpPr>
        <p:spPr>
          <a:xfrm>
            <a:off x="6108069" y="4633905"/>
            <a:ext cx="3788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endParaRPr lang="en-US" sz="2400" dirty="0"/>
          </a:p>
        </p:txBody>
      </p:sp>
      <p:sp>
        <p:nvSpPr>
          <p:cNvPr id="77" name="Rectangle 76"/>
          <p:cNvSpPr/>
          <p:nvPr/>
        </p:nvSpPr>
        <p:spPr>
          <a:xfrm>
            <a:off x="6726132" y="4659306"/>
            <a:ext cx="353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endParaRPr lang="en-US" sz="2400" dirty="0"/>
          </a:p>
        </p:txBody>
      </p:sp>
      <p:sp>
        <p:nvSpPr>
          <p:cNvPr id="78" name="Rectangle 77"/>
          <p:cNvSpPr/>
          <p:nvPr/>
        </p:nvSpPr>
        <p:spPr>
          <a:xfrm>
            <a:off x="5456142" y="4645195"/>
            <a:ext cx="353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endParaRPr lang="en-US" sz="2400" dirty="0"/>
          </a:p>
        </p:txBody>
      </p:sp>
      <p:sp>
        <p:nvSpPr>
          <p:cNvPr id="79" name="Rectangle 78"/>
          <p:cNvSpPr/>
          <p:nvPr/>
        </p:nvSpPr>
        <p:spPr>
          <a:xfrm>
            <a:off x="6709102" y="5024233"/>
            <a:ext cx="3788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endParaRPr lang="en-US" sz="2400" dirty="0"/>
          </a:p>
        </p:txBody>
      </p:sp>
      <p:sp>
        <p:nvSpPr>
          <p:cNvPr id="80" name="Rectangle 79"/>
          <p:cNvSpPr/>
          <p:nvPr/>
        </p:nvSpPr>
        <p:spPr>
          <a:xfrm>
            <a:off x="7341276" y="5077856"/>
            <a:ext cx="353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endParaRPr lang="en-US" sz="2400" dirty="0"/>
          </a:p>
        </p:txBody>
      </p:sp>
      <p:sp>
        <p:nvSpPr>
          <p:cNvPr id="81" name="Rectangle 80"/>
          <p:cNvSpPr/>
          <p:nvPr/>
        </p:nvSpPr>
        <p:spPr>
          <a:xfrm>
            <a:off x="6099508" y="5021412"/>
            <a:ext cx="353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endParaRPr lang="en-US" sz="2400" dirty="0"/>
          </a:p>
        </p:txBody>
      </p:sp>
      <p:sp>
        <p:nvSpPr>
          <p:cNvPr id="82" name="Rectangle 81"/>
          <p:cNvSpPr/>
          <p:nvPr/>
        </p:nvSpPr>
        <p:spPr>
          <a:xfrm>
            <a:off x="7314963" y="5427611"/>
            <a:ext cx="3788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endParaRPr lang="en-US" sz="2400" dirty="0"/>
          </a:p>
        </p:txBody>
      </p:sp>
      <p:sp>
        <p:nvSpPr>
          <p:cNvPr id="83" name="Rectangle 82"/>
          <p:cNvSpPr/>
          <p:nvPr/>
        </p:nvSpPr>
        <p:spPr>
          <a:xfrm>
            <a:off x="8003581" y="5453012"/>
            <a:ext cx="353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endParaRPr lang="en-US" sz="2400" dirty="0"/>
          </a:p>
        </p:txBody>
      </p:sp>
      <p:sp>
        <p:nvSpPr>
          <p:cNvPr id="84" name="Rectangle 83"/>
          <p:cNvSpPr/>
          <p:nvPr/>
        </p:nvSpPr>
        <p:spPr>
          <a:xfrm>
            <a:off x="6705369" y="5438901"/>
            <a:ext cx="353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endParaRPr lang="en-US" sz="2400" dirty="0"/>
          </a:p>
        </p:txBody>
      </p:sp>
      <p:sp>
        <p:nvSpPr>
          <p:cNvPr id="85" name="Rectangle 84"/>
          <p:cNvSpPr/>
          <p:nvPr/>
        </p:nvSpPr>
        <p:spPr>
          <a:xfrm>
            <a:off x="7989470" y="5862231"/>
            <a:ext cx="3788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endParaRPr lang="en-US" sz="2400" dirty="0"/>
          </a:p>
        </p:txBody>
      </p:sp>
      <p:sp>
        <p:nvSpPr>
          <p:cNvPr id="86" name="Rectangle 85"/>
          <p:cNvSpPr/>
          <p:nvPr/>
        </p:nvSpPr>
        <p:spPr>
          <a:xfrm>
            <a:off x="7323432" y="5887632"/>
            <a:ext cx="353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endParaRPr lang="en-US" sz="2400" dirty="0"/>
          </a:p>
        </p:txBody>
      </p:sp>
      <p:sp>
        <p:nvSpPr>
          <p:cNvPr id="87" name="Rectangle 86"/>
          <p:cNvSpPr/>
          <p:nvPr/>
        </p:nvSpPr>
        <p:spPr>
          <a:xfrm>
            <a:off x="8060206" y="3824129"/>
            <a:ext cx="353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endParaRPr lang="en-US" sz="2400" dirty="0"/>
          </a:p>
        </p:txBody>
      </p:sp>
      <p:sp>
        <p:nvSpPr>
          <p:cNvPr id="88" name="Rectangle 87"/>
          <p:cNvSpPr/>
          <p:nvPr/>
        </p:nvSpPr>
        <p:spPr>
          <a:xfrm>
            <a:off x="4940589" y="5813130"/>
            <a:ext cx="353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endParaRPr lang="en-US" sz="2400" dirty="0"/>
          </a:p>
        </p:txBody>
      </p:sp>
      <p:cxnSp>
        <p:nvCxnSpPr>
          <p:cNvPr id="89" name="Straight Connector 88"/>
          <p:cNvCxnSpPr/>
          <p:nvPr/>
        </p:nvCxnSpPr>
        <p:spPr>
          <a:xfrm>
            <a:off x="4657955" y="4264529"/>
            <a:ext cx="3738152" cy="105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655134" y="4670927"/>
            <a:ext cx="3738152" cy="105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4666424" y="5105547"/>
            <a:ext cx="3738152" cy="105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4677714" y="5497834"/>
            <a:ext cx="3738152" cy="105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4689004" y="5918343"/>
            <a:ext cx="3738152" cy="105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6105554" y="376633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96" name="Rectangle 95"/>
          <p:cNvSpPr/>
          <p:nvPr/>
        </p:nvSpPr>
        <p:spPr>
          <a:xfrm>
            <a:off x="6751839" y="376351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97" name="Rectangle 96"/>
          <p:cNvSpPr/>
          <p:nvPr/>
        </p:nvSpPr>
        <p:spPr>
          <a:xfrm>
            <a:off x="7344501" y="376351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98" name="Rectangle 97"/>
          <p:cNvSpPr/>
          <p:nvPr/>
        </p:nvSpPr>
        <p:spPr>
          <a:xfrm>
            <a:off x="6737728" y="420095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99" name="Rectangle 98"/>
          <p:cNvSpPr/>
          <p:nvPr/>
        </p:nvSpPr>
        <p:spPr>
          <a:xfrm>
            <a:off x="7341680" y="419813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00" name="Rectangle 99"/>
          <p:cNvSpPr/>
          <p:nvPr/>
        </p:nvSpPr>
        <p:spPr>
          <a:xfrm>
            <a:off x="8019008" y="419813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04" name="Rectangle 103"/>
          <p:cNvSpPr/>
          <p:nvPr/>
        </p:nvSpPr>
        <p:spPr>
          <a:xfrm>
            <a:off x="4900477" y="464968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05" name="Rectangle 104"/>
          <p:cNvSpPr/>
          <p:nvPr/>
        </p:nvSpPr>
        <p:spPr>
          <a:xfrm>
            <a:off x="7338859" y="464686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06" name="Rectangle 105"/>
          <p:cNvSpPr/>
          <p:nvPr/>
        </p:nvSpPr>
        <p:spPr>
          <a:xfrm>
            <a:off x="8016187" y="464686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07" name="Rectangle 106"/>
          <p:cNvSpPr/>
          <p:nvPr/>
        </p:nvSpPr>
        <p:spPr>
          <a:xfrm>
            <a:off x="8019008" y="5059831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08" name="Rectangle 107"/>
          <p:cNvSpPr/>
          <p:nvPr/>
        </p:nvSpPr>
        <p:spPr>
          <a:xfrm>
            <a:off x="4898256" y="504255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09" name="Rectangle 108"/>
          <p:cNvSpPr/>
          <p:nvPr/>
        </p:nvSpPr>
        <p:spPr>
          <a:xfrm>
            <a:off x="5476807" y="504255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10" name="Rectangle 109"/>
          <p:cNvSpPr/>
          <p:nvPr/>
        </p:nvSpPr>
        <p:spPr>
          <a:xfrm>
            <a:off x="4901747" y="545583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11" name="Rectangle 110"/>
          <p:cNvSpPr/>
          <p:nvPr/>
        </p:nvSpPr>
        <p:spPr>
          <a:xfrm>
            <a:off x="5477477" y="545301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12" name="Rectangle 111"/>
          <p:cNvSpPr/>
          <p:nvPr/>
        </p:nvSpPr>
        <p:spPr>
          <a:xfrm>
            <a:off x="6084182" y="545301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13" name="Rectangle 112"/>
          <p:cNvSpPr/>
          <p:nvPr/>
        </p:nvSpPr>
        <p:spPr>
          <a:xfrm>
            <a:off x="5463366" y="5834009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14" name="Rectangle 113"/>
          <p:cNvSpPr/>
          <p:nvPr/>
        </p:nvSpPr>
        <p:spPr>
          <a:xfrm>
            <a:off x="6039096" y="583118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15" name="Rectangle 114"/>
          <p:cNvSpPr/>
          <p:nvPr/>
        </p:nvSpPr>
        <p:spPr>
          <a:xfrm>
            <a:off x="6645801" y="583118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5024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4" grpId="0"/>
      <p:bldP spid="55" grpId="0"/>
      <p:bldP spid="56" grpId="0"/>
      <p:bldP spid="57" grpId="0"/>
      <p:bldP spid="60" grpId="0"/>
      <p:bldP spid="61" grpId="0"/>
      <p:bldP spid="63" grpId="0"/>
      <p:bldP spid="67" grpId="0"/>
      <p:bldP spid="68" grpId="0"/>
      <p:bldP spid="69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95" grpId="0"/>
      <p:bldP spid="96" grpId="0"/>
      <p:bldP spid="97" grpId="0"/>
      <p:bldP spid="98" grpId="0"/>
      <p:bldP spid="99" grpId="0"/>
      <p:bldP spid="100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048360"/>
            <a:ext cx="8686800" cy="254997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6.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Huckel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approximation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Computational MO Theory</a:t>
            </a: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228600" y="1636893"/>
            <a:ext cx="8686800" cy="19614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This model works great for conjugated carbon molecules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We’ll set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= 0 and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= -1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74977" y="3894684"/>
            <a:ext cx="2290992" cy="1724676"/>
            <a:chOff x="3917897" y="4836991"/>
            <a:chExt cx="1241777" cy="959556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4214230" y="4836991"/>
              <a:ext cx="649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863341" y="4836991"/>
              <a:ext cx="296333" cy="47977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863341" y="5316769"/>
              <a:ext cx="296333" cy="4656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917897" y="4851103"/>
              <a:ext cx="296333" cy="4656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917897" y="5316769"/>
              <a:ext cx="296333" cy="47977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214230" y="5779614"/>
              <a:ext cx="649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720396" y="340735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sz="2800" dirty="0"/>
          </a:p>
        </p:txBody>
      </p:sp>
      <p:sp>
        <p:nvSpPr>
          <p:cNvPr id="44" name="Rectangle 43"/>
          <p:cNvSpPr/>
          <p:nvPr/>
        </p:nvSpPr>
        <p:spPr>
          <a:xfrm>
            <a:off x="1904308" y="340735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sz="2800" dirty="0"/>
          </a:p>
        </p:txBody>
      </p:sp>
      <p:sp>
        <p:nvSpPr>
          <p:cNvPr id="45" name="Rectangle 44"/>
          <p:cNvSpPr/>
          <p:nvPr/>
        </p:nvSpPr>
        <p:spPr>
          <a:xfrm>
            <a:off x="2526201" y="4227251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US" sz="2800" dirty="0"/>
          </a:p>
        </p:txBody>
      </p:sp>
      <p:sp>
        <p:nvSpPr>
          <p:cNvPr id="46" name="Rectangle 45"/>
          <p:cNvSpPr/>
          <p:nvPr/>
        </p:nvSpPr>
        <p:spPr>
          <a:xfrm>
            <a:off x="1945232" y="5533856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720396" y="555166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5</a:t>
            </a:r>
            <a:endParaRPr lang="en-US" sz="2800" dirty="0"/>
          </a:p>
        </p:txBody>
      </p:sp>
      <p:sp>
        <p:nvSpPr>
          <p:cNvPr id="48" name="Rectangle 47"/>
          <p:cNvSpPr/>
          <p:nvPr/>
        </p:nvSpPr>
        <p:spPr>
          <a:xfrm>
            <a:off x="192876" y="4242580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6</a:t>
            </a:r>
            <a:endParaRPr lang="en-US" sz="2800" dirty="0"/>
          </a:p>
        </p:txBody>
      </p:sp>
      <p:sp>
        <p:nvSpPr>
          <p:cNvPr id="49" name="TextBox 48"/>
          <p:cNvSpPr txBox="1"/>
          <p:nvPr/>
        </p:nvSpPr>
        <p:spPr>
          <a:xfrm>
            <a:off x="4786998" y="3357711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487696" y="3373714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2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346218" y="3788313"/>
            <a:ext cx="4049889" cy="105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091648" y="3356782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723822" y="3368072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327774" y="3365251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5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058725" y="3376541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6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4843443" y="3407358"/>
            <a:ext cx="0" cy="27615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460920" y="3767651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446809" y="4187935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441158" y="4611917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438337" y="5018315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449627" y="5424713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5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460917" y="5788778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Symbol" charset="2"/>
                <a:cs typeface="Symbol" charset="2"/>
              </a:rPr>
              <a:t>f</a:t>
            </a:r>
            <a:r>
              <a:rPr lang="en-US" sz="2400" baseline="-25000" dirty="0"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70" name="Rectangle 69"/>
          <p:cNvSpPr/>
          <p:nvPr/>
        </p:nvSpPr>
        <p:spPr>
          <a:xfrm>
            <a:off x="3345356" y="4611917"/>
            <a:ext cx="8874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S 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=</a:t>
            </a:r>
            <a:endParaRPr lang="en-US" sz="4000" dirty="0"/>
          </a:p>
        </p:txBody>
      </p:sp>
      <p:sp>
        <p:nvSpPr>
          <p:cNvPr id="71" name="Rectangle 70"/>
          <p:cNvSpPr/>
          <p:nvPr/>
        </p:nvSpPr>
        <p:spPr>
          <a:xfrm>
            <a:off x="4884145" y="376768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1</a:t>
            </a:r>
            <a:endParaRPr lang="en-US" sz="2400" dirty="0"/>
          </a:p>
        </p:txBody>
      </p:sp>
      <p:sp>
        <p:nvSpPr>
          <p:cNvPr id="72" name="Rectangle 71"/>
          <p:cNvSpPr/>
          <p:nvPr/>
        </p:nvSpPr>
        <p:spPr>
          <a:xfrm>
            <a:off x="5473986" y="377897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0</a:t>
            </a:r>
            <a:endParaRPr lang="en-US" sz="2400" dirty="0"/>
          </a:p>
        </p:txBody>
      </p:sp>
      <p:sp>
        <p:nvSpPr>
          <p:cNvPr id="73" name="Rectangle 72"/>
          <p:cNvSpPr/>
          <p:nvPr/>
        </p:nvSpPr>
        <p:spPr>
          <a:xfrm>
            <a:off x="5473986" y="4230527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1</a:t>
            </a:r>
            <a:endParaRPr lang="en-US" sz="2400" dirty="0"/>
          </a:p>
        </p:txBody>
      </p:sp>
      <p:sp>
        <p:nvSpPr>
          <p:cNvPr id="74" name="Rectangle 73"/>
          <p:cNvSpPr/>
          <p:nvPr/>
        </p:nvSpPr>
        <p:spPr>
          <a:xfrm>
            <a:off x="6106160" y="4227706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0</a:t>
            </a:r>
            <a:endParaRPr lang="en-US" sz="2400" dirty="0"/>
          </a:p>
        </p:txBody>
      </p:sp>
      <p:sp>
        <p:nvSpPr>
          <p:cNvPr id="75" name="Rectangle 74"/>
          <p:cNvSpPr/>
          <p:nvPr/>
        </p:nvSpPr>
        <p:spPr>
          <a:xfrm>
            <a:off x="4906725" y="4227706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0</a:t>
            </a:r>
            <a:endParaRPr lang="en-US" sz="2400" dirty="0"/>
          </a:p>
        </p:txBody>
      </p:sp>
      <p:sp>
        <p:nvSpPr>
          <p:cNvPr id="76" name="Rectangle 75"/>
          <p:cNvSpPr/>
          <p:nvPr/>
        </p:nvSpPr>
        <p:spPr>
          <a:xfrm>
            <a:off x="6108069" y="463390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1</a:t>
            </a:r>
            <a:endParaRPr lang="en-US" sz="2400" dirty="0"/>
          </a:p>
        </p:txBody>
      </p:sp>
      <p:sp>
        <p:nvSpPr>
          <p:cNvPr id="77" name="Rectangle 76"/>
          <p:cNvSpPr/>
          <p:nvPr/>
        </p:nvSpPr>
        <p:spPr>
          <a:xfrm>
            <a:off x="6726132" y="4659306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0</a:t>
            </a:r>
            <a:endParaRPr lang="en-US" sz="2400" dirty="0"/>
          </a:p>
        </p:txBody>
      </p:sp>
      <p:sp>
        <p:nvSpPr>
          <p:cNvPr id="78" name="Rectangle 77"/>
          <p:cNvSpPr/>
          <p:nvPr/>
        </p:nvSpPr>
        <p:spPr>
          <a:xfrm>
            <a:off x="5456142" y="464519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0</a:t>
            </a:r>
            <a:endParaRPr lang="en-US" sz="2400" dirty="0"/>
          </a:p>
        </p:txBody>
      </p:sp>
      <p:sp>
        <p:nvSpPr>
          <p:cNvPr id="79" name="Rectangle 78"/>
          <p:cNvSpPr/>
          <p:nvPr/>
        </p:nvSpPr>
        <p:spPr>
          <a:xfrm>
            <a:off x="6709102" y="5024233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1</a:t>
            </a:r>
            <a:endParaRPr lang="en-US" sz="2400" dirty="0"/>
          </a:p>
        </p:txBody>
      </p:sp>
      <p:sp>
        <p:nvSpPr>
          <p:cNvPr id="80" name="Rectangle 79"/>
          <p:cNvSpPr/>
          <p:nvPr/>
        </p:nvSpPr>
        <p:spPr>
          <a:xfrm>
            <a:off x="7341276" y="5077856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0</a:t>
            </a:r>
            <a:endParaRPr lang="en-US" sz="2400" dirty="0"/>
          </a:p>
        </p:txBody>
      </p:sp>
      <p:sp>
        <p:nvSpPr>
          <p:cNvPr id="81" name="Rectangle 80"/>
          <p:cNvSpPr/>
          <p:nvPr/>
        </p:nvSpPr>
        <p:spPr>
          <a:xfrm>
            <a:off x="6099508" y="5021412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0</a:t>
            </a:r>
            <a:endParaRPr lang="en-US" sz="2400" dirty="0"/>
          </a:p>
        </p:txBody>
      </p:sp>
      <p:sp>
        <p:nvSpPr>
          <p:cNvPr id="82" name="Rectangle 81"/>
          <p:cNvSpPr/>
          <p:nvPr/>
        </p:nvSpPr>
        <p:spPr>
          <a:xfrm>
            <a:off x="7314963" y="5427611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1</a:t>
            </a:r>
            <a:endParaRPr lang="en-US" sz="2400" dirty="0"/>
          </a:p>
        </p:txBody>
      </p:sp>
      <p:sp>
        <p:nvSpPr>
          <p:cNvPr id="83" name="Rectangle 82"/>
          <p:cNvSpPr/>
          <p:nvPr/>
        </p:nvSpPr>
        <p:spPr>
          <a:xfrm>
            <a:off x="8003581" y="5453012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0</a:t>
            </a:r>
            <a:endParaRPr lang="en-US" sz="2400" dirty="0"/>
          </a:p>
        </p:txBody>
      </p:sp>
      <p:sp>
        <p:nvSpPr>
          <p:cNvPr id="84" name="Rectangle 83"/>
          <p:cNvSpPr/>
          <p:nvPr/>
        </p:nvSpPr>
        <p:spPr>
          <a:xfrm>
            <a:off x="6705369" y="5438901"/>
            <a:ext cx="3406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7989470" y="5862231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1</a:t>
            </a:r>
            <a:endParaRPr lang="en-US" sz="2400" dirty="0"/>
          </a:p>
        </p:txBody>
      </p:sp>
      <p:sp>
        <p:nvSpPr>
          <p:cNvPr id="86" name="Rectangle 85"/>
          <p:cNvSpPr/>
          <p:nvPr/>
        </p:nvSpPr>
        <p:spPr>
          <a:xfrm>
            <a:off x="7323432" y="5887632"/>
            <a:ext cx="3406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87" name="Rectangle 86"/>
          <p:cNvSpPr/>
          <p:nvPr/>
        </p:nvSpPr>
        <p:spPr>
          <a:xfrm>
            <a:off x="8060206" y="3824129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0</a:t>
            </a:r>
            <a:endParaRPr lang="en-US" sz="2400" dirty="0"/>
          </a:p>
        </p:txBody>
      </p:sp>
      <p:sp>
        <p:nvSpPr>
          <p:cNvPr id="88" name="Rectangle 87"/>
          <p:cNvSpPr/>
          <p:nvPr/>
        </p:nvSpPr>
        <p:spPr>
          <a:xfrm>
            <a:off x="4940589" y="5813130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0</a:t>
            </a:r>
            <a:endParaRPr lang="en-US" sz="2400" dirty="0"/>
          </a:p>
        </p:txBody>
      </p:sp>
      <p:cxnSp>
        <p:nvCxnSpPr>
          <p:cNvPr id="89" name="Straight Connector 88"/>
          <p:cNvCxnSpPr/>
          <p:nvPr/>
        </p:nvCxnSpPr>
        <p:spPr>
          <a:xfrm>
            <a:off x="4657955" y="4264529"/>
            <a:ext cx="3738152" cy="105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655134" y="4670927"/>
            <a:ext cx="3738152" cy="105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4666424" y="5105547"/>
            <a:ext cx="3738152" cy="105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4677714" y="5497834"/>
            <a:ext cx="3738152" cy="105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4689004" y="5918343"/>
            <a:ext cx="3738152" cy="105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6105554" y="376633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96" name="Rectangle 95"/>
          <p:cNvSpPr/>
          <p:nvPr/>
        </p:nvSpPr>
        <p:spPr>
          <a:xfrm>
            <a:off x="6751839" y="376351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97" name="Rectangle 96"/>
          <p:cNvSpPr/>
          <p:nvPr/>
        </p:nvSpPr>
        <p:spPr>
          <a:xfrm>
            <a:off x="7344501" y="376351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98" name="Rectangle 97"/>
          <p:cNvSpPr/>
          <p:nvPr/>
        </p:nvSpPr>
        <p:spPr>
          <a:xfrm>
            <a:off x="6737728" y="420095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99" name="Rectangle 98"/>
          <p:cNvSpPr/>
          <p:nvPr/>
        </p:nvSpPr>
        <p:spPr>
          <a:xfrm>
            <a:off x="7341680" y="419813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00" name="Rectangle 99"/>
          <p:cNvSpPr/>
          <p:nvPr/>
        </p:nvSpPr>
        <p:spPr>
          <a:xfrm>
            <a:off x="8019008" y="419813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04" name="Rectangle 103"/>
          <p:cNvSpPr/>
          <p:nvPr/>
        </p:nvSpPr>
        <p:spPr>
          <a:xfrm>
            <a:off x="4900477" y="464968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05" name="Rectangle 104"/>
          <p:cNvSpPr/>
          <p:nvPr/>
        </p:nvSpPr>
        <p:spPr>
          <a:xfrm>
            <a:off x="7338859" y="464686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06" name="Rectangle 105"/>
          <p:cNvSpPr/>
          <p:nvPr/>
        </p:nvSpPr>
        <p:spPr>
          <a:xfrm>
            <a:off x="8016187" y="464686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07" name="Rectangle 106"/>
          <p:cNvSpPr/>
          <p:nvPr/>
        </p:nvSpPr>
        <p:spPr>
          <a:xfrm>
            <a:off x="8019008" y="5059831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08" name="Rectangle 107"/>
          <p:cNvSpPr/>
          <p:nvPr/>
        </p:nvSpPr>
        <p:spPr>
          <a:xfrm>
            <a:off x="4898256" y="504255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09" name="Rectangle 108"/>
          <p:cNvSpPr/>
          <p:nvPr/>
        </p:nvSpPr>
        <p:spPr>
          <a:xfrm>
            <a:off x="5476807" y="504255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10" name="Rectangle 109"/>
          <p:cNvSpPr/>
          <p:nvPr/>
        </p:nvSpPr>
        <p:spPr>
          <a:xfrm>
            <a:off x="4901747" y="545583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11" name="Rectangle 110"/>
          <p:cNvSpPr/>
          <p:nvPr/>
        </p:nvSpPr>
        <p:spPr>
          <a:xfrm>
            <a:off x="5477477" y="545301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12" name="Rectangle 111"/>
          <p:cNvSpPr/>
          <p:nvPr/>
        </p:nvSpPr>
        <p:spPr>
          <a:xfrm>
            <a:off x="6084182" y="545301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13" name="Rectangle 112"/>
          <p:cNvSpPr/>
          <p:nvPr/>
        </p:nvSpPr>
        <p:spPr>
          <a:xfrm>
            <a:off x="5463366" y="5834009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14" name="Rectangle 113"/>
          <p:cNvSpPr/>
          <p:nvPr/>
        </p:nvSpPr>
        <p:spPr>
          <a:xfrm>
            <a:off x="6039096" y="583118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15" name="Rectangle 114"/>
          <p:cNvSpPr/>
          <p:nvPr/>
        </p:nvSpPr>
        <p:spPr>
          <a:xfrm>
            <a:off x="6645801" y="583118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92212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048360"/>
            <a:ext cx="8686800" cy="254997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6.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Huckel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approximation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Computational MO Theory</a:t>
            </a: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228600" y="1636893"/>
            <a:ext cx="8686800" cy="19614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This model works great for conjugated carbon molecules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We’ll set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= 0 and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= -1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74977" y="3894684"/>
            <a:ext cx="2290992" cy="1724676"/>
            <a:chOff x="3917897" y="4836991"/>
            <a:chExt cx="1241777" cy="959556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4214230" y="4836991"/>
              <a:ext cx="649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863341" y="4836991"/>
              <a:ext cx="296333" cy="47977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863341" y="5316769"/>
              <a:ext cx="296333" cy="4656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917897" y="4851103"/>
              <a:ext cx="296333" cy="4656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917897" y="5316769"/>
              <a:ext cx="296333" cy="47977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214230" y="5779614"/>
              <a:ext cx="649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732511" y="3479850"/>
            <a:ext cx="350137" cy="857889"/>
            <a:chOff x="5104912" y="4715388"/>
            <a:chExt cx="390481" cy="913305"/>
          </a:xfrm>
        </p:grpSpPr>
        <p:sp>
          <p:nvSpPr>
            <p:cNvPr id="25" name="Teardrop 24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ardrop 25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915014" y="3477029"/>
            <a:ext cx="350137" cy="857889"/>
            <a:chOff x="5104912" y="4715388"/>
            <a:chExt cx="390481" cy="913305"/>
          </a:xfrm>
        </p:grpSpPr>
        <p:sp>
          <p:nvSpPr>
            <p:cNvPr id="28" name="Teardrop 27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ardrop 28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99908" y="4329183"/>
            <a:ext cx="350137" cy="857889"/>
            <a:chOff x="5104912" y="4715388"/>
            <a:chExt cx="390481" cy="913305"/>
          </a:xfrm>
        </p:grpSpPr>
        <p:sp>
          <p:nvSpPr>
            <p:cNvPr id="31" name="Teardrop 30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ardrop 31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18400" y="5155129"/>
            <a:ext cx="350137" cy="857889"/>
            <a:chOff x="5104912" y="4715388"/>
            <a:chExt cx="390481" cy="913305"/>
          </a:xfrm>
        </p:grpSpPr>
        <p:sp>
          <p:nvSpPr>
            <p:cNvPr id="34" name="Teardrop 33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ardrop 34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944187" y="5141018"/>
            <a:ext cx="350137" cy="857889"/>
            <a:chOff x="5104912" y="4715388"/>
            <a:chExt cx="390481" cy="913305"/>
          </a:xfrm>
        </p:grpSpPr>
        <p:sp>
          <p:nvSpPr>
            <p:cNvPr id="37" name="Teardrop 36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ardrop 38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505011" y="4337004"/>
            <a:ext cx="350137" cy="857889"/>
            <a:chOff x="5104912" y="4715388"/>
            <a:chExt cx="390481" cy="913305"/>
          </a:xfrm>
        </p:grpSpPr>
        <p:sp>
          <p:nvSpPr>
            <p:cNvPr id="41" name="Teardrop 40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ardrop 41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720396" y="340735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sz="2800" dirty="0"/>
          </a:p>
        </p:txBody>
      </p:sp>
      <p:sp>
        <p:nvSpPr>
          <p:cNvPr id="44" name="Rectangle 43"/>
          <p:cNvSpPr/>
          <p:nvPr/>
        </p:nvSpPr>
        <p:spPr>
          <a:xfrm>
            <a:off x="1904308" y="340735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sz="2800" dirty="0"/>
          </a:p>
        </p:txBody>
      </p:sp>
      <p:sp>
        <p:nvSpPr>
          <p:cNvPr id="45" name="Rectangle 44"/>
          <p:cNvSpPr/>
          <p:nvPr/>
        </p:nvSpPr>
        <p:spPr>
          <a:xfrm>
            <a:off x="2526201" y="4227251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US" sz="2800" dirty="0"/>
          </a:p>
        </p:txBody>
      </p:sp>
      <p:sp>
        <p:nvSpPr>
          <p:cNvPr id="46" name="Rectangle 45"/>
          <p:cNvSpPr/>
          <p:nvPr/>
        </p:nvSpPr>
        <p:spPr>
          <a:xfrm>
            <a:off x="1945232" y="5533856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720396" y="555166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5</a:t>
            </a:r>
            <a:endParaRPr lang="en-US" sz="2800" dirty="0"/>
          </a:p>
        </p:txBody>
      </p:sp>
      <p:sp>
        <p:nvSpPr>
          <p:cNvPr id="48" name="Rectangle 47"/>
          <p:cNvSpPr/>
          <p:nvPr/>
        </p:nvSpPr>
        <p:spPr>
          <a:xfrm>
            <a:off x="192876" y="4242580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6</a:t>
            </a:r>
            <a:endParaRPr lang="en-US" sz="2800" dirty="0"/>
          </a:p>
        </p:txBody>
      </p:sp>
      <p:sp>
        <p:nvSpPr>
          <p:cNvPr id="70" name="Rectangle 69"/>
          <p:cNvSpPr/>
          <p:nvPr/>
        </p:nvSpPr>
        <p:spPr>
          <a:xfrm>
            <a:off x="4121467" y="3388010"/>
            <a:ext cx="250075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HC = SCE</a:t>
            </a:r>
            <a:endParaRPr lang="en-US" sz="4000" dirty="0"/>
          </a:p>
        </p:txBody>
      </p:sp>
      <p:sp>
        <p:nvSpPr>
          <p:cNvPr id="101" name="Rectangle 100"/>
          <p:cNvSpPr/>
          <p:nvPr/>
        </p:nvSpPr>
        <p:spPr>
          <a:xfrm>
            <a:off x="4146868" y="3963740"/>
            <a:ext cx="22154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HC = CE</a:t>
            </a:r>
            <a:endParaRPr lang="en-US" sz="4000" dirty="0"/>
          </a:p>
        </p:txBody>
      </p:sp>
      <p:sp>
        <p:nvSpPr>
          <p:cNvPr id="102" name="Rectangle 101"/>
          <p:cNvSpPr/>
          <p:nvPr/>
        </p:nvSpPr>
        <p:spPr>
          <a:xfrm>
            <a:off x="4146868" y="4641430"/>
            <a:ext cx="24243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GB" sz="4000" baseline="30000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HC = E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4146868" y="5754534"/>
            <a:ext cx="3598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Build H in the computer and send it to a </a:t>
            </a:r>
            <a:r>
              <a:rPr lang="en-US" dirty="0" err="1">
                <a:latin typeface="Times New Roman"/>
                <a:cs typeface="Times New Roman"/>
              </a:rPr>
              <a:t>diagonalization</a:t>
            </a:r>
            <a:r>
              <a:rPr lang="en-US" dirty="0">
                <a:latin typeface="Times New Roman"/>
                <a:cs typeface="Times New Roman"/>
              </a:rPr>
              <a:t> routine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854222" y="5349316"/>
            <a:ext cx="127000" cy="4052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34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101" grpId="0"/>
      <p:bldP spid="102" grpId="0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048360"/>
            <a:ext cx="8686800" cy="254997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6.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Huckel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approximation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Computational MO Theory</a:t>
            </a: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228600" y="1636893"/>
            <a:ext cx="8686800" cy="19614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This model works great for conjugated carbon molecules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We’ll set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= 0 and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= -1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74977" y="3894684"/>
            <a:ext cx="2290992" cy="1724676"/>
            <a:chOff x="3917897" y="4836991"/>
            <a:chExt cx="1241777" cy="959556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4214230" y="4836991"/>
              <a:ext cx="649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863341" y="4836991"/>
              <a:ext cx="296333" cy="47977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863341" y="5316769"/>
              <a:ext cx="296333" cy="4656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917897" y="4851103"/>
              <a:ext cx="296333" cy="4656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917897" y="5316769"/>
              <a:ext cx="296333" cy="47977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214230" y="5779614"/>
              <a:ext cx="649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720396" y="340735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sz="2800" dirty="0"/>
          </a:p>
        </p:txBody>
      </p:sp>
      <p:sp>
        <p:nvSpPr>
          <p:cNvPr id="44" name="Rectangle 43"/>
          <p:cNvSpPr/>
          <p:nvPr/>
        </p:nvSpPr>
        <p:spPr>
          <a:xfrm>
            <a:off x="1904308" y="340735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sz="2800" dirty="0"/>
          </a:p>
        </p:txBody>
      </p:sp>
      <p:sp>
        <p:nvSpPr>
          <p:cNvPr id="45" name="Rectangle 44"/>
          <p:cNvSpPr/>
          <p:nvPr/>
        </p:nvSpPr>
        <p:spPr>
          <a:xfrm>
            <a:off x="2526201" y="4227251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US" sz="2800" dirty="0"/>
          </a:p>
        </p:txBody>
      </p:sp>
      <p:sp>
        <p:nvSpPr>
          <p:cNvPr id="46" name="Rectangle 45"/>
          <p:cNvSpPr/>
          <p:nvPr/>
        </p:nvSpPr>
        <p:spPr>
          <a:xfrm>
            <a:off x="1945232" y="5533856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720396" y="555166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5</a:t>
            </a:r>
            <a:endParaRPr lang="en-US" sz="2800" dirty="0"/>
          </a:p>
        </p:txBody>
      </p:sp>
      <p:sp>
        <p:nvSpPr>
          <p:cNvPr id="48" name="Rectangle 47"/>
          <p:cNvSpPr/>
          <p:nvPr/>
        </p:nvSpPr>
        <p:spPr>
          <a:xfrm>
            <a:off x="192876" y="4242580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6</a:t>
            </a:r>
            <a:endParaRPr lang="en-US" sz="2800" dirty="0"/>
          </a:p>
        </p:txBody>
      </p:sp>
      <p:sp>
        <p:nvSpPr>
          <p:cNvPr id="70" name="Rectangle 69"/>
          <p:cNvSpPr/>
          <p:nvPr/>
        </p:nvSpPr>
        <p:spPr>
          <a:xfrm>
            <a:off x="4290800" y="3598333"/>
            <a:ext cx="10042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H = 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5432778" y="2646806"/>
            <a:ext cx="277988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     [,1]  [,2] [,3] [,4] [,5] [,6]</a:t>
            </a:r>
          </a:p>
          <a:p>
            <a:r>
              <a:rPr lang="en-US" dirty="0"/>
              <a:t>[1,]    0   -1    0     0     0   -1</a:t>
            </a:r>
          </a:p>
          <a:p>
            <a:r>
              <a:rPr lang="en-US" dirty="0"/>
              <a:t>[2,]   -1    0   -1     0     0    0</a:t>
            </a:r>
          </a:p>
          <a:p>
            <a:r>
              <a:rPr lang="en-US" dirty="0"/>
              <a:t>[3,]    0   -1    0    -1     0    0</a:t>
            </a:r>
          </a:p>
          <a:p>
            <a:r>
              <a:rPr lang="en-US" dirty="0"/>
              <a:t>[4,]    0    0   -1     0    -1    0</a:t>
            </a:r>
          </a:p>
          <a:p>
            <a:r>
              <a:rPr lang="en-US" dirty="0"/>
              <a:t>[5,]    0    0    0    -1     0   -1</a:t>
            </a:r>
          </a:p>
          <a:p>
            <a:r>
              <a:rPr lang="en-US" dirty="0"/>
              <a:t>[6,]   -1    0    0     0    -1    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290800" y="5632720"/>
            <a:ext cx="10042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C = </a:t>
            </a:r>
            <a:endParaRPr lang="en-US" sz="4000" dirty="0"/>
          </a:p>
        </p:txBody>
      </p:sp>
      <p:sp>
        <p:nvSpPr>
          <p:cNvPr id="6" name="Rectangle 5"/>
          <p:cNvSpPr/>
          <p:nvPr/>
        </p:nvSpPr>
        <p:spPr>
          <a:xfrm>
            <a:off x="5425176" y="5075809"/>
            <a:ext cx="306971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0.4  0.6  0.0    0.0   -0.6   -0.4</a:t>
            </a:r>
          </a:p>
          <a:p>
            <a:r>
              <a:rPr lang="en-US" dirty="0"/>
              <a:t>-0.4 -0.3 -0.5  -0.5   -0.3   -0.4</a:t>
            </a:r>
          </a:p>
          <a:p>
            <a:r>
              <a:rPr lang="en-US" dirty="0"/>
              <a:t> 0.4 -0.3  0.5   -0.5    0.3   -0.4</a:t>
            </a:r>
          </a:p>
          <a:p>
            <a:r>
              <a:rPr lang="en-US" dirty="0"/>
              <a:t>-0.4  0.6  0.0    0.0    0.3   -0.4</a:t>
            </a:r>
          </a:p>
          <a:p>
            <a:r>
              <a:rPr lang="en-US" dirty="0"/>
              <a:t> 0.4 -0.3 -0.5    0.5    0.3   -0.4</a:t>
            </a:r>
          </a:p>
          <a:p>
            <a:r>
              <a:rPr lang="en-US" dirty="0"/>
              <a:t>-0.4 -0.3  0.5    0.5   -0.3   -0.4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290800" y="4581248"/>
            <a:ext cx="9473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E = </a:t>
            </a:r>
            <a:endParaRPr lang="en-US" sz="4000" dirty="0"/>
          </a:p>
        </p:txBody>
      </p:sp>
      <p:sp>
        <p:nvSpPr>
          <p:cNvPr id="9" name="Rectangle 8"/>
          <p:cNvSpPr/>
          <p:nvPr/>
        </p:nvSpPr>
        <p:spPr>
          <a:xfrm>
            <a:off x="5547476" y="4753060"/>
            <a:ext cx="2612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      1     1      -1      -1      -2</a:t>
            </a:r>
          </a:p>
        </p:txBody>
      </p:sp>
      <p:sp>
        <p:nvSpPr>
          <p:cNvPr id="10" name="Donut 9"/>
          <p:cNvSpPr/>
          <p:nvPr/>
        </p:nvSpPr>
        <p:spPr>
          <a:xfrm>
            <a:off x="228600" y="3546756"/>
            <a:ext cx="2582333" cy="2420531"/>
          </a:xfrm>
          <a:prstGeom prst="donut">
            <a:avLst>
              <a:gd name="adj" fmla="val 924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26201" y="3315923"/>
            <a:ext cx="1065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MO #1</a:t>
            </a:r>
          </a:p>
        </p:txBody>
      </p:sp>
      <p:sp>
        <p:nvSpPr>
          <p:cNvPr id="3" name="Rectangle 2"/>
          <p:cNvSpPr/>
          <p:nvPr/>
        </p:nvSpPr>
        <p:spPr>
          <a:xfrm>
            <a:off x="7775227" y="5075809"/>
            <a:ext cx="550329" cy="171163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2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9" grpId="0"/>
      <p:bldP spid="6" grpId="0"/>
      <p:bldP spid="50" grpId="0"/>
      <p:bldP spid="9" grpId="0"/>
      <p:bldP spid="10" grpId="0" animBg="1"/>
      <p:bldP spid="11" grpId="0"/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048360"/>
            <a:ext cx="8686800" cy="254997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6.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Huckel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approximation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Computational MO Theory</a:t>
            </a: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228600" y="1636893"/>
            <a:ext cx="8686800" cy="19614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This model works great for conjugated carbon molecules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We’ll set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= 0 and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= -1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74977" y="3894684"/>
            <a:ext cx="2290992" cy="1724676"/>
            <a:chOff x="3917897" y="4836991"/>
            <a:chExt cx="1241777" cy="959556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4214230" y="4836991"/>
              <a:ext cx="649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863341" y="4836991"/>
              <a:ext cx="296333" cy="47977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863341" y="5316769"/>
              <a:ext cx="296333" cy="4656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917897" y="4851103"/>
              <a:ext cx="296333" cy="4656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917897" y="5316769"/>
              <a:ext cx="296333" cy="47977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214230" y="5779614"/>
              <a:ext cx="649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720396" y="340735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sz="2800" dirty="0"/>
          </a:p>
        </p:txBody>
      </p:sp>
      <p:sp>
        <p:nvSpPr>
          <p:cNvPr id="44" name="Rectangle 43"/>
          <p:cNvSpPr/>
          <p:nvPr/>
        </p:nvSpPr>
        <p:spPr>
          <a:xfrm>
            <a:off x="1904308" y="340735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sz="2800" dirty="0"/>
          </a:p>
        </p:txBody>
      </p:sp>
      <p:sp>
        <p:nvSpPr>
          <p:cNvPr id="45" name="Rectangle 44"/>
          <p:cNvSpPr/>
          <p:nvPr/>
        </p:nvSpPr>
        <p:spPr>
          <a:xfrm>
            <a:off x="2526201" y="4227251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US" sz="2800" dirty="0"/>
          </a:p>
        </p:txBody>
      </p:sp>
      <p:sp>
        <p:nvSpPr>
          <p:cNvPr id="46" name="Rectangle 45"/>
          <p:cNvSpPr/>
          <p:nvPr/>
        </p:nvSpPr>
        <p:spPr>
          <a:xfrm>
            <a:off x="1945232" y="5533856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720396" y="555166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5</a:t>
            </a:r>
            <a:endParaRPr lang="en-US" sz="2800" dirty="0"/>
          </a:p>
        </p:txBody>
      </p:sp>
      <p:sp>
        <p:nvSpPr>
          <p:cNvPr id="48" name="Rectangle 47"/>
          <p:cNvSpPr/>
          <p:nvPr/>
        </p:nvSpPr>
        <p:spPr>
          <a:xfrm>
            <a:off x="192876" y="4242580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6</a:t>
            </a:r>
            <a:endParaRPr lang="en-US" sz="2800" dirty="0"/>
          </a:p>
        </p:txBody>
      </p:sp>
      <p:sp>
        <p:nvSpPr>
          <p:cNvPr id="70" name="Rectangle 69"/>
          <p:cNvSpPr/>
          <p:nvPr/>
        </p:nvSpPr>
        <p:spPr>
          <a:xfrm>
            <a:off x="4290800" y="3598333"/>
            <a:ext cx="10042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H = 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5432778" y="2646806"/>
            <a:ext cx="277988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     [,1]  [,2] [,3] [,4] [,5] [,6]</a:t>
            </a:r>
          </a:p>
          <a:p>
            <a:r>
              <a:rPr lang="en-US" dirty="0"/>
              <a:t>[1,]    0   -1    0     0     0   -1</a:t>
            </a:r>
          </a:p>
          <a:p>
            <a:r>
              <a:rPr lang="en-US" dirty="0"/>
              <a:t>[2,]   -1    0   -1     0     0    0</a:t>
            </a:r>
          </a:p>
          <a:p>
            <a:r>
              <a:rPr lang="en-US" dirty="0"/>
              <a:t>[3,]    0   -1    0    -1     0    0</a:t>
            </a:r>
          </a:p>
          <a:p>
            <a:r>
              <a:rPr lang="en-US" dirty="0"/>
              <a:t>[4,]    0    0   -1     0    -1    0</a:t>
            </a:r>
          </a:p>
          <a:p>
            <a:r>
              <a:rPr lang="en-US" dirty="0"/>
              <a:t>[5,]    0    0    0    -1     0   -1</a:t>
            </a:r>
          </a:p>
          <a:p>
            <a:r>
              <a:rPr lang="en-US" dirty="0"/>
              <a:t>[6,]   -1    0    0     0    -1    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290800" y="5632720"/>
            <a:ext cx="10042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C = </a:t>
            </a:r>
            <a:endParaRPr lang="en-US" sz="4000" dirty="0"/>
          </a:p>
        </p:txBody>
      </p:sp>
      <p:sp>
        <p:nvSpPr>
          <p:cNvPr id="6" name="Rectangle 5"/>
          <p:cNvSpPr/>
          <p:nvPr/>
        </p:nvSpPr>
        <p:spPr>
          <a:xfrm>
            <a:off x="5425176" y="5075809"/>
            <a:ext cx="306971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0.4  0.6  0.0    0.0   -0.6   -0.4</a:t>
            </a:r>
          </a:p>
          <a:p>
            <a:r>
              <a:rPr lang="en-US" dirty="0"/>
              <a:t>-0.4 -0.3 -0.5  -0.5   -0.3   -0.4</a:t>
            </a:r>
          </a:p>
          <a:p>
            <a:r>
              <a:rPr lang="en-US" dirty="0"/>
              <a:t> 0.4 -0.3  0.5   -0.5    0.3   -0.4</a:t>
            </a:r>
          </a:p>
          <a:p>
            <a:r>
              <a:rPr lang="en-US" dirty="0"/>
              <a:t>-0.4  0.6  0.0    0.0    0.3   -0.4</a:t>
            </a:r>
          </a:p>
          <a:p>
            <a:r>
              <a:rPr lang="en-US" dirty="0"/>
              <a:t> 0.4 -0.3 -0.5    0.5    0.3   -0.4</a:t>
            </a:r>
          </a:p>
          <a:p>
            <a:r>
              <a:rPr lang="en-US" dirty="0"/>
              <a:t>-0.4 -0.3  0.5    0.5   -0.3   -0.4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290800" y="4581248"/>
            <a:ext cx="9473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E = </a:t>
            </a:r>
            <a:endParaRPr lang="en-US" sz="4000" dirty="0"/>
          </a:p>
        </p:txBody>
      </p:sp>
      <p:sp>
        <p:nvSpPr>
          <p:cNvPr id="9" name="Rectangle 8"/>
          <p:cNvSpPr/>
          <p:nvPr/>
        </p:nvSpPr>
        <p:spPr>
          <a:xfrm>
            <a:off x="5547476" y="4753060"/>
            <a:ext cx="2612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      1     1      -1      -1      -2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26201" y="3315923"/>
            <a:ext cx="1065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MO #2</a:t>
            </a:r>
          </a:p>
        </p:txBody>
      </p:sp>
      <p:sp>
        <p:nvSpPr>
          <p:cNvPr id="3" name="Block Arc 2"/>
          <p:cNvSpPr/>
          <p:nvPr/>
        </p:nvSpPr>
        <p:spPr>
          <a:xfrm rot="19653112">
            <a:off x="373785" y="3641510"/>
            <a:ext cx="1890655" cy="1523288"/>
          </a:xfrm>
          <a:prstGeom prst="blockArc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Block Arc 27"/>
          <p:cNvSpPr/>
          <p:nvPr/>
        </p:nvSpPr>
        <p:spPr>
          <a:xfrm rot="8652414">
            <a:off x="809883" y="4314972"/>
            <a:ext cx="1890655" cy="1523288"/>
          </a:xfrm>
          <a:prstGeom prst="blockArc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224898" y="5075809"/>
            <a:ext cx="550329" cy="171163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5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 animBg="1"/>
      <p:bldP spid="28" grpId="0" animBg="1"/>
      <p:bldP spid="2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048360"/>
            <a:ext cx="8686800" cy="254997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6.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Huckel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approximation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Computational MO Theory</a:t>
            </a: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228600" y="1636893"/>
            <a:ext cx="8686800" cy="19614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This model works great for conjugated carbon molecules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We’ll set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= 0 and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= -1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74977" y="3894684"/>
            <a:ext cx="2290992" cy="1724676"/>
            <a:chOff x="3917897" y="4836991"/>
            <a:chExt cx="1241777" cy="959556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4214230" y="4836991"/>
              <a:ext cx="649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863341" y="4836991"/>
              <a:ext cx="296333" cy="47977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863341" y="5316769"/>
              <a:ext cx="296333" cy="4656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917897" y="4851103"/>
              <a:ext cx="296333" cy="4656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917897" y="5316769"/>
              <a:ext cx="296333" cy="47977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214230" y="5779614"/>
              <a:ext cx="649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720396" y="340735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sz="2800" dirty="0"/>
          </a:p>
        </p:txBody>
      </p:sp>
      <p:sp>
        <p:nvSpPr>
          <p:cNvPr id="44" name="Rectangle 43"/>
          <p:cNvSpPr/>
          <p:nvPr/>
        </p:nvSpPr>
        <p:spPr>
          <a:xfrm>
            <a:off x="1904308" y="340735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sz="2800" dirty="0"/>
          </a:p>
        </p:txBody>
      </p:sp>
      <p:sp>
        <p:nvSpPr>
          <p:cNvPr id="45" name="Rectangle 44"/>
          <p:cNvSpPr/>
          <p:nvPr/>
        </p:nvSpPr>
        <p:spPr>
          <a:xfrm>
            <a:off x="2526201" y="4227251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US" sz="2800" dirty="0"/>
          </a:p>
        </p:txBody>
      </p:sp>
      <p:sp>
        <p:nvSpPr>
          <p:cNvPr id="46" name="Rectangle 45"/>
          <p:cNvSpPr/>
          <p:nvPr/>
        </p:nvSpPr>
        <p:spPr>
          <a:xfrm>
            <a:off x="1945232" y="5533856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720396" y="555166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5</a:t>
            </a:r>
            <a:endParaRPr lang="en-US" sz="2800" dirty="0"/>
          </a:p>
        </p:txBody>
      </p:sp>
      <p:sp>
        <p:nvSpPr>
          <p:cNvPr id="48" name="Rectangle 47"/>
          <p:cNvSpPr/>
          <p:nvPr/>
        </p:nvSpPr>
        <p:spPr>
          <a:xfrm>
            <a:off x="192876" y="4242580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6</a:t>
            </a:r>
            <a:endParaRPr lang="en-US" sz="2800" dirty="0"/>
          </a:p>
        </p:txBody>
      </p:sp>
      <p:sp>
        <p:nvSpPr>
          <p:cNvPr id="70" name="Rectangle 69"/>
          <p:cNvSpPr/>
          <p:nvPr/>
        </p:nvSpPr>
        <p:spPr>
          <a:xfrm>
            <a:off x="4290800" y="3598333"/>
            <a:ext cx="10042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H = 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5432778" y="2646806"/>
            <a:ext cx="277988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     [,1]  [,2] [,3] [,4] [,5] [,6]</a:t>
            </a:r>
          </a:p>
          <a:p>
            <a:r>
              <a:rPr lang="en-US" dirty="0"/>
              <a:t>[1,]    0   -1    0     0     0   -1</a:t>
            </a:r>
          </a:p>
          <a:p>
            <a:r>
              <a:rPr lang="en-US" dirty="0"/>
              <a:t>[2,]   -1    0   -1     0     0    0</a:t>
            </a:r>
          </a:p>
          <a:p>
            <a:r>
              <a:rPr lang="en-US" dirty="0"/>
              <a:t>[3,]    0   -1    0    -1     0    0</a:t>
            </a:r>
          </a:p>
          <a:p>
            <a:r>
              <a:rPr lang="en-US" dirty="0"/>
              <a:t>[4,]    0    0   -1     0    -1    0</a:t>
            </a:r>
          </a:p>
          <a:p>
            <a:r>
              <a:rPr lang="en-US" dirty="0"/>
              <a:t>[5,]    0    0    0    -1     0   -1</a:t>
            </a:r>
          </a:p>
          <a:p>
            <a:r>
              <a:rPr lang="en-US" dirty="0"/>
              <a:t>[6,]   -1    0    0     0    -1    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290800" y="5632720"/>
            <a:ext cx="10042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C = </a:t>
            </a:r>
            <a:endParaRPr lang="en-US" sz="4000" dirty="0"/>
          </a:p>
        </p:txBody>
      </p:sp>
      <p:sp>
        <p:nvSpPr>
          <p:cNvPr id="6" name="Rectangle 5"/>
          <p:cNvSpPr/>
          <p:nvPr/>
        </p:nvSpPr>
        <p:spPr>
          <a:xfrm>
            <a:off x="5425176" y="5075809"/>
            <a:ext cx="306971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0.4  0.6  0.0    0.0   -0.6   -0.4</a:t>
            </a:r>
          </a:p>
          <a:p>
            <a:r>
              <a:rPr lang="en-US" dirty="0"/>
              <a:t>-0.4 -0.3 -0.5  -0.5   -0.3   -0.4</a:t>
            </a:r>
          </a:p>
          <a:p>
            <a:r>
              <a:rPr lang="en-US" dirty="0"/>
              <a:t> 0.4 -0.3  0.5   -0.5    0.3   -0.4</a:t>
            </a:r>
          </a:p>
          <a:p>
            <a:r>
              <a:rPr lang="en-US" dirty="0"/>
              <a:t>-0.4  0.6  0.0    0.0    0.3   -0.4</a:t>
            </a:r>
          </a:p>
          <a:p>
            <a:r>
              <a:rPr lang="en-US" dirty="0"/>
              <a:t> 0.4 -0.3 -0.5    0.5    0.3   -0.4</a:t>
            </a:r>
          </a:p>
          <a:p>
            <a:r>
              <a:rPr lang="en-US" dirty="0"/>
              <a:t>-0.4 -0.3  0.5    0.5   -0.3   -0.4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290800" y="4581248"/>
            <a:ext cx="9473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E = </a:t>
            </a:r>
            <a:endParaRPr lang="en-US" sz="4000" dirty="0"/>
          </a:p>
        </p:txBody>
      </p:sp>
      <p:sp>
        <p:nvSpPr>
          <p:cNvPr id="9" name="Rectangle 8"/>
          <p:cNvSpPr/>
          <p:nvPr/>
        </p:nvSpPr>
        <p:spPr>
          <a:xfrm>
            <a:off x="5547476" y="4753060"/>
            <a:ext cx="2612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      1     1      -1      -1      -2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26201" y="3315923"/>
            <a:ext cx="1065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MO #3</a:t>
            </a:r>
          </a:p>
        </p:txBody>
      </p:sp>
      <p:sp>
        <p:nvSpPr>
          <p:cNvPr id="10" name="Oval 9"/>
          <p:cNvSpPr/>
          <p:nvPr/>
        </p:nvSpPr>
        <p:spPr>
          <a:xfrm rot="19523604" flipV="1">
            <a:off x="2091047" y="3547100"/>
            <a:ext cx="436774" cy="15410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 rot="19523604" flipV="1">
            <a:off x="563747" y="4351890"/>
            <a:ext cx="436774" cy="15410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731013" y="5075809"/>
            <a:ext cx="550329" cy="171163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7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 animBg="1"/>
      <p:bldP spid="30" grpId="0" animBg="1"/>
      <p:bldP spid="2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048360"/>
            <a:ext cx="8686800" cy="254997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6.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Huckel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approximation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Computational MO Theory</a:t>
            </a: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228600" y="1636893"/>
            <a:ext cx="8686800" cy="19614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This model works great for conjugated carbon molecules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We’ll set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= 0 and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= -1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74977" y="3894684"/>
            <a:ext cx="2290992" cy="1724676"/>
            <a:chOff x="3917897" y="4836991"/>
            <a:chExt cx="1241777" cy="959556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4214230" y="4836991"/>
              <a:ext cx="649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863341" y="4836991"/>
              <a:ext cx="296333" cy="47977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863341" y="5316769"/>
              <a:ext cx="296333" cy="4656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917897" y="4851103"/>
              <a:ext cx="296333" cy="4656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917897" y="5316769"/>
              <a:ext cx="296333" cy="47977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214230" y="5779614"/>
              <a:ext cx="649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720396" y="340735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sz="2800" dirty="0"/>
          </a:p>
        </p:txBody>
      </p:sp>
      <p:sp>
        <p:nvSpPr>
          <p:cNvPr id="44" name="Rectangle 43"/>
          <p:cNvSpPr/>
          <p:nvPr/>
        </p:nvSpPr>
        <p:spPr>
          <a:xfrm>
            <a:off x="1904308" y="340735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sz="2800" dirty="0"/>
          </a:p>
        </p:txBody>
      </p:sp>
      <p:sp>
        <p:nvSpPr>
          <p:cNvPr id="45" name="Rectangle 44"/>
          <p:cNvSpPr/>
          <p:nvPr/>
        </p:nvSpPr>
        <p:spPr>
          <a:xfrm>
            <a:off x="2526201" y="4227251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US" sz="2800" dirty="0"/>
          </a:p>
        </p:txBody>
      </p:sp>
      <p:sp>
        <p:nvSpPr>
          <p:cNvPr id="46" name="Rectangle 45"/>
          <p:cNvSpPr/>
          <p:nvPr/>
        </p:nvSpPr>
        <p:spPr>
          <a:xfrm>
            <a:off x="1945232" y="5533856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720396" y="555166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5</a:t>
            </a:r>
            <a:endParaRPr lang="en-US" sz="2800" dirty="0"/>
          </a:p>
        </p:txBody>
      </p:sp>
      <p:sp>
        <p:nvSpPr>
          <p:cNvPr id="48" name="Rectangle 47"/>
          <p:cNvSpPr/>
          <p:nvPr/>
        </p:nvSpPr>
        <p:spPr>
          <a:xfrm>
            <a:off x="192876" y="4242580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6</a:t>
            </a:r>
            <a:endParaRPr lang="en-US" sz="2800" dirty="0"/>
          </a:p>
        </p:txBody>
      </p:sp>
      <p:sp>
        <p:nvSpPr>
          <p:cNvPr id="70" name="Rectangle 69"/>
          <p:cNvSpPr/>
          <p:nvPr/>
        </p:nvSpPr>
        <p:spPr>
          <a:xfrm>
            <a:off x="4290800" y="3598333"/>
            <a:ext cx="10042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H = 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5432778" y="2646806"/>
            <a:ext cx="277988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     [,1]  [,2] [,3] [,4] [,5] [,6]</a:t>
            </a:r>
          </a:p>
          <a:p>
            <a:r>
              <a:rPr lang="en-US" dirty="0"/>
              <a:t>[1,]    0   -1    0     0     0   -1</a:t>
            </a:r>
          </a:p>
          <a:p>
            <a:r>
              <a:rPr lang="en-US" dirty="0"/>
              <a:t>[2,]   -1    0   -1     0     0    0</a:t>
            </a:r>
          </a:p>
          <a:p>
            <a:r>
              <a:rPr lang="en-US" dirty="0"/>
              <a:t>[3,]    0   -1    0    -1     0    0</a:t>
            </a:r>
          </a:p>
          <a:p>
            <a:r>
              <a:rPr lang="en-US" dirty="0"/>
              <a:t>[4,]    0    0   -1     0    -1    0</a:t>
            </a:r>
          </a:p>
          <a:p>
            <a:r>
              <a:rPr lang="en-US" dirty="0"/>
              <a:t>[5,]    0    0    0    -1     0   -1</a:t>
            </a:r>
          </a:p>
          <a:p>
            <a:r>
              <a:rPr lang="en-US" dirty="0"/>
              <a:t>[6,]   -1    0    0     0    -1    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290800" y="5632720"/>
            <a:ext cx="10042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C = </a:t>
            </a:r>
            <a:endParaRPr lang="en-US" sz="4000" dirty="0"/>
          </a:p>
        </p:txBody>
      </p:sp>
      <p:sp>
        <p:nvSpPr>
          <p:cNvPr id="6" name="Rectangle 5"/>
          <p:cNvSpPr/>
          <p:nvPr/>
        </p:nvSpPr>
        <p:spPr>
          <a:xfrm>
            <a:off x="5425176" y="5075809"/>
            <a:ext cx="306971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0.4  0.6  0.0    0.0   -0.6   -0.4</a:t>
            </a:r>
          </a:p>
          <a:p>
            <a:r>
              <a:rPr lang="en-US" dirty="0"/>
              <a:t>-0.4 -0.3 -0.5  -0.5   -0.3   -0.4</a:t>
            </a:r>
          </a:p>
          <a:p>
            <a:r>
              <a:rPr lang="en-US" dirty="0"/>
              <a:t> 0.4 -0.3  0.5   -0.5    0.3   -0.4</a:t>
            </a:r>
          </a:p>
          <a:p>
            <a:r>
              <a:rPr lang="en-US" dirty="0"/>
              <a:t>-0.4  0.6  0.0    0.0    0.3   -0.4</a:t>
            </a:r>
          </a:p>
          <a:p>
            <a:r>
              <a:rPr lang="en-US" dirty="0"/>
              <a:t> 0.4 -0.3 -0.5    0.5    0.3   -0.4</a:t>
            </a:r>
          </a:p>
          <a:p>
            <a:r>
              <a:rPr lang="en-US" dirty="0"/>
              <a:t>-0.4 -0.3  0.5    0.5   -0.3   -0.4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290800" y="4581248"/>
            <a:ext cx="9473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E = </a:t>
            </a:r>
            <a:endParaRPr lang="en-US" sz="4000" dirty="0"/>
          </a:p>
        </p:txBody>
      </p:sp>
      <p:sp>
        <p:nvSpPr>
          <p:cNvPr id="9" name="Rectangle 8"/>
          <p:cNvSpPr/>
          <p:nvPr/>
        </p:nvSpPr>
        <p:spPr>
          <a:xfrm>
            <a:off x="5547476" y="4753060"/>
            <a:ext cx="2612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      1     1      -1      -1      -2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26201" y="3315923"/>
            <a:ext cx="1065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MO #4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931121" y="3462441"/>
            <a:ext cx="350137" cy="857889"/>
            <a:chOff x="5104912" y="4715388"/>
            <a:chExt cx="390481" cy="913305"/>
          </a:xfrm>
        </p:grpSpPr>
        <p:sp>
          <p:nvSpPr>
            <p:cNvPr id="27" name="Teardrop 26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ardrop 27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497979" y="4319741"/>
            <a:ext cx="350137" cy="857889"/>
            <a:chOff x="5104912" y="4715388"/>
            <a:chExt cx="390481" cy="913305"/>
          </a:xfrm>
        </p:grpSpPr>
        <p:sp>
          <p:nvSpPr>
            <p:cNvPr id="30" name="Teardrop 29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ardrop 30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70191" y="4342565"/>
            <a:ext cx="350137" cy="857889"/>
            <a:chOff x="5104912" y="4715388"/>
            <a:chExt cx="390481" cy="913305"/>
          </a:xfrm>
        </p:grpSpPr>
        <p:sp>
          <p:nvSpPr>
            <p:cNvPr id="33" name="Teardrop 32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ardrop 33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37049" y="5199865"/>
            <a:ext cx="350137" cy="857889"/>
            <a:chOff x="5104912" y="4715388"/>
            <a:chExt cx="390481" cy="913305"/>
          </a:xfrm>
        </p:grpSpPr>
        <p:sp>
          <p:nvSpPr>
            <p:cNvPr id="36" name="Teardrop 35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ardrop 36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6265350" y="5075809"/>
            <a:ext cx="550329" cy="171163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8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Let’s start simple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11973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Qualitative combinations of orbitals on different atoms, </a:t>
            </a:r>
            <a:r>
              <a:rPr lang="en-GB" sz="3200" i="1" u="sng" dirty="0">
                <a:solidFill>
                  <a:srgbClr val="000000"/>
                </a:solidFill>
                <a:latin typeface="Times New Roman" pitchFamily="18" charset="0"/>
              </a:rPr>
              <a:t>“add” phases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228600" y="2511777"/>
            <a:ext cx="8686800" cy="54394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Combining </a:t>
            </a:r>
            <a:r>
              <a:rPr lang="en-GB" sz="2800" i="1" u="sng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GB" sz="2800" u="sng" dirty="0">
                <a:solidFill>
                  <a:srgbClr val="000000"/>
                </a:solidFill>
                <a:latin typeface="Times New Roman" pitchFamily="18" charset="0"/>
              </a:rPr>
              <a:t>-orbitals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* molecular orbitals: </a:t>
            </a:r>
          </a:p>
        </p:txBody>
      </p:sp>
      <p:sp>
        <p:nvSpPr>
          <p:cNvPr id="63" name="Oval 62"/>
          <p:cNvSpPr/>
          <p:nvPr/>
        </p:nvSpPr>
        <p:spPr>
          <a:xfrm>
            <a:off x="1895523" y="4572000"/>
            <a:ext cx="777725" cy="6938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6394145" y="4572000"/>
            <a:ext cx="777725" cy="6938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ardrop 66"/>
          <p:cNvSpPr/>
          <p:nvPr/>
        </p:nvSpPr>
        <p:spPr>
          <a:xfrm rot="2655729">
            <a:off x="3462367" y="3168839"/>
            <a:ext cx="839333" cy="834618"/>
          </a:xfrm>
          <a:prstGeom prst="teardrop">
            <a:avLst>
              <a:gd name="adj" fmla="val 6460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ardrop 68"/>
          <p:cNvSpPr/>
          <p:nvPr/>
        </p:nvSpPr>
        <p:spPr>
          <a:xfrm rot="13560988">
            <a:off x="4757768" y="3166906"/>
            <a:ext cx="839333" cy="834618"/>
          </a:xfrm>
          <a:prstGeom prst="teardrop">
            <a:avLst>
              <a:gd name="adj" fmla="val 6460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3513666" y="5700889"/>
            <a:ext cx="2074333" cy="8325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673248" y="3979333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5803092" y="5404555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 flipV="1">
            <a:off x="5712699" y="3921982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 flipV="1">
            <a:off x="2590922" y="5364623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61477" y="3639501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094646" y="3625390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674654" y="3199078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019379" y="3199985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548589" y="5448126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174072" y="5487638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85410" y="5535557"/>
            <a:ext cx="1646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Same phase</a:t>
            </a:r>
            <a:endParaRPr lang="en-US" sz="2400" dirty="0"/>
          </a:p>
        </p:txBody>
      </p:sp>
      <p:sp>
        <p:nvSpPr>
          <p:cNvPr id="90" name="Rectangle 89"/>
          <p:cNvSpPr/>
          <p:nvPr/>
        </p:nvSpPr>
        <p:spPr>
          <a:xfrm>
            <a:off x="300745" y="3748500"/>
            <a:ext cx="20737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Opposite phase</a:t>
            </a:r>
            <a:endParaRPr lang="en-US" sz="2400" dirty="0"/>
          </a:p>
        </p:txBody>
      </p:sp>
      <p:sp>
        <p:nvSpPr>
          <p:cNvPr id="91" name="Rectangle 90"/>
          <p:cNvSpPr/>
          <p:nvPr/>
        </p:nvSpPr>
        <p:spPr>
          <a:xfrm>
            <a:off x="1083522" y="4677181"/>
            <a:ext cx="8728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AO 1</a:t>
            </a:r>
            <a:endParaRPr lang="en-US" sz="2400" dirty="0"/>
          </a:p>
        </p:txBody>
      </p:sp>
      <p:sp>
        <p:nvSpPr>
          <p:cNvPr id="92" name="Rectangle 91"/>
          <p:cNvSpPr/>
          <p:nvPr/>
        </p:nvSpPr>
        <p:spPr>
          <a:xfrm>
            <a:off x="7171870" y="4677181"/>
            <a:ext cx="8728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AO 2</a:t>
            </a:r>
            <a:endParaRPr lang="en-US" sz="2400" dirty="0"/>
          </a:p>
        </p:txBody>
      </p:sp>
      <p:sp>
        <p:nvSpPr>
          <p:cNvPr id="93" name="TextBox 92"/>
          <p:cNvSpPr txBox="1"/>
          <p:nvPr/>
        </p:nvSpPr>
        <p:spPr>
          <a:xfrm>
            <a:off x="4351542" y="5715000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394687" y="5232567"/>
            <a:ext cx="23021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“bonding” MO</a:t>
            </a:r>
            <a:endParaRPr lang="en-US" sz="2400" dirty="0"/>
          </a:p>
        </p:txBody>
      </p:sp>
      <p:sp>
        <p:nvSpPr>
          <p:cNvPr id="94" name="Rectangle 93"/>
          <p:cNvSpPr/>
          <p:nvPr/>
        </p:nvSpPr>
        <p:spPr>
          <a:xfrm>
            <a:off x="3100652" y="4034450"/>
            <a:ext cx="3016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s</a:t>
            </a:r>
            <a:r>
              <a:rPr lang="en-GB" sz="2400" dirty="0">
                <a:solidFill>
                  <a:srgbClr val="000000"/>
                </a:solidFill>
                <a:latin typeface="Times New Roman"/>
                <a:cs typeface="Times New Roman"/>
              </a:rPr>
              <a:t>*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“anti-bonding” MO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507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9" grpId="0" animBg="1"/>
      <p:bldP spid="2" grpId="0" animBg="1"/>
      <p:bldP spid="16" grpId="0"/>
      <p:bldP spid="84" grpId="0"/>
      <p:bldP spid="85" grpId="0"/>
      <p:bldP spid="87" grpId="0"/>
      <p:bldP spid="88" grpId="0"/>
      <p:bldP spid="89" grpId="0"/>
      <p:bldP spid="37" grpId="0"/>
      <p:bldP spid="90" grpId="0"/>
      <p:bldP spid="93" grpId="0"/>
      <p:bldP spid="38" grpId="0"/>
      <p:bldP spid="9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048360"/>
            <a:ext cx="8686800" cy="254997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6.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Huckel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approximation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Computational MO Theory</a:t>
            </a: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228600" y="1636893"/>
            <a:ext cx="8686800" cy="19614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This model works great for conjugated carbon molecules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We’ll set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= 0 and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= -1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74977" y="3894684"/>
            <a:ext cx="2290992" cy="1724676"/>
            <a:chOff x="3917897" y="4836991"/>
            <a:chExt cx="1241777" cy="959556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4214230" y="4836991"/>
              <a:ext cx="649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863341" y="4836991"/>
              <a:ext cx="296333" cy="47977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863341" y="5316769"/>
              <a:ext cx="296333" cy="4656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917897" y="4851103"/>
              <a:ext cx="296333" cy="4656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917897" y="5316769"/>
              <a:ext cx="296333" cy="47977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214230" y="5779614"/>
              <a:ext cx="649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720396" y="340735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sz="2800" dirty="0"/>
          </a:p>
        </p:txBody>
      </p:sp>
      <p:sp>
        <p:nvSpPr>
          <p:cNvPr id="44" name="Rectangle 43"/>
          <p:cNvSpPr/>
          <p:nvPr/>
        </p:nvSpPr>
        <p:spPr>
          <a:xfrm>
            <a:off x="1904308" y="340735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sz="2800" dirty="0"/>
          </a:p>
        </p:txBody>
      </p:sp>
      <p:sp>
        <p:nvSpPr>
          <p:cNvPr id="45" name="Rectangle 44"/>
          <p:cNvSpPr/>
          <p:nvPr/>
        </p:nvSpPr>
        <p:spPr>
          <a:xfrm>
            <a:off x="2526201" y="4227251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US" sz="2800" dirty="0"/>
          </a:p>
        </p:txBody>
      </p:sp>
      <p:sp>
        <p:nvSpPr>
          <p:cNvPr id="46" name="Rectangle 45"/>
          <p:cNvSpPr/>
          <p:nvPr/>
        </p:nvSpPr>
        <p:spPr>
          <a:xfrm>
            <a:off x="1945232" y="5533856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720396" y="555166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5</a:t>
            </a:r>
            <a:endParaRPr lang="en-US" sz="2800" dirty="0"/>
          </a:p>
        </p:txBody>
      </p:sp>
      <p:sp>
        <p:nvSpPr>
          <p:cNvPr id="48" name="Rectangle 47"/>
          <p:cNvSpPr/>
          <p:nvPr/>
        </p:nvSpPr>
        <p:spPr>
          <a:xfrm>
            <a:off x="192876" y="4242580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6</a:t>
            </a:r>
            <a:endParaRPr lang="en-US" sz="2800" dirty="0"/>
          </a:p>
        </p:txBody>
      </p:sp>
      <p:sp>
        <p:nvSpPr>
          <p:cNvPr id="70" name="Rectangle 69"/>
          <p:cNvSpPr/>
          <p:nvPr/>
        </p:nvSpPr>
        <p:spPr>
          <a:xfrm>
            <a:off x="4290800" y="3598333"/>
            <a:ext cx="10042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H = 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5432778" y="2646806"/>
            <a:ext cx="277988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     [,1]  [,2] [,3] [,4] [,5] [,6]</a:t>
            </a:r>
          </a:p>
          <a:p>
            <a:r>
              <a:rPr lang="en-US" dirty="0"/>
              <a:t>[1,]    0   -1    0     0     0   -1</a:t>
            </a:r>
          </a:p>
          <a:p>
            <a:r>
              <a:rPr lang="en-US" dirty="0"/>
              <a:t>[2,]   -1    0   -1     0     0    0</a:t>
            </a:r>
          </a:p>
          <a:p>
            <a:r>
              <a:rPr lang="en-US" dirty="0"/>
              <a:t>[3,]    0   -1    0    -1     0    0</a:t>
            </a:r>
          </a:p>
          <a:p>
            <a:r>
              <a:rPr lang="en-US" dirty="0"/>
              <a:t>[4,]    0    0   -1     0    -1    0</a:t>
            </a:r>
          </a:p>
          <a:p>
            <a:r>
              <a:rPr lang="en-US" dirty="0"/>
              <a:t>[5,]    0    0    0    -1     0   -1</a:t>
            </a:r>
          </a:p>
          <a:p>
            <a:r>
              <a:rPr lang="en-US" dirty="0"/>
              <a:t>[6,]   -1    0    0     0    -1    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290800" y="5632720"/>
            <a:ext cx="10042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C = </a:t>
            </a:r>
            <a:endParaRPr lang="en-US" sz="4000" dirty="0"/>
          </a:p>
        </p:txBody>
      </p:sp>
      <p:sp>
        <p:nvSpPr>
          <p:cNvPr id="6" name="Rectangle 5"/>
          <p:cNvSpPr/>
          <p:nvPr/>
        </p:nvSpPr>
        <p:spPr>
          <a:xfrm>
            <a:off x="5425176" y="5075809"/>
            <a:ext cx="306971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0.4  0.6  0.0    0.0   -0.6   -0.4</a:t>
            </a:r>
          </a:p>
          <a:p>
            <a:r>
              <a:rPr lang="en-US" dirty="0"/>
              <a:t>-0.4 -0.3 -0.5  -0.5   -0.3   -0.4</a:t>
            </a:r>
          </a:p>
          <a:p>
            <a:r>
              <a:rPr lang="en-US" dirty="0"/>
              <a:t> 0.4 -0.3  0.5   -0.5    0.3   -0.4</a:t>
            </a:r>
          </a:p>
          <a:p>
            <a:r>
              <a:rPr lang="en-US" dirty="0"/>
              <a:t>-0.4  0.6  0.0    0.0    0.3   -0.4</a:t>
            </a:r>
          </a:p>
          <a:p>
            <a:r>
              <a:rPr lang="en-US" dirty="0"/>
              <a:t> 0.4 -0.3 -0.5    0.5    0.3   -0.4</a:t>
            </a:r>
          </a:p>
          <a:p>
            <a:r>
              <a:rPr lang="en-US" dirty="0"/>
              <a:t>-0.4 -0.3  0.5    0.5   -0.3   -0.4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290800" y="4581248"/>
            <a:ext cx="9473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E = </a:t>
            </a:r>
            <a:endParaRPr lang="en-US" sz="4000" dirty="0"/>
          </a:p>
        </p:txBody>
      </p:sp>
      <p:sp>
        <p:nvSpPr>
          <p:cNvPr id="9" name="Rectangle 8"/>
          <p:cNvSpPr/>
          <p:nvPr/>
        </p:nvSpPr>
        <p:spPr>
          <a:xfrm>
            <a:off x="5547476" y="4753060"/>
            <a:ext cx="2612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      1     1      -1      -1      -2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26201" y="3315923"/>
            <a:ext cx="1065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MO #5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793540" y="3491103"/>
            <a:ext cx="350137" cy="857889"/>
            <a:chOff x="5104912" y="4715388"/>
            <a:chExt cx="390481" cy="913305"/>
          </a:xfrm>
        </p:grpSpPr>
        <p:sp>
          <p:nvSpPr>
            <p:cNvPr id="27" name="Teardrop 26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ardrop 27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959297" y="5151404"/>
            <a:ext cx="350137" cy="857889"/>
            <a:chOff x="5104912" y="4715388"/>
            <a:chExt cx="390481" cy="913305"/>
          </a:xfrm>
        </p:grpSpPr>
        <p:sp>
          <p:nvSpPr>
            <p:cNvPr id="30" name="Teardrop 29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ardrop 30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Oval 38"/>
          <p:cNvSpPr/>
          <p:nvPr/>
        </p:nvSpPr>
        <p:spPr>
          <a:xfrm rot="19523604" flipV="1">
            <a:off x="2091047" y="3547100"/>
            <a:ext cx="436774" cy="15410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rot="19523604" flipV="1">
            <a:off x="563747" y="4351890"/>
            <a:ext cx="436774" cy="15410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856131" y="5075809"/>
            <a:ext cx="550329" cy="171163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5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3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048360"/>
            <a:ext cx="8686800" cy="254997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6.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Huckel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approximation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Computational MO Theory</a:t>
            </a: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228600" y="1636893"/>
            <a:ext cx="8686800" cy="19614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This model works great for conjugated carbon molecules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We’ll set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= 0 and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= -1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74977" y="3894684"/>
            <a:ext cx="2290992" cy="1724676"/>
            <a:chOff x="3917897" y="4836991"/>
            <a:chExt cx="1241777" cy="959556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4214230" y="4836991"/>
              <a:ext cx="649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863341" y="4836991"/>
              <a:ext cx="296333" cy="47977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863341" y="5316769"/>
              <a:ext cx="296333" cy="4656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917897" y="4851103"/>
              <a:ext cx="296333" cy="4656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917897" y="5316769"/>
              <a:ext cx="296333" cy="47977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214230" y="5779614"/>
              <a:ext cx="649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720396" y="340735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sz="2800" dirty="0"/>
          </a:p>
        </p:txBody>
      </p:sp>
      <p:sp>
        <p:nvSpPr>
          <p:cNvPr id="44" name="Rectangle 43"/>
          <p:cNvSpPr/>
          <p:nvPr/>
        </p:nvSpPr>
        <p:spPr>
          <a:xfrm>
            <a:off x="1904308" y="340735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sz="2800" dirty="0"/>
          </a:p>
        </p:txBody>
      </p:sp>
      <p:sp>
        <p:nvSpPr>
          <p:cNvPr id="45" name="Rectangle 44"/>
          <p:cNvSpPr/>
          <p:nvPr/>
        </p:nvSpPr>
        <p:spPr>
          <a:xfrm>
            <a:off x="2526201" y="4227251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US" sz="2800" dirty="0"/>
          </a:p>
        </p:txBody>
      </p:sp>
      <p:sp>
        <p:nvSpPr>
          <p:cNvPr id="46" name="Rectangle 45"/>
          <p:cNvSpPr/>
          <p:nvPr/>
        </p:nvSpPr>
        <p:spPr>
          <a:xfrm>
            <a:off x="1945232" y="5533856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720396" y="555166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5</a:t>
            </a:r>
            <a:endParaRPr lang="en-US" sz="2800" dirty="0"/>
          </a:p>
        </p:txBody>
      </p:sp>
      <p:sp>
        <p:nvSpPr>
          <p:cNvPr id="48" name="Rectangle 47"/>
          <p:cNvSpPr/>
          <p:nvPr/>
        </p:nvSpPr>
        <p:spPr>
          <a:xfrm>
            <a:off x="192876" y="4242580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6</a:t>
            </a:r>
            <a:endParaRPr lang="en-US" sz="2800" dirty="0"/>
          </a:p>
        </p:txBody>
      </p:sp>
      <p:sp>
        <p:nvSpPr>
          <p:cNvPr id="70" name="Rectangle 69"/>
          <p:cNvSpPr/>
          <p:nvPr/>
        </p:nvSpPr>
        <p:spPr>
          <a:xfrm>
            <a:off x="4290800" y="3598333"/>
            <a:ext cx="10042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H = 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5432778" y="2646806"/>
            <a:ext cx="277988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     [,1]  [,2] [,3] [,4] [,5] [,6]</a:t>
            </a:r>
          </a:p>
          <a:p>
            <a:r>
              <a:rPr lang="en-US" dirty="0"/>
              <a:t>[1,]    0   -1    0     0     0   -1</a:t>
            </a:r>
          </a:p>
          <a:p>
            <a:r>
              <a:rPr lang="en-US" dirty="0"/>
              <a:t>[2,]   -1    0   -1     0     0    0</a:t>
            </a:r>
          </a:p>
          <a:p>
            <a:r>
              <a:rPr lang="en-US" dirty="0"/>
              <a:t>[3,]    0   -1    0    -1     0    0</a:t>
            </a:r>
          </a:p>
          <a:p>
            <a:r>
              <a:rPr lang="en-US" dirty="0"/>
              <a:t>[4,]    0    0   -1     0    -1    0</a:t>
            </a:r>
          </a:p>
          <a:p>
            <a:r>
              <a:rPr lang="en-US" dirty="0"/>
              <a:t>[5,]    0    0    0    -1     0   -1</a:t>
            </a:r>
          </a:p>
          <a:p>
            <a:r>
              <a:rPr lang="en-US" dirty="0"/>
              <a:t>[6,]   -1    0    0     0    -1    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290800" y="5632720"/>
            <a:ext cx="10042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C = </a:t>
            </a:r>
            <a:endParaRPr lang="en-US" sz="4000" dirty="0"/>
          </a:p>
        </p:txBody>
      </p:sp>
      <p:sp>
        <p:nvSpPr>
          <p:cNvPr id="6" name="Rectangle 5"/>
          <p:cNvSpPr/>
          <p:nvPr/>
        </p:nvSpPr>
        <p:spPr>
          <a:xfrm>
            <a:off x="5425176" y="5075809"/>
            <a:ext cx="306971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0.4  0.6  0.0    0.0   -0.6   -0.4</a:t>
            </a:r>
          </a:p>
          <a:p>
            <a:r>
              <a:rPr lang="en-US" dirty="0"/>
              <a:t>-0.4 -0.3 -0.5  -0.5   -0.3   -0.4</a:t>
            </a:r>
          </a:p>
          <a:p>
            <a:r>
              <a:rPr lang="en-US" dirty="0"/>
              <a:t> 0.4 -0.3  0.5   -0.5    0.3   -0.4</a:t>
            </a:r>
          </a:p>
          <a:p>
            <a:r>
              <a:rPr lang="en-US" dirty="0"/>
              <a:t>-0.4  0.6  0.0    0.0    0.3   -0.4</a:t>
            </a:r>
          </a:p>
          <a:p>
            <a:r>
              <a:rPr lang="en-US" dirty="0"/>
              <a:t> 0.4 -0.3 -0.5    0.5    0.3   -0.4</a:t>
            </a:r>
          </a:p>
          <a:p>
            <a:r>
              <a:rPr lang="en-US" dirty="0"/>
              <a:t>-0.4 -0.3  0.5    0.5   -0.3   -0.4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290800" y="4581248"/>
            <a:ext cx="9473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E = </a:t>
            </a:r>
            <a:endParaRPr lang="en-US" sz="4000" dirty="0"/>
          </a:p>
        </p:txBody>
      </p:sp>
      <p:sp>
        <p:nvSpPr>
          <p:cNvPr id="9" name="Rectangle 8"/>
          <p:cNvSpPr/>
          <p:nvPr/>
        </p:nvSpPr>
        <p:spPr>
          <a:xfrm>
            <a:off x="5547476" y="4753060"/>
            <a:ext cx="2612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      1     1      -1      -1      -2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26201" y="3315923"/>
            <a:ext cx="1065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MO #6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732511" y="3479850"/>
            <a:ext cx="350137" cy="857889"/>
            <a:chOff x="5104912" y="4715388"/>
            <a:chExt cx="390481" cy="913305"/>
          </a:xfrm>
        </p:grpSpPr>
        <p:sp>
          <p:nvSpPr>
            <p:cNvPr id="35" name="Teardrop 34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ardrop 35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915014" y="3477029"/>
            <a:ext cx="350137" cy="857889"/>
            <a:chOff x="5104912" y="4715388"/>
            <a:chExt cx="390481" cy="913305"/>
          </a:xfrm>
        </p:grpSpPr>
        <p:sp>
          <p:nvSpPr>
            <p:cNvPr id="41" name="Teardrop 40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ardrop 41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99908" y="4329183"/>
            <a:ext cx="350137" cy="857889"/>
            <a:chOff x="5104912" y="4715388"/>
            <a:chExt cx="390481" cy="913305"/>
          </a:xfrm>
        </p:grpSpPr>
        <p:sp>
          <p:nvSpPr>
            <p:cNvPr id="52" name="Teardrop 51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ardrop 52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18400" y="5155129"/>
            <a:ext cx="350137" cy="857889"/>
            <a:chOff x="5104912" y="4715388"/>
            <a:chExt cx="390481" cy="913305"/>
          </a:xfrm>
        </p:grpSpPr>
        <p:sp>
          <p:nvSpPr>
            <p:cNvPr id="55" name="Teardrop 54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ardrop 55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944187" y="5141018"/>
            <a:ext cx="350137" cy="857889"/>
            <a:chOff x="5104912" y="4715388"/>
            <a:chExt cx="390481" cy="913305"/>
          </a:xfrm>
        </p:grpSpPr>
        <p:sp>
          <p:nvSpPr>
            <p:cNvPr id="58" name="Teardrop 57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ardrop 58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505011" y="4337004"/>
            <a:ext cx="350137" cy="857889"/>
            <a:chOff x="5104912" y="4715388"/>
            <a:chExt cx="390481" cy="913305"/>
          </a:xfrm>
        </p:grpSpPr>
        <p:sp>
          <p:nvSpPr>
            <p:cNvPr id="61" name="Teardrop 60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ardrop 61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Rectangle 62"/>
          <p:cNvSpPr/>
          <p:nvPr/>
        </p:nvSpPr>
        <p:spPr>
          <a:xfrm>
            <a:off x="5348135" y="5075809"/>
            <a:ext cx="550329" cy="171163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Now You Try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188328"/>
            <a:ext cx="8686800" cy="354133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Write out the Hamiltonian for:</a:t>
            </a:r>
          </a:p>
          <a:p>
            <a:pPr marL="106363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From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sketch the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MOs.</a:t>
            </a: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Without looking at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, write an MO energy diagram. Fill it with (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Huckel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) valence electrons.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What would happen to bond lengths for this molecule in the first excited state? Why?</a:t>
            </a: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5771444" y="1721556"/>
            <a:ext cx="663223" cy="4092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434667" y="1721556"/>
            <a:ext cx="663222" cy="4092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097889" y="1721556"/>
            <a:ext cx="691444" cy="4092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1495439" y="5632720"/>
            <a:ext cx="10042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C = </a:t>
            </a:r>
            <a:endParaRPr lang="en-US" sz="4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A5E335-15E5-9B45-926F-D6BB40E060B5}"/>
              </a:ext>
            </a:extLst>
          </p:cNvPr>
          <p:cNvSpPr/>
          <p:nvPr/>
        </p:nvSpPr>
        <p:spPr>
          <a:xfrm>
            <a:off x="3069021" y="5097205"/>
            <a:ext cx="60749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        [,1]      [,2]      [,3]     [,4]</a:t>
            </a:r>
          </a:p>
          <a:p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[1,]  0.371748  0.601501 -0.601501 0.371748</a:t>
            </a:r>
          </a:p>
          <a:p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[2,] -0.601501 -0.371748 -0.371748 0.601501</a:t>
            </a:r>
          </a:p>
          <a:p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[3,]  0.601501 -0.371748  0.371748 0.601501</a:t>
            </a:r>
          </a:p>
          <a:p>
            <a:r>
              <a:rPr lang="en-US" dirty="0">
                <a:latin typeface="Courier" pitchFamily="2" charset="0"/>
                <a:cs typeface="Courier New" panose="02070309020205020404" pitchFamily="49" charset="0"/>
              </a:rPr>
              <a:t>[4,] -0.371748  0.601501  0.601501 0.371748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4FAE00-29E9-A341-B8C4-57BCCC4B8155}"/>
              </a:ext>
            </a:extLst>
          </p:cNvPr>
          <p:cNvSpPr/>
          <p:nvPr/>
        </p:nvSpPr>
        <p:spPr>
          <a:xfrm>
            <a:off x="2575222" y="5263388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AOs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930F0C-97F6-7145-ACEA-2CA8ACBC1D5F}"/>
              </a:ext>
            </a:extLst>
          </p:cNvPr>
          <p:cNvSpPr/>
          <p:nvPr/>
        </p:nvSpPr>
        <p:spPr>
          <a:xfrm>
            <a:off x="7840779" y="477780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MOs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0A269DB-5E3B-F942-8FD9-7718F9A51786}"/>
              </a:ext>
            </a:extLst>
          </p:cNvPr>
          <p:cNvCxnSpPr>
            <a:cxnSpLocks/>
          </p:cNvCxnSpPr>
          <p:nvPr/>
        </p:nvCxnSpPr>
        <p:spPr>
          <a:xfrm flipH="1">
            <a:off x="4572001" y="4962474"/>
            <a:ext cx="32173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2E53DBF-8B2A-C14C-B755-FC7561D5AF15}"/>
              </a:ext>
            </a:extLst>
          </p:cNvPr>
          <p:cNvCxnSpPr>
            <a:stCxn id="6" idx="2"/>
          </p:cNvCxnSpPr>
          <p:nvPr/>
        </p:nvCxnSpPr>
        <p:spPr>
          <a:xfrm flipH="1">
            <a:off x="2879151" y="5632720"/>
            <a:ext cx="1" cy="7891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6710777-6FC3-AA49-9839-0AABDA08B2AF}"/>
              </a:ext>
            </a:extLst>
          </p:cNvPr>
          <p:cNvSpPr/>
          <p:nvPr/>
        </p:nvSpPr>
        <p:spPr>
          <a:xfrm>
            <a:off x="7774094" y="146952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B64CB4-F145-6F41-A1DF-E2DD93ECFE34}"/>
              </a:ext>
            </a:extLst>
          </p:cNvPr>
          <p:cNvSpPr/>
          <p:nvPr/>
        </p:nvSpPr>
        <p:spPr>
          <a:xfrm>
            <a:off x="6947848" y="217365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BDF6CB-C1E2-434C-8F4C-4BFE312E8868}"/>
              </a:ext>
            </a:extLst>
          </p:cNvPr>
          <p:cNvSpPr/>
          <p:nvPr/>
        </p:nvSpPr>
        <p:spPr>
          <a:xfrm>
            <a:off x="6284626" y="140216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13542B-5CED-9740-8BD8-96E2D0CF41B3}"/>
              </a:ext>
            </a:extLst>
          </p:cNvPr>
          <p:cNvSpPr/>
          <p:nvPr/>
        </p:nvSpPr>
        <p:spPr>
          <a:xfrm>
            <a:off x="5546383" y="208084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0414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8F34529-4CC4-CD44-82D7-5D2E2DBD1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81E3890-1C47-6B4A-9924-88D55299A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Now You Try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6E0B0E6-17FC-984E-95FD-497F3F4F7DC2}"/>
              </a:ext>
            </a:extLst>
          </p:cNvPr>
          <p:cNvCxnSpPr/>
          <p:nvPr/>
        </p:nvCxnSpPr>
        <p:spPr>
          <a:xfrm flipV="1">
            <a:off x="1241485" y="2099932"/>
            <a:ext cx="663223" cy="4092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F3BCFBF-83AD-ED49-A68F-B325D791BC03}"/>
              </a:ext>
            </a:extLst>
          </p:cNvPr>
          <p:cNvCxnSpPr/>
          <p:nvPr/>
        </p:nvCxnSpPr>
        <p:spPr>
          <a:xfrm>
            <a:off x="1904708" y="2099932"/>
            <a:ext cx="663222" cy="4092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74D106-8B2A-164C-8FA8-DDE5FA9256EA}"/>
              </a:ext>
            </a:extLst>
          </p:cNvPr>
          <p:cNvCxnSpPr/>
          <p:nvPr/>
        </p:nvCxnSpPr>
        <p:spPr>
          <a:xfrm flipV="1">
            <a:off x="2567930" y="2099932"/>
            <a:ext cx="691444" cy="4092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4BC1B02-4A08-0446-901E-5D847AF939E8}"/>
              </a:ext>
            </a:extLst>
          </p:cNvPr>
          <p:cNvSpPr/>
          <p:nvPr/>
        </p:nvSpPr>
        <p:spPr>
          <a:xfrm>
            <a:off x="3244135" y="184790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D057E5-4824-A246-9A23-730FD73CCE4A}"/>
              </a:ext>
            </a:extLst>
          </p:cNvPr>
          <p:cNvSpPr/>
          <p:nvPr/>
        </p:nvSpPr>
        <p:spPr>
          <a:xfrm>
            <a:off x="2417889" y="255202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6F3E05-098F-C44E-AB25-A34688B6765F}"/>
              </a:ext>
            </a:extLst>
          </p:cNvPr>
          <p:cNvSpPr/>
          <p:nvPr/>
        </p:nvSpPr>
        <p:spPr>
          <a:xfrm>
            <a:off x="1754667" y="178053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9BFA52-A88C-9C49-8B50-34A4CEF805D7}"/>
              </a:ext>
            </a:extLst>
          </p:cNvPr>
          <p:cNvSpPr/>
          <p:nvPr/>
        </p:nvSpPr>
        <p:spPr>
          <a:xfrm>
            <a:off x="1016424" y="245921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86DECB-B661-2742-BF82-192EA117A586}"/>
              </a:ext>
            </a:extLst>
          </p:cNvPr>
          <p:cNvCxnSpPr/>
          <p:nvPr/>
        </p:nvCxnSpPr>
        <p:spPr>
          <a:xfrm flipV="1">
            <a:off x="5599783" y="2217233"/>
            <a:ext cx="663223" cy="4092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62DFAA-099D-2E40-AA23-57B704B7BF69}"/>
              </a:ext>
            </a:extLst>
          </p:cNvPr>
          <p:cNvCxnSpPr/>
          <p:nvPr/>
        </p:nvCxnSpPr>
        <p:spPr>
          <a:xfrm>
            <a:off x="6263006" y="2217233"/>
            <a:ext cx="663222" cy="4092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312FDF1-3D13-8747-B9A5-9AFEAF7A3C2F}"/>
              </a:ext>
            </a:extLst>
          </p:cNvPr>
          <p:cNvCxnSpPr/>
          <p:nvPr/>
        </p:nvCxnSpPr>
        <p:spPr>
          <a:xfrm flipV="1">
            <a:off x="6926228" y="2217233"/>
            <a:ext cx="691444" cy="4092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E4F37AB-9699-2443-8060-42F7A262E73C}"/>
              </a:ext>
            </a:extLst>
          </p:cNvPr>
          <p:cNvSpPr/>
          <p:nvPr/>
        </p:nvSpPr>
        <p:spPr>
          <a:xfrm>
            <a:off x="7602433" y="196520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F54876-2980-0147-8F19-11F7495D9ED1}"/>
              </a:ext>
            </a:extLst>
          </p:cNvPr>
          <p:cNvSpPr/>
          <p:nvPr/>
        </p:nvSpPr>
        <p:spPr>
          <a:xfrm>
            <a:off x="6776187" y="266932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A1BEDE-DCF1-7A4A-AC5D-E561E381C018}"/>
              </a:ext>
            </a:extLst>
          </p:cNvPr>
          <p:cNvSpPr/>
          <p:nvPr/>
        </p:nvSpPr>
        <p:spPr>
          <a:xfrm>
            <a:off x="6112965" y="189783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F2E829-FF87-A645-93BD-4FA9C9573D6C}"/>
              </a:ext>
            </a:extLst>
          </p:cNvPr>
          <p:cNvSpPr/>
          <p:nvPr/>
        </p:nvSpPr>
        <p:spPr>
          <a:xfrm>
            <a:off x="5374722" y="257651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BF930B1-1DD1-3946-9EB5-A5BE6C034DB4}"/>
              </a:ext>
            </a:extLst>
          </p:cNvPr>
          <p:cNvCxnSpPr/>
          <p:nvPr/>
        </p:nvCxnSpPr>
        <p:spPr>
          <a:xfrm flipV="1">
            <a:off x="5749824" y="5196909"/>
            <a:ext cx="663223" cy="4092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4F5D1BC-61A3-B14F-A0C4-E42E555BA7F4}"/>
              </a:ext>
            </a:extLst>
          </p:cNvPr>
          <p:cNvCxnSpPr/>
          <p:nvPr/>
        </p:nvCxnSpPr>
        <p:spPr>
          <a:xfrm>
            <a:off x="6413047" y="5196909"/>
            <a:ext cx="663222" cy="4092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143FEE-9320-584F-B898-C0F87CB1B1EC}"/>
              </a:ext>
            </a:extLst>
          </p:cNvPr>
          <p:cNvCxnSpPr/>
          <p:nvPr/>
        </p:nvCxnSpPr>
        <p:spPr>
          <a:xfrm flipV="1">
            <a:off x="7076269" y="5196909"/>
            <a:ext cx="691444" cy="4092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ACF1D4A-22FE-E14A-8CE8-837431777A10}"/>
              </a:ext>
            </a:extLst>
          </p:cNvPr>
          <p:cNvSpPr/>
          <p:nvPr/>
        </p:nvSpPr>
        <p:spPr>
          <a:xfrm>
            <a:off x="7752474" y="494487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D9D951D-218F-D24F-B726-736D09FF2A72}"/>
              </a:ext>
            </a:extLst>
          </p:cNvPr>
          <p:cNvSpPr/>
          <p:nvPr/>
        </p:nvSpPr>
        <p:spPr>
          <a:xfrm>
            <a:off x="6926228" y="564900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5B8316-3F6A-CC44-AF34-5F951D404850}"/>
              </a:ext>
            </a:extLst>
          </p:cNvPr>
          <p:cNvSpPr/>
          <p:nvPr/>
        </p:nvSpPr>
        <p:spPr>
          <a:xfrm>
            <a:off x="6263006" y="487751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641A5C5-F6D1-6F41-A61A-F76BD13236A7}"/>
              </a:ext>
            </a:extLst>
          </p:cNvPr>
          <p:cNvSpPr/>
          <p:nvPr/>
        </p:nvSpPr>
        <p:spPr>
          <a:xfrm>
            <a:off x="5524763" y="555619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0AE51DD-C99C-D14D-A44A-E4E98242FD35}"/>
              </a:ext>
            </a:extLst>
          </p:cNvPr>
          <p:cNvCxnSpPr/>
          <p:nvPr/>
        </p:nvCxnSpPr>
        <p:spPr>
          <a:xfrm flipV="1">
            <a:off x="1303009" y="5314210"/>
            <a:ext cx="663223" cy="4092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E48578F-205D-D045-A8E5-6122CC282510}"/>
              </a:ext>
            </a:extLst>
          </p:cNvPr>
          <p:cNvCxnSpPr/>
          <p:nvPr/>
        </p:nvCxnSpPr>
        <p:spPr>
          <a:xfrm>
            <a:off x="1966232" y="5314210"/>
            <a:ext cx="663222" cy="4092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311B4DB-2E05-1A44-B11B-8E64828A1768}"/>
              </a:ext>
            </a:extLst>
          </p:cNvPr>
          <p:cNvCxnSpPr/>
          <p:nvPr/>
        </p:nvCxnSpPr>
        <p:spPr>
          <a:xfrm flipV="1">
            <a:off x="2629454" y="5314210"/>
            <a:ext cx="691444" cy="4092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EACBE9B-6B01-6D4E-B6C0-B1C20DF5EA34}"/>
              </a:ext>
            </a:extLst>
          </p:cNvPr>
          <p:cNvSpPr/>
          <p:nvPr/>
        </p:nvSpPr>
        <p:spPr>
          <a:xfrm>
            <a:off x="3305659" y="506217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6754FFE-BA9E-5849-8A98-C32F21A3C46B}"/>
              </a:ext>
            </a:extLst>
          </p:cNvPr>
          <p:cNvSpPr/>
          <p:nvPr/>
        </p:nvSpPr>
        <p:spPr>
          <a:xfrm>
            <a:off x="2479413" y="576630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3FD247A-98A6-734E-BED8-8212FD81BCCB}"/>
              </a:ext>
            </a:extLst>
          </p:cNvPr>
          <p:cNvSpPr/>
          <p:nvPr/>
        </p:nvSpPr>
        <p:spPr>
          <a:xfrm>
            <a:off x="1816191" y="499481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09CFA81-29D1-5F4C-A364-C99A92E7CDCA}"/>
              </a:ext>
            </a:extLst>
          </p:cNvPr>
          <p:cNvSpPr/>
          <p:nvPr/>
        </p:nvSpPr>
        <p:spPr>
          <a:xfrm>
            <a:off x="1077948" y="567349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E1BF803-BEE7-C94A-AB04-1FC4DDECC1A5}"/>
              </a:ext>
            </a:extLst>
          </p:cNvPr>
          <p:cNvSpPr/>
          <p:nvPr/>
        </p:nvSpPr>
        <p:spPr>
          <a:xfrm>
            <a:off x="3244135" y="3321284"/>
            <a:ext cx="331378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" pitchFamily="2" charset="0"/>
              </a:rPr>
              <a:t>      [,1]  [,2]  [,3] [,4]</a:t>
            </a:r>
          </a:p>
          <a:p>
            <a:r>
              <a:rPr lang="en-US" sz="1400" dirty="0">
                <a:latin typeface="Courier" pitchFamily="2" charset="0"/>
              </a:rPr>
              <a:t>[1,]  0.37  0.60 -0.60 0.37</a:t>
            </a:r>
          </a:p>
          <a:p>
            <a:r>
              <a:rPr lang="en-US" sz="1400" dirty="0">
                <a:latin typeface="Courier" pitchFamily="2" charset="0"/>
              </a:rPr>
              <a:t>[2,] -0.60 -0.37 -0.37 0.60</a:t>
            </a:r>
          </a:p>
          <a:p>
            <a:r>
              <a:rPr lang="en-US" sz="1400" dirty="0">
                <a:latin typeface="Courier" pitchFamily="2" charset="0"/>
              </a:rPr>
              <a:t>[3,]  0.60 -0.37  0.37 0.60</a:t>
            </a:r>
          </a:p>
          <a:p>
            <a:r>
              <a:rPr lang="en-US" sz="1400" dirty="0">
                <a:latin typeface="Courier" pitchFamily="2" charset="0"/>
              </a:rPr>
              <a:t>[4,] -0.37  0.60  0.60 0.37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C8214D6-C5FF-CD44-8F0A-1E1E3B4E6609}"/>
              </a:ext>
            </a:extLst>
          </p:cNvPr>
          <p:cNvSpPr/>
          <p:nvPr/>
        </p:nvSpPr>
        <p:spPr>
          <a:xfrm>
            <a:off x="2323690" y="3711042"/>
            <a:ext cx="9204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C =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402834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Now You Try</a:t>
            </a: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557333" y="1305226"/>
            <a:ext cx="663223" cy="4092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20556" y="1305226"/>
            <a:ext cx="663222" cy="4092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883778" y="1305226"/>
            <a:ext cx="691444" cy="4092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F930F0C-97F6-7145-ACEA-2CA8ACBC1D5F}"/>
              </a:ext>
            </a:extLst>
          </p:cNvPr>
          <p:cNvSpPr/>
          <p:nvPr/>
        </p:nvSpPr>
        <p:spPr>
          <a:xfrm>
            <a:off x="6421882" y="5639642"/>
            <a:ext cx="1379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MO energies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0A269DB-5E3B-F942-8FD9-7718F9A51786}"/>
              </a:ext>
            </a:extLst>
          </p:cNvPr>
          <p:cNvCxnSpPr>
            <a:cxnSpLocks/>
          </p:cNvCxnSpPr>
          <p:nvPr/>
        </p:nvCxnSpPr>
        <p:spPr>
          <a:xfrm flipH="1">
            <a:off x="3153104" y="5824308"/>
            <a:ext cx="32173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9862F70-6D32-2A45-AB4D-5BF019CC7D45}"/>
              </a:ext>
            </a:extLst>
          </p:cNvPr>
          <p:cNvSpPr/>
          <p:nvPr/>
        </p:nvSpPr>
        <p:spPr>
          <a:xfrm>
            <a:off x="2703075" y="6155685"/>
            <a:ext cx="4408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[1]  1.618034  0.618034 -0.618034 -1.618034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4B428D-A187-0B4C-9928-890C033C32EA}"/>
              </a:ext>
            </a:extLst>
          </p:cNvPr>
          <p:cNvSpPr/>
          <p:nvPr/>
        </p:nvSpPr>
        <p:spPr>
          <a:xfrm>
            <a:off x="1744352" y="5986408"/>
            <a:ext cx="10743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E = </a:t>
            </a:r>
            <a:endParaRPr lang="en-US" sz="40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F5CBF0C-4990-654A-A845-6E1B13C63193}"/>
              </a:ext>
            </a:extLst>
          </p:cNvPr>
          <p:cNvCxnSpPr/>
          <p:nvPr/>
        </p:nvCxnSpPr>
        <p:spPr>
          <a:xfrm flipV="1">
            <a:off x="4481635" y="4762888"/>
            <a:ext cx="579864" cy="12878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7759F26-1D73-BC47-98E6-5740D0EE4A2C}"/>
              </a:ext>
            </a:extLst>
          </p:cNvPr>
          <p:cNvCxnSpPr/>
          <p:nvPr/>
        </p:nvCxnSpPr>
        <p:spPr>
          <a:xfrm flipV="1">
            <a:off x="4481635" y="3901951"/>
            <a:ext cx="579864" cy="12878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2C430E-609A-4144-8709-4DF4023BC567}"/>
              </a:ext>
            </a:extLst>
          </p:cNvPr>
          <p:cNvCxnSpPr>
            <a:cxnSpLocks/>
          </p:cNvCxnSpPr>
          <p:nvPr/>
        </p:nvCxnSpPr>
        <p:spPr>
          <a:xfrm flipV="1">
            <a:off x="4616497" y="4236934"/>
            <a:ext cx="0" cy="51307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FBDE081-42C7-3844-939B-469DE02987B7}"/>
              </a:ext>
            </a:extLst>
          </p:cNvPr>
          <p:cNvCxnSpPr>
            <a:cxnSpLocks/>
          </p:cNvCxnSpPr>
          <p:nvPr/>
        </p:nvCxnSpPr>
        <p:spPr>
          <a:xfrm>
            <a:off x="4974960" y="4236934"/>
            <a:ext cx="0" cy="51307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CC648E3-7FAD-1045-B0D5-6CA4FA4FCFC6}"/>
              </a:ext>
            </a:extLst>
          </p:cNvPr>
          <p:cNvCxnSpPr/>
          <p:nvPr/>
        </p:nvCxnSpPr>
        <p:spPr>
          <a:xfrm flipV="1">
            <a:off x="4476381" y="3181999"/>
            <a:ext cx="579864" cy="12878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4156C12-E1F7-BC4F-838E-B27CA0B360C9}"/>
              </a:ext>
            </a:extLst>
          </p:cNvPr>
          <p:cNvCxnSpPr/>
          <p:nvPr/>
        </p:nvCxnSpPr>
        <p:spPr>
          <a:xfrm flipV="1">
            <a:off x="4460617" y="2409487"/>
            <a:ext cx="579864" cy="12878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AB828B7-2692-344D-A657-86D5A576469D}"/>
              </a:ext>
            </a:extLst>
          </p:cNvPr>
          <p:cNvCxnSpPr>
            <a:cxnSpLocks/>
          </p:cNvCxnSpPr>
          <p:nvPr/>
        </p:nvCxnSpPr>
        <p:spPr>
          <a:xfrm flipV="1">
            <a:off x="4611241" y="3369832"/>
            <a:ext cx="0" cy="51307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538419D-1BF6-BA47-BF2A-9B74BE0140CD}"/>
              </a:ext>
            </a:extLst>
          </p:cNvPr>
          <p:cNvCxnSpPr>
            <a:cxnSpLocks/>
          </p:cNvCxnSpPr>
          <p:nvPr/>
        </p:nvCxnSpPr>
        <p:spPr>
          <a:xfrm>
            <a:off x="4969704" y="3369832"/>
            <a:ext cx="0" cy="513076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D3429D8-9087-1149-85E5-73C52162EF6E}"/>
              </a:ext>
            </a:extLst>
          </p:cNvPr>
          <p:cNvCxnSpPr>
            <a:cxnSpLocks/>
          </p:cNvCxnSpPr>
          <p:nvPr/>
        </p:nvCxnSpPr>
        <p:spPr>
          <a:xfrm flipV="1">
            <a:off x="3721245" y="2543489"/>
            <a:ext cx="0" cy="21061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DCE72B3-919C-834B-A3F4-9AB91DE2C43A}"/>
              </a:ext>
            </a:extLst>
          </p:cNvPr>
          <p:cNvSpPr/>
          <p:nvPr/>
        </p:nvSpPr>
        <p:spPr>
          <a:xfrm>
            <a:off x="2991863" y="3359318"/>
            <a:ext cx="4042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endParaRPr lang="en-US" sz="28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311443-9890-4449-AA38-CADACEC2559D}"/>
              </a:ext>
            </a:extLst>
          </p:cNvPr>
          <p:cNvSpPr/>
          <p:nvPr/>
        </p:nvSpPr>
        <p:spPr>
          <a:xfrm>
            <a:off x="3470422" y="1232095"/>
            <a:ext cx="25602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Energy Diagram</a:t>
            </a:r>
            <a:endParaRPr lang="en-US" sz="2800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22FB80A-9543-DA48-9836-D32568B71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380" y="2758664"/>
            <a:ext cx="1784532" cy="92983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C236E58A-4E6A-FF4F-A792-1700A13194F4}"/>
              </a:ext>
            </a:extLst>
          </p:cNvPr>
          <p:cNvSpPr/>
          <p:nvPr/>
        </p:nvSpPr>
        <p:spPr>
          <a:xfrm>
            <a:off x="6075152" y="3787639"/>
            <a:ext cx="20730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= 2(-1.6) + 2(-0.6)</a:t>
            </a:r>
            <a:endParaRPr lang="en-US" sz="2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0956862-13CD-E449-B0C2-6404B367EB09}"/>
              </a:ext>
            </a:extLst>
          </p:cNvPr>
          <p:cNvSpPr/>
          <p:nvPr/>
        </p:nvSpPr>
        <p:spPr>
          <a:xfrm>
            <a:off x="6075152" y="4319070"/>
            <a:ext cx="30478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= -4.4 total (</a:t>
            </a:r>
            <a:r>
              <a:rPr lang="en-GB" sz="2000" dirty="0" err="1">
                <a:solidFill>
                  <a:srgbClr val="000000"/>
                </a:solidFill>
                <a:latin typeface="Times New Roman" pitchFamily="18" charset="0"/>
              </a:rPr>
              <a:t>Huckel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) energy</a:t>
            </a:r>
            <a:endParaRPr lang="en-US" sz="20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A281266-6655-7940-8A3E-D2AD77EAE8D6}"/>
              </a:ext>
            </a:extLst>
          </p:cNvPr>
          <p:cNvSpPr/>
          <p:nvPr/>
        </p:nvSpPr>
        <p:spPr>
          <a:xfrm>
            <a:off x="3826345" y="1912159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MO#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1859E5D-AC65-D740-8705-F4C8E393707E}"/>
              </a:ext>
            </a:extLst>
          </p:cNvPr>
          <p:cNvSpPr/>
          <p:nvPr/>
        </p:nvSpPr>
        <p:spPr>
          <a:xfrm>
            <a:off x="4016202" y="225347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8218551-72A4-1941-A65D-122328A990BA}"/>
              </a:ext>
            </a:extLst>
          </p:cNvPr>
          <p:cNvSpPr/>
          <p:nvPr/>
        </p:nvSpPr>
        <p:spPr>
          <a:xfrm>
            <a:off x="3997068" y="300579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3D167B-34E4-9044-BC30-32028A1D0D49}"/>
              </a:ext>
            </a:extLst>
          </p:cNvPr>
          <p:cNvSpPr/>
          <p:nvPr/>
        </p:nvSpPr>
        <p:spPr>
          <a:xfrm>
            <a:off x="4035337" y="3742393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4A6063F-5766-2E4F-8869-413819BF4242}"/>
              </a:ext>
            </a:extLst>
          </p:cNvPr>
          <p:cNvSpPr/>
          <p:nvPr/>
        </p:nvSpPr>
        <p:spPr>
          <a:xfrm>
            <a:off x="4015206" y="456534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6917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31776" y="1197805"/>
            <a:ext cx="8686800" cy="849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err="1">
                <a:solidFill>
                  <a:srgbClr val="000000"/>
                </a:solidFill>
                <a:latin typeface="Times New Roman"/>
                <a:cs typeface="Times New Roman"/>
              </a:rPr>
              <a:t>Huckel</a:t>
            </a: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 bond order gives an idea of the strength of the “bond” between any two atoms:</a:t>
            </a:r>
            <a:endParaRPr lang="en-GB" sz="2800" b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Molecular Orbital Model</a:t>
            </a: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48513A0-0459-B94F-8777-0ADC9293C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359" y="2701068"/>
            <a:ext cx="3115982" cy="995104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BF2B473-ED28-2244-AC25-21686B60FF43}"/>
              </a:ext>
            </a:extLst>
          </p:cNvPr>
          <p:cNvCxnSpPr/>
          <p:nvPr/>
        </p:nvCxnSpPr>
        <p:spPr>
          <a:xfrm flipH="1" flipV="1">
            <a:off x="4149565" y="3766896"/>
            <a:ext cx="390293" cy="434898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54F3D94-7434-7A4D-BDCA-CB69D35E6004}"/>
              </a:ext>
            </a:extLst>
          </p:cNvPr>
          <p:cNvSpPr/>
          <p:nvPr/>
        </p:nvSpPr>
        <p:spPr>
          <a:xfrm>
            <a:off x="4068696" y="4193056"/>
            <a:ext cx="2698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/>
                <a:cs typeface="Times New Roman"/>
              </a:rPr>
              <a:t>Sum is over occupied MOs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BE5D65-6506-6142-8D04-4B27E8F62FF7}"/>
              </a:ext>
            </a:extLst>
          </p:cNvPr>
          <p:cNvSpPr/>
          <p:nvPr/>
        </p:nvSpPr>
        <p:spPr>
          <a:xfrm>
            <a:off x="5056093" y="2331736"/>
            <a:ext cx="2673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/>
                <a:cs typeface="Times New Roman"/>
              </a:rPr>
              <a:t>coefficient for AO </a:t>
            </a:r>
            <a:r>
              <a:rPr lang="en-GB" i="1" dirty="0">
                <a:solidFill>
                  <a:srgbClr val="000000"/>
                </a:solidFill>
                <a:latin typeface="Symbol" pitchFamily="2" charset="2"/>
                <a:cs typeface="Times New Roman"/>
              </a:rPr>
              <a:t>m</a:t>
            </a:r>
            <a:r>
              <a:rPr lang="en-GB" dirty="0">
                <a:solidFill>
                  <a:srgbClr val="000000"/>
                </a:solidFill>
                <a:latin typeface="Times New Roman"/>
                <a:cs typeface="Times New Roman"/>
              </a:rPr>
              <a:t>, MO </a:t>
            </a:r>
            <a:r>
              <a:rPr lang="en-GB" i="1" dirty="0" err="1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endParaRPr lang="en-US" i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08D01D-84A9-6A4F-AD1F-2CB911EAA1AB}"/>
              </a:ext>
            </a:extLst>
          </p:cNvPr>
          <p:cNvCxnSpPr>
            <a:cxnSpLocks/>
          </p:cNvCxnSpPr>
          <p:nvPr/>
        </p:nvCxnSpPr>
        <p:spPr>
          <a:xfrm flipH="1">
            <a:off x="5066508" y="2701068"/>
            <a:ext cx="258247" cy="283956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F0ACCFA-C98A-5143-8C95-B9758AFF4EEB}"/>
              </a:ext>
            </a:extLst>
          </p:cNvPr>
          <p:cNvSpPr/>
          <p:nvPr/>
        </p:nvSpPr>
        <p:spPr>
          <a:xfrm>
            <a:off x="4976828" y="3569346"/>
            <a:ext cx="2217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/>
                <a:cs typeface="Times New Roman"/>
              </a:rPr>
              <a:t>Number of e- in MO </a:t>
            </a:r>
            <a:r>
              <a:rPr lang="en-GB" i="1" dirty="0" err="1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endParaRPr lang="en-US" i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89DEFD-8C67-1E48-B3A9-79104037F1C0}"/>
              </a:ext>
            </a:extLst>
          </p:cNvPr>
          <p:cNvCxnSpPr>
            <a:cxnSpLocks/>
          </p:cNvCxnSpPr>
          <p:nvPr/>
        </p:nvCxnSpPr>
        <p:spPr>
          <a:xfrm flipH="1" flipV="1">
            <a:off x="4620727" y="3402669"/>
            <a:ext cx="356101" cy="284408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FDB037D-80F9-5F4A-8754-26AB569219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5671" y="5232228"/>
            <a:ext cx="45212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5022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9098C7E-2A44-A74D-8B5D-DCA930E07C9D}"/>
              </a:ext>
            </a:extLst>
          </p:cNvPr>
          <p:cNvCxnSpPr/>
          <p:nvPr/>
        </p:nvCxnSpPr>
        <p:spPr>
          <a:xfrm flipV="1">
            <a:off x="3715479" y="4622456"/>
            <a:ext cx="663223" cy="4092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6BECC9-4F93-5C41-B5E7-5713CDF3CBD7}"/>
              </a:ext>
            </a:extLst>
          </p:cNvPr>
          <p:cNvCxnSpPr/>
          <p:nvPr/>
        </p:nvCxnSpPr>
        <p:spPr>
          <a:xfrm>
            <a:off x="4378702" y="4622456"/>
            <a:ext cx="663222" cy="4092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C23ABFA-27D3-2341-B0AE-67978AB22225}"/>
              </a:ext>
            </a:extLst>
          </p:cNvPr>
          <p:cNvCxnSpPr/>
          <p:nvPr/>
        </p:nvCxnSpPr>
        <p:spPr>
          <a:xfrm flipV="1">
            <a:off x="5041924" y="4622456"/>
            <a:ext cx="691444" cy="4092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90A4D67-A633-814F-80E8-E9AC4CA3E551}"/>
              </a:ext>
            </a:extLst>
          </p:cNvPr>
          <p:cNvSpPr/>
          <p:nvPr/>
        </p:nvSpPr>
        <p:spPr>
          <a:xfrm>
            <a:off x="5718129" y="437042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899070-82C7-A540-BEFC-30AF8D6EA1FF}"/>
              </a:ext>
            </a:extLst>
          </p:cNvPr>
          <p:cNvSpPr/>
          <p:nvPr/>
        </p:nvSpPr>
        <p:spPr>
          <a:xfrm>
            <a:off x="4891883" y="507455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C5D5E6-0B9C-054D-B37F-5458DDCB6BEA}"/>
              </a:ext>
            </a:extLst>
          </p:cNvPr>
          <p:cNvSpPr/>
          <p:nvPr/>
        </p:nvSpPr>
        <p:spPr>
          <a:xfrm>
            <a:off x="4228661" y="430306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09BE1B-7BCC-314B-B167-9A42013ECE77}"/>
              </a:ext>
            </a:extLst>
          </p:cNvPr>
          <p:cNvSpPr/>
          <p:nvPr/>
        </p:nvSpPr>
        <p:spPr>
          <a:xfrm>
            <a:off x="3490418" y="498174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7D3B0312-5397-AB47-B574-8168B0367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5A6AB25-E425-344E-8E2F-9F3F9371F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Now You Try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F6AEF5-A4E2-C546-A93A-4F863F8E709E}"/>
              </a:ext>
            </a:extLst>
          </p:cNvPr>
          <p:cNvSpPr/>
          <p:nvPr/>
        </p:nvSpPr>
        <p:spPr>
          <a:xfrm>
            <a:off x="2875746" y="212697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              </a:t>
            </a:r>
            <a:r>
              <a:rPr lang="en-US" dirty="0">
                <a:latin typeface="Courier" pitchFamily="2" charset="0"/>
              </a:rPr>
              <a:t>[,1] [,2] [,3]  [,4]</a:t>
            </a:r>
          </a:p>
          <a:p>
            <a:r>
              <a:rPr lang="en-US" dirty="0">
                <a:latin typeface="Courier" pitchFamily="2" charset="0"/>
              </a:rPr>
              <a:t>[1,]  1.00 XXXX XXXX  XXXX</a:t>
            </a:r>
          </a:p>
          <a:p>
            <a:r>
              <a:rPr lang="en-US" dirty="0">
                <a:latin typeface="Courier" pitchFamily="2" charset="0"/>
              </a:rPr>
              <a:t>[2,]  </a:t>
            </a:r>
            <a:r>
              <a:rPr lang="en-US" b="1" dirty="0">
                <a:latin typeface="Courier" pitchFamily="2" charset="0"/>
              </a:rPr>
              <a:t>0.89</a:t>
            </a:r>
            <a:r>
              <a:rPr lang="en-US" dirty="0">
                <a:latin typeface="Courier" pitchFamily="2" charset="0"/>
              </a:rPr>
              <a:t> 1.00 XXXX  XXXX</a:t>
            </a:r>
          </a:p>
          <a:p>
            <a:r>
              <a:rPr lang="en-US" dirty="0">
                <a:latin typeface="Courier" pitchFamily="2" charset="0"/>
              </a:rPr>
              <a:t>[3,]  0.00 </a:t>
            </a:r>
            <a:r>
              <a:rPr lang="en-US" b="1" dirty="0">
                <a:latin typeface="Courier" pitchFamily="2" charset="0"/>
              </a:rPr>
              <a:t>0.45</a:t>
            </a:r>
            <a:r>
              <a:rPr lang="en-US" dirty="0">
                <a:latin typeface="Courier" pitchFamily="2" charset="0"/>
              </a:rPr>
              <a:t> 1.00  XXXX</a:t>
            </a:r>
          </a:p>
          <a:p>
            <a:r>
              <a:rPr lang="en-US" dirty="0">
                <a:latin typeface="Courier" pitchFamily="2" charset="0"/>
              </a:rPr>
              <a:t>[4,] -0.45 0.00 </a:t>
            </a:r>
            <a:r>
              <a:rPr lang="en-US" b="1" dirty="0">
                <a:latin typeface="Courier" pitchFamily="2" charset="0"/>
              </a:rPr>
              <a:t>0.89</a:t>
            </a:r>
            <a:r>
              <a:rPr lang="en-US" dirty="0">
                <a:latin typeface="Courier" pitchFamily="2" charset="0"/>
              </a:rPr>
              <a:t>  1.00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BB4D6C-CC81-154B-8A78-DE4E765E8B47}"/>
              </a:ext>
            </a:extLst>
          </p:cNvPr>
          <p:cNvSpPr/>
          <p:nvPr/>
        </p:nvSpPr>
        <p:spPr>
          <a:xfrm>
            <a:off x="2972327" y="1711754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AO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933C4A1-237C-1644-AD68-586F542FB495}"/>
              </a:ext>
            </a:extLst>
          </p:cNvPr>
          <p:cNvCxnSpPr>
            <a:cxnSpLocks/>
          </p:cNvCxnSpPr>
          <p:nvPr/>
        </p:nvCxnSpPr>
        <p:spPr>
          <a:xfrm>
            <a:off x="3502066" y="1890471"/>
            <a:ext cx="8854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356B15A-7F22-EA41-828C-79A2A232FCF7}"/>
              </a:ext>
            </a:extLst>
          </p:cNvPr>
          <p:cNvSpPr/>
          <p:nvPr/>
        </p:nvSpPr>
        <p:spPr>
          <a:xfrm>
            <a:off x="2371693" y="2210995"/>
            <a:ext cx="5180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AO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35C7FA5-707C-9445-8A92-61C5CB806D71}"/>
              </a:ext>
            </a:extLst>
          </p:cNvPr>
          <p:cNvCxnSpPr>
            <a:cxnSpLocks/>
          </p:cNvCxnSpPr>
          <p:nvPr/>
        </p:nvCxnSpPr>
        <p:spPr>
          <a:xfrm>
            <a:off x="2616602" y="2580327"/>
            <a:ext cx="0" cy="8416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00F20D3-E191-C645-B92A-F2AD22E81A6D}"/>
              </a:ext>
            </a:extLst>
          </p:cNvPr>
          <p:cNvSpPr/>
          <p:nvPr/>
        </p:nvSpPr>
        <p:spPr>
          <a:xfrm>
            <a:off x="1451248" y="2664352"/>
            <a:ext cx="9428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O =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94789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Let’s start simple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11973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Qualitative combinations of orbitals on different atoms, </a:t>
            </a:r>
            <a:r>
              <a:rPr lang="en-GB" sz="3200" i="1" u="sng" dirty="0">
                <a:solidFill>
                  <a:srgbClr val="000000"/>
                </a:solidFill>
                <a:latin typeface="Times New Roman" pitchFamily="18" charset="0"/>
              </a:rPr>
              <a:t>“add” phases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228600" y="2511777"/>
            <a:ext cx="8686800" cy="54394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Combining </a:t>
            </a:r>
            <a:r>
              <a:rPr lang="en-GB" sz="2800" i="1" u="sng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GB" sz="2800" u="sng" dirty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2800" i="1" u="sng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also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=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* molecular orbitals: </a:t>
            </a:r>
          </a:p>
        </p:txBody>
      </p:sp>
      <p:sp>
        <p:nvSpPr>
          <p:cNvPr id="63" name="Oval 62"/>
          <p:cNvSpPr/>
          <p:nvPr/>
        </p:nvSpPr>
        <p:spPr>
          <a:xfrm>
            <a:off x="1895523" y="4572000"/>
            <a:ext cx="777725" cy="6938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ardrop 66"/>
          <p:cNvSpPr/>
          <p:nvPr/>
        </p:nvSpPr>
        <p:spPr>
          <a:xfrm rot="2655729">
            <a:off x="3462367" y="3168839"/>
            <a:ext cx="839333" cy="834618"/>
          </a:xfrm>
          <a:prstGeom prst="teardrop">
            <a:avLst>
              <a:gd name="adj" fmla="val 6460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673248" y="3979333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5803092" y="5404555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 flipV="1">
            <a:off x="5712699" y="3921982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 flipV="1">
            <a:off x="2590922" y="5364623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61477" y="3639501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094646" y="3625390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674654" y="3199078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548589" y="5448126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174072" y="5487638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85410" y="5535557"/>
            <a:ext cx="1646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Same phase</a:t>
            </a:r>
            <a:endParaRPr lang="en-US" sz="2400" dirty="0"/>
          </a:p>
        </p:txBody>
      </p:sp>
      <p:sp>
        <p:nvSpPr>
          <p:cNvPr id="90" name="Rectangle 89"/>
          <p:cNvSpPr/>
          <p:nvPr/>
        </p:nvSpPr>
        <p:spPr>
          <a:xfrm>
            <a:off x="300745" y="3748500"/>
            <a:ext cx="20737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Opposite phase</a:t>
            </a:r>
            <a:endParaRPr lang="en-US" sz="2400" dirty="0"/>
          </a:p>
        </p:txBody>
      </p:sp>
      <p:sp>
        <p:nvSpPr>
          <p:cNvPr id="91" name="Rectangle 90"/>
          <p:cNvSpPr/>
          <p:nvPr/>
        </p:nvSpPr>
        <p:spPr>
          <a:xfrm>
            <a:off x="1083522" y="4677181"/>
            <a:ext cx="8728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AO 1</a:t>
            </a:r>
            <a:endParaRPr lang="en-US" sz="2400" dirty="0"/>
          </a:p>
        </p:txBody>
      </p:sp>
      <p:sp>
        <p:nvSpPr>
          <p:cNvPr id="92" name="Rectangle 91"/>
          <p:cNvSpPr/>
          <p:nvPr/>
        </p:nvSpPr>
        <p:spPr>
          <a:xfrm>
            <a:off x="7637533" y="4677181"/>
            <a:ext cx="8728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AO 2</a:t>
            </a:r>
            <a:endParaRPr lang="en-US" sz="2400" dirty="0"/>
          </a:p>
        </p:txBody>
      </p:sp>
      <p:sp>
        <p:nvSpPr>
          <p:cNvPr id="38" name="Rectangle 37"/>
          <p:cNvSpPr/>
          <p:nvPr/>
        </p:nvSpPr>
        <p:spPr>
          <a:xfrm>
            <a:off x="3394687" y="5232567"/>
            <a:ext cx="23021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“bonding” MO</a:t>
            </a:r>
            <a:endParaRPr lang="en-US" sz="2400" dirty="0"/>
          </a:p>
        </p:txBody>
      </p:sp>
      <p:sp>
        <p:nvSpPr>
          <p:cNvPr id="94" name="Rectangle 93"/>
          <p:cNvSpPr/>
          <p:nvPr/>
        </p:nvSpPr>
        <p:spPr>
          <a:xfrm>
            <a:off x="3100652" y="4034450"/>
            <a:ext cx="3016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s</a:t>
            </a:r>
            <a:r>
              <a:rPr lang="en-GB" sz="2400" dirty="0">
                <a:solidFill>
                  <a:srgbClr val="000000"/>
                </a:solidFill>
                <a:latin typeface="Times New Roman"/>
                <a:cs typeface="Times New Roman"/>
              </a:rPr>
              <a:t>*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“anti-bonding” MO</a:t>
            </a:r>
            <a:endParaRPr lang="en-US" sz="2400" dirty="0"/>
          </a:p>
        </p:txBody>
      </p:sp>
      <p:grpSp>
        <p:nvGrpSpPr>
          <p:cNvPr id="28" name="Group 27"/>
          <p:cNvGrpSpPr/>
          <p:nvPr/>
        </p:nvGrpSpPr>
        <p:grpSpPr>
          <a:xfrm rot="5400000">
            <a:off x="6376684" y="4134737"/>
            <a:ext cx="674762" cy="1591272"/>
            <a:chOff x="5096355" y="4707384"/>
            <a:chExt cx="396056" cy="921309"/>
          </a:xfrm>
        </p:grpSpPr>
        <p:sp>
          <p:nvSpPr>
            <p:cNvPr id="29" name="Teardrop 28"/>
            <p:cNvSpPr/>
            <p:nvPr/>
          </p:nvSpPr>
          <p:spPr>
            <a:xfrm rot="8055729">
              <a:off x="5105205" y="4698534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ardrop 29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ardrop 31"/>
          <p:cNvSpPr/>
          <p:nvPr/>
        </p:nvSpPr>
        <p:spPr>
          <a:xfrm rot="13455729">
            <a:off x="5848592" y="3251232"/>
            <a:ext cx="643864" cy="665264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ardrop 32"/>
          <p:cNvSpPr/>
          <p:nvPr/>
        </p:nvSpPr>
        <p:spPr>
          <a:xfrm rot="2789065">
            <a:off x="4940411" y="3273564"/>
            <a:ext cx="624199" cy="684795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085423" y="3206891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2795" y="3199078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36" name="Oval 35"/>
          <p:cNvSpPr/>
          <p:nvPr/>
        </p:nvSpPr>
        <p:spPr>
          <a:xfrm>
            <a:off x="3499555" y="5694978"/>
            <a:ext cx="1463708" cy="7055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ardrop 38"/>
          <p:cNvSpPr/>
          <p:nvPr/>
        </p:nvSpPr>
        <p:spPr>
          <a:xfrm rot="13455729">
            <a:off x="5118153" y="5674886"/>
            <a:ext cx="643864" cy="665264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016548" y="5650314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237823" y="5620279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55546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16" grpId="0"/>
      <p:bldP spid="84" grpId="0"/>
      <p:bldP spid="85" grpId="0"/>
      <p:bldP spid="88" grpId="0"/>
      <p:bldP spid="89" grpId="0"/>
      <p:bldP spid="37" grpId="0"/>
      <p:bldP spid="90" grpId="0"/>
      <p:bldP spid="38" grpId="0"/>
      <p:bldP spid="94" grpId="0"/>
      <p:bldP spid="32" grpId="0" animBg="1"/>
      <p:bldP spid="33" grpId="0" animBg="1"/>
      <p:bldP spid="34" grpId="0"/>
      <p:bldP spid="35" grpId="0"/>
      <p:bldP spid="36" grpId="0" animBg="1"/>
      <p:bldP spid="39" grpId="0" animBg="1"/>
      <p:bldP spid="40" grpId="0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Let’s start simple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11973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Qualitative combinations of orbitals on different atoms, </a:t>
            </a:r>
            <a:r>
              <a:rPr lang="en-GB" sz="3200" i="1" u="sng" dirty="0">
                <a:solidFill>
                  <a:srgbClr val="000000"/>
                </a:solidFill>
                <a:latin typeface="Times New Roman" pitchFamily="18" charset="0"/>
              </a:rPr>
              <a:t>“add” phases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228600" y="2511777"/>
            <a:ext cx="8686800" cy="54394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Combining </a:t>
            </a:r>
            <a:r>
              <a:rPr lang="en-GB" sz="2800" i="1" u="sng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2800" u="sng" dirty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2800" i="1" u="sng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also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=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* molecular orbitals: 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429655" y="4046770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5950691" y="5360309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 flipV="1">
            <a:off x="5797365" y="3921982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 flipV="1">
            <a:off x="2295372" y="5323944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75330" y="3834985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423934" y="3779834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117033" y="5419109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441384" y="5419109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85410" y="5535557"/>
            <a:ext cx="1646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Same phase</a:t>
            </a:r>
            <a:endParaRPr lang="en-US" sz="2400" dirty="0"/>
          </a:p>
        </p:txBody>
      </p:sp>
      <p:sp>
        <p:nvSpPr>
          <p:cNvPr id="90" name="Rectangle 89"/>
          <p:cNvSpPr/>
          <p:nvPr/>
        </p:nvSpPr>
        <p:spPr>
          <a:xfrm>
            <a:off x="300745" y="3521556"/>
            <a:ext cx="20737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Opposite phase</a:t>
            </a:r>
            <a:endParaRPr lang="en-US" sz="2400" dirty="0"/>
          </a:p>
        </p:txBody>
      </p:sp>
      <p:sp>
        <p:nvSpPr>
          <p:cNvPr id="91" name="Rectangle 90"/>
          <p:cNvSpPr/>
          <p:nvPr/>
        </p:nvSpPr>
        <p:spPr>
          <a:xfrm>
            <a:off x="674303" y="4677181"/>
            <a:ext cx="8728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AO 1</a:t>
            </a:r>
            <a:endParaRPr lang="en-US" sz="2400" dirty="0"/>
          </a:p>
        </p:txBody>
      </p:sp>
      <p:sp>
        <p:nvSpPr>
          <p:cNvPr id="92" name="Rectangle 91"/>
          <p:cNvSpPr/>
          <p:nvPr/>
        </p:nvSpPr>
        <p:spPr>
          <a:xfrm>
            <a:off x="7637533" y="4677181"/>
            <a:ext cx="8728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AO 2</a:t>
            </a:r>
            <a:endParaRPr lang="en-US" sz="2400" dirty="0"/>
          </a:p>
        </p:txBody>
      </p:sp>
      <p:sp>
        <p:nvSpPr>
          <p:cNvPr id="38" name="Rectangle 37"/>
          <p:cNvSpPr/>
          <p:nvPr/>
        </p:nvSpPr>
        <p:spPr>
          <a:xfrm>
            <a:off x="3394687" y="5232567"/>
            <a:ext cx="23021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“bonding” MO</a:t>
            </a:r>
            <a:endParaRPr lang="en-US" sz="2400" dirty="0"/>
          </a:p>
        </p:txBody>
      </p:sp>
      <p:sp>
        <p:nvSpPr>
          <p:cNvPr id="94" name="Rectangle 93"/>
          <p:cNvSpPr/>
          <p:nvPr/>
        </p:nvSpPr>
        <p:spPr>
          <a:xfrm>
            <a:off x="3100652" y="4034450"/>
            <a:ext cx="3016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s</a:t>
            </a:r>
            <a:r>
              <a:rPr lang="en-GB" sz="2400" dirty="0">
                <a:solidFill>
                  <a:srgbClr val="000000"/>
                </a:solidFill>
                <a:latin typeface="Times New Roman"/>
                <a:cs typeface="Times New Roman"/>
              </a:rPr>
              <a:t>*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“anti-bonding” MO</a:t>
            </a:r>
            <a:endParaRPr lang="en-US" sz="2400" dirty="0"/>
          </a:p>
        </p:txBody>
      </p:sp>
      <p:grpSp>
        <p:nvGrpSpPr>
          <p:cNvPr id="28" name="Group 27"/>
          <p:cNvGrpSpPr/>
          <p:nvPr/>
        </p:nvGrpSpPr>
        <p:grpSpPr>
          <a:xfrm rot="5400000">
            <a:off x="6376684" y="4134737"/>
            <a:ext cx="674762" cy="1591272"/>
            <a:chOff x="5096355" y="4707384"/>
            <a:chExt cx="396056" cy="921309"/>
          </a:xfrm>
        </p:grpSpPr>
        <p:sp>
          <p:nvSpPr>
            <p:cNvPr id="29" name="Teardrop 28"/>
            <p:cNvSpPr/>
            <p:nvPr/>
          </p:nvSpPr>
          <p:spPr>
            <a:xfrm rot="8055729">
              <a:off x="5105205" y="4698534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ardrop 29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ardrop 31"/>
          <p:cNvSpPr/>
          <p:nvPr/>
        </p:nvSpPr>
        <p:spPr>
          <a:xfrm rot="13455729">
            <a:off x="5848592" y="3251232"/>
            <a:ext cx="643864" cy="665264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ardrop 32"/>
          <p:cNvSpPr/>
          <p:nvPr/>
        </p:nvSpPr>
        <p:spPr>
          <a:xfrm rot="2789065">
            <a:off x="4940411" y="3273564"/>
            <a:ext cx="624199" cy="684795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085423" y="3206891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902795" y="3199078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39" name="Teardrop 38"/>
          <p:cNvSpPr/>
          <p:nvPr/>
        </p:nvSpPr>
        <p:spPr>
          <a:xfrm rot="13455729">
            <a:off x="5188708" y="5674886"/>
            <a:ext cx="643864" cy="665264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294267" y="5592057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grpSp>
        <p:nvGrpSpPr>
          <p:cNvPr id="42" name="Group 41"/>
          <p:cNvGrpSpPr/>
          <p:nvPr/>
        </p:nvGrpSpPr>
        <p:grpSpPr>
          <a:xfrm rot="5400000">
            <a:off x="2046342" y="4141169"/>
            <a:ext cx="674762" cy="1591272"/>
            <a:chOff x="5096355" y="4707384"/>
            <a:chExt cx="396056" cy="921309"/>
          </a:xfrm>
        </p:grpSpPr>
        <p:sp>
          <p:nvSpPr>
            <p:cNvPr id="43" name="Teardrop 42"/>
            <p:cNvSpPr/>
            <p:nvPr/>
          </p:nvSpPr>
          <p:spPr>
            <a:xfrm rot="8055729">
              <a:off x="5105205" y="4698534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ardrop 43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 rot="5400000">
            <a:off x="3100458" y="2801532"/>
            <a:ext cx="674762" cy="1591272"/>
            <a:chOff x="5096355" y="4707384"/>
            <a:chExt cx="396056" cy="921309"/>
          </a:xfrm>
        </p:grpSpPr>
        <p:sp>
          <p:nvSpPr>
            <p:cNvPr id="46" name="Teardrop 45"/>
            <p:cNvSpPr/>
            <p:nvPr/>
          </p:nvSpPr>
          <p:spPr>
            <a:xfrm rot="8055729">
              <a:off x="5105205" y="4698534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ardrop 46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829586" y="3208705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646958" y="3200892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50" name="Teardrop 49"/>
          <p:cNvSpPr/>
          <p:nvPr/>
        </p:nvSpPr>
        <p:spPr>
          <a:xfrm rot="2556299">
            <a:off x="3199756" y="5693961"/>
            <a:ext cx="643864" cy="665264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 rot="10700570">
            <a:off x="3370619" y="5741358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sp>
        <p:nvSpPr>
          <p:cNvPr id="52" name="Oval 51"/>
          <p:cNvSpPr/>
          <p:nvPr/>
        </p:nvSpPr>
        <p:spPr>
          <a:xfrm>
            <a:off x="3980139" y="5680867"/>
            <a:ext cx="1082707" cy="7055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4286857" y="5622092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0040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4" grpId="0"/>
      <p:bldP spid="88" grpId="0"/>
      <p:bldP spid="89" grpId="0"/>
      <p:bldP spid="37" grpId="0"/>
      <p:bldP spid="90" grpId="0"/>
      <p:bldP spid="38" grpId="0"/>
      <p:bldP spid="94" grpId="0"/>
      <p:bldP spid="32" grpId="0" animBg="1"/>
      <p:bldP spid="33" grpId="0" animBg="1"/>
      <p:bldP spid="34" grpId="0"/>
      <p:bldP spid="35" grpId="0"/>
      <p:bldP spid="39" grpId="0" animBg="1"/>
      <p:bldP spid="41" grpId="0"/>
      <p:bldP spid="48" grpId="0"/>
      <p:bldP spid="49" grpId="0"/>
      <p:bldP spid="50" grpId="0" animBg="1"/>
      <p:bldP spid="51" grpId="0"/>
      <p:bldP spid="52" grpId="0" animBg="1"/>
      <p:bldP spid="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Let’s start simple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11973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Qualitative combinations of orbitals on different atoms, </a:t>
            </a:r>
            <a:r>
              <a:rPr lang="en-GB" sz="3200" i="1" u="sng" dirty="0">
                <a:solidFill>
                  <a:srgbClr val="000000"/>
                </a:solidFill>
                <a:latin typeface="Times New Roman" pitchFamily="18" charset="0"/>
              </a:rPr>
              <a:t>“add” phases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228600" y="2511777"/>
            <a:ext cx="8686800" cy="54394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Combining </a:t>
            </a:r>
            <a:r>
              <a:rPr lang="en-GB" sz="2800" i="1" u="sng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2800" u="sng" dirty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2800" i="1" u="sng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* molecular orbitals: 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429655" y="4046770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5950691" y="5360309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 flipV="1">
            <a:off x="5797365" y="3921982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 flipV="1">
            <a:off x="2295372" y="5323944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75330" y="3834985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423934" y="3779834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117033" y="5419109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380289" y="5413198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85410" y="5634334"/>
            <a:ext cx="1646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Same phase</a:t>
            </a:r>
            <a:endParaRPr lang="en-US" sz="2400" dirty="0"/>
          </a:p>
        </p:txBody>
      </p:sp>
      <p:sp>
        <p:nvSpPr>
          <p:cNvPr id="90" name="Rectangle 89"/>
          <p:cNvSpPr/>
          <p:nvPr/>
        </p:nvSpPr>
        <p:spPr>
          <a:xfrm>
            <a:off x="300745" y="3521556"/>
            <a:ext cx="20737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Opposite phase</a:t>
            </a:r>
            <a:endParaRPr lang="en-US" sz="2400" dirty="0"/>
          </a:p>
        </p:txBody>
      </p:sp>
      <p:sp>
        <p:nvSpPr>
          <p:cNvPr id="91" name="Rectangle 90"/>
          <p:cNvSpPr/>
          <p:nvPr/>
        </p:nvSpPr>
        <p:spPr>
          <a:xfrm>
            <a:off x="743844" y="4653548"/>
            <a:ext cx="8728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AO 1</a:t>
            </a:r>
            <a:endParaRPr lang="en-US" sz="2400" dirty="0"/>
          </a:p>
        </p:txBody>
      </p:sp>
      <p:sp>
        <p:nvSpPr>
          <p:cNvPr id="92" name="Rectangle 91"/>
          <p:cNvSpPr/>
          <p:nvPr/>
        </p:nvSpPr>
        <p:spPr>
          <a:xfrm>
            <a:off x="7492746" y="4617618"/>
            <a:ext cx="8728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AO 2</a:t>
            </a:r>
            <a:endParaRPr lang="en-US" sz="2400" dirty="0"/>
          </a:p>
        </p:txBody>
      </p:sp>
      <p:sp>
        <p:nvSpPr>
          <p:cNvPr id="38" name="Rectangle 37"/>
          <p:cNvSpPr/>
          <p:nvPr/>
        </p:nvSpPr>
        <p:spPr>
          <a:xfrm>
            <a:off x="3394687" y="5232567"/>
            <a:ext cx="23021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“bonding” MO</a:t>
            </a:r>
            <a:endParaRPr lang="en-US" sz="2400" dirty="0"/>
          </a:p>
        </p:txBody>
      </p:sp>
      <p:sp>
        <p:nvSpPr>
          <p:cNvPr id="94" name="Rectangle 93"/>
          <p:cNvSpPr/>
          <p:nvPr/>
        </p:nvSpPr>
        <p:spPr>
          <a:xfrm>
            <a:off x="3100652" y="4034450"/>
            <a:ext cx="3016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2400" dirty="0">
                <a:solidFill>
                  <a:srgbClr val="000000"/>
                </a:solidFill>
                <a:latin typeface="Times New Roman"/>
                <a:cs typeface="Times New Roman"/>
              </a:rPr>
              <a:t>*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“anti-bonding” MO</a:t>
            </a:r>
            <a:endParaRPr lang="en-US" sz="24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6834842" y="4034450"/>
            <a:ext cx="674762" cy="1591272"/>
            <a:chOff x="5096355" y="4707384"/>
            <a:chExt cx="396056" cy="921309"/>
          </a:xfrm>
        </p:grpSpPr>
        <p:sp>
          <p:nvSpPr>
            <p:cNvPr id="29" name="Teardrop 28"/>
            <p:cNvSpPr/>
            <p:nvPr/>
          </p:nvSpPr>
          <p:spPr>
            <a:xfrm rot="8055729">
              <a:off x="5105205" y="4698534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ardrop 29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537416" y="4159602"/>
            <a:ext cx="674762" cy="1591272"/>
            <a:chOff x="5096355" y="4707384"/>
            <a:chExt cx="396056" cy="921309"/>
          </a:xfrm>
        </p:grpSpPr>
        <p:sp>
          <p:nvSpPr>
            <p:cNvPr id="43" name="Teardrop 42"/>
            <p:cNvSpPr/>
            <p:nvPr/>
          </p:nvSpPr>
          <p:spPr>
            <a:xfrm rot="8055729">
              <a:off x="5105205" y="4698534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ardrop 43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Oval 53"/>
          <p:cNvSpPr/>
          <p:nvPr/>
        </p:nvSpPr>
        <p:spPr>
          <a:xfrm>
            <a:off x="3471333" y="5700890"/>
            <a:ext cx="2074333" cy="4261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451131" y="6259261"/>
            <a:ext cx="2074333" cy="4261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4253745" y="5517635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306238" y="6037226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sp>
        <p:nvSpPr>
          <p:cNvPr id="58" name="Teardrop 57"/>
          <p:cNvSpPr/>
          <p:nvPr/>
        </p:nvSpPr>
        <p:spPr>
          <a:xfrm rot="5400000">
            <a:off x="3774899" y="3056822"/>
            <a:ext cx="409201" cy="463824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ardrop 58"/>
          <p:cNvSpPr/>
          <p:nvPr/>
        </p:nvSpPr>
        <p:spPr>
          <a:xfrm>
            <a:off x="3795331" y="3556458"/>
            <a:ext cx="409201" cy="463824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ardrop 59"/>
          <p:cNvSpPr/>
          <p:nvPr/>
        </p:nvSpPr>
        <p:spPr>
          <a:xfrm rot="16200000" flipH="1">
            <a:off x="4777069" y="3038547"/>
            <a:ext cx="409201" cy="463824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ardrop 60"/>
          <p:cNvSpPr/>
          <p:nvPr/>
        </p:nvSpPr>
        <p:spPr>
          <a:xfrm flipH="1">
            <a:off x="4769279" y="3538183"/>
            <a:ext cx="409201" cy="463824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3820489" y="2871094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736893" y="2882068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90769" y="3388411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799295" y="3348061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58401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4" grpId="0"/>
      <p:bldP spid="88" grpId="0"/>
      <p:bldP spid="89" grpId="0"/>
      <p:bldP spid="37" grpId="0"/>
      <p:bldP spid="90" grpId="0"/>
      <p:bldP spid="38" grpId="0"/>
      <p:bldP spid="94" grpId="0"/>
      <p:bldP spid="54" grpId="0" animBg="1"/>
      <p:bldP spid="55" grpId="0" animBg="1"/>
      <p:bldP spid="56" grpId="0"/>
      <p:bldP spid="57" grpId="0"/>
      <p:bldP spid="58" grpId="0" animBg="1"/>
      <p:bldP spid="59" grpId="0" animBg="1"/>
      <p:bldP spid="60" grpId="0" animBg="1"/>
      <p:bldP spid="61" grpId="0" animBg="1"/>
      <p:bldP spid="62" grpId="0"/>
      <p:bldP spid="63" grpId="0"/>
      <p:bldP spid="64" grpId="0"/>
      <p:bldP spid="6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Let’s start simple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11973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Qualitative combinations of orbitals on different atoms, </a:t>
            </a:r>
            <a:r>
              <a:rPr lang="en-GB" sz="3200" i="1" u="sng" dirty="0">
                <a:solidFill>
                  <a:srgbClr val="000000"/>
                </a:solidFill>
                <a:latin typeface="Times New Roman" pitchFamily="18" charset="0"/>
              </a:rPr>
              <a:t>“add” phases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228600" y="2511777"/>
            <a:ext cx="8686800" cy="54394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Combining </a:t>
            </a:r>
            <a:r>
              <a:rPr lang="en-GB" sz="2800" i="1" u="sng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GB" sz="2800" u="sng" dirty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2800" i="1" u="sng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* molecular orbitals: 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429655" y="4046770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5950691" y="5360309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 flipV="1">
            <a:off x="5797365" y="3921982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 flipV="1">
            <a:off x="2295372" y="5323944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75330" y="3834985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423934" y="3779834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117033" y="5419109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380289" y="5413198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394687" y="5232567"/>
            <a:ext cx="23021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“bonding” MO</a:t>
            </a:r>
            <a:endParaRPr lang="en-US" sz="2400" dirty="0"/>
          </a:p>
        </p:txBody>
      </p:sp>
      <p:sp>
        <p:nvSpPr>
          <p:cNvPr id="94" name="Rectangle 93"/>
          <p:cNvSpPr/>
          <p:nvPr/>
        </p:nvSpPr>
        <p:spPr>
          <a:xfrm>
            <a:off x="3100652" y="4034450"/>
            <a:ext cx="3016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s</a:t>
            </a:r>
            <a:r>
              <a:rPr lang="en-GB" sz="2400" dirty="0">
                <a:solidFill>
                  <a:srgbClr val="000000"/>
                </a:solidFill>
                <a:latin typeface="Times New Roman"/>
                <a:cs typeface="Times New Roman"/>
              </a:rPr>
              <a:t>*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“anti-bonding” MO</a:t>
            </a:r>
            <a:endParaRPr lang="en-US" sz="24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536716" y="4166425"/>
            <a:ext cx="1591272" cy="1569642"/>
            <a:chOff x="6275270" y="2943769"/>
            <a:chExt cx="1591272" cy="156964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6733525" y="2912631"/>
              <a:ext cx="674762" cy="1591272"/>
              <a:chOff x="5096355" y="4707384"/>
              <a:chExt cx="396056" cy="921309"/>
            </a:xfrm>
          </p:grpSpPr>
          <p:sp>
            <p:nvSpPr>
              <p:cNvPr id="29" name="Teardrop 28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ardrop 29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6725758" y="2943769"/>
              <a:ext cx="684062" cy="1569642"/>
              <a:chOff x="5096355" y="4707384"/>
              <a:chExt cx="396056" cy="921309"/>
            </a:xfrm>
          </p:grpSpPr>
          <p:sp>
            <p:nvSpPr>
              <p:cNvPr id="27" name="Teardrop 2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ardrop 2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6706443" y="4142756"/>
            <a:ext cx="1591272" cy="1569642"/>
            <a:chOff x="6275270" y="2943769"/>
            <a:chExt cx="1591272" cy="1569642"/>
          </a:xfrm>
        </p:grpSpPr>
        <p:grpSp>
          <p:nvGrpSpPr>
            <p:cNvPr id="32" name="Group 31"/>
            <p:cNvGrpSpPr/>
            <p:nvPr/>
          </p:nvGrpSpPr>
          <p:grpSpPr>
            <a:xfrm rot="5400000">
              <a:off x="6733525" y="2912631"/>
              <a:ext cx="674762" cy="1591272"/>
              <a:chOff x="5096355" y="4707384"/>
              <a:chExt cx="396056" cy="921309"/>
            </a:xfrm>
          </p:grpSpPr>
          <p:sp>
            <p:nvSpPr>
              <p:cNvPr id="36" name="Teardrop 35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ardrop 38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6725758" y="2943769"/>
              <a:ext cx="684062" cy="1569642"/>
              <a:chOff x="5096355" y="4707384"/>
              <a:chExt cx="396056" cy="921309"/>
            </a:xfrm>
          </p:grpSpPr>
          <p:sp>
            <p:nvSpPr>
              <p:cNvPr id="34" name="Teardrop 33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ardrop 34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3340628" y="2999662"/>
            <a:ext cx="1095343" cy="1098078"/>
            <a:chOff x="6275270" y="2943769"/>
            <a:chExt cx="1591272" cy="1569642"/>
          </a:xfrm>
        </p:grpSpPr>
        <p:grpSp>
          <p:nvGrpSpPr>
            <p:cNvPr id="41" name="Group 40"/>
            <p:cNvGrpSpPr/>
            <p:nvPr/>
          </p:nvGrpSpPr>
          <p:grpSpPr>
            <a:xfrm rot="5400000">
              <a:off x="6733525" y="2912631"/>
              <a:ext cx="674762" cy="1591272"/>
              <a:chOff x="5096355" y="4707384"/>
              <a:chExt cx="396056" cy="921309"/>
            </a:xfrm>
          </p:grpSpPr>
          <p:sp>
            <p:nvSpPr>
              <p:cNvPr id="45" name="Teardrop 4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ardrop 4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6725758" y="2943769"/>
              <a:ext cx="684062" cy="1569642"/>
              <a:chOff x="5096355" y="4707384"/>
              <a:chExt cx="396056" cy="921309"/>
            </a:xfrm>
          </p:grpSpPr>
          <p:sp>
            <p:nvSpPr>
              <p:cNvPr id="43" name="Teardrop 42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ardrop 43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4823682" y="2994665"/>
            <a:ext cx="1095343" cy="1098078"/>
            <a:chOff x="6275270" y="2943769"/>
            <a:chExt cx="1591272" cy="1569642"/>
          </a:xfrm>
        </p:grpSpPr>
        <p:grpSp>
          <p:nvGrpSpPr>
            <p:cNvPr id="48" name="Group 47"/>
            <p:cNvGrpSpPr/>
            <p:nvPr/>
          </p:nvGrpSpPr>
          <p:grpSpPr>
            <a:xfrm rot="5400000">
              <a:off x="6733525" y="2912631"/>
              <a:ext cx="674762" cy="1591272"/>
              <a:chOff x="5096355" y="4707384"/>
              <a:chExt cx="396056" cy="921309"/>
            </a:xfrm>
          </p:grpSpPr>
          <p:sp>
            <p:nvSpPr>
              <p:cNvPr id="52" name="Teardrop 51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ardrop 52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6725758" y="2943769"/>
              <a:ext cx="684062" cy="1569642"/>
              <a:chOff x="5096355" y="4707384"/>
              <a:chExt cx="396056" cy="921309"/>
            </a:xfrm>
          </p:grpSpPr>
          <p:sp>
            <p:nvSpPr>
              <p:cNvPr id="50" name="Teardrop 49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ardrop 50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3277975" y="5670000"/>
            <a:ext cx="780957" cy="1098078"/>
            <a:chOff x="6275275" y="2943769"/>
            <a:chExt cx="1134545" cy="1569642"/>
          </a:xfrm>
        </p:grpSpPr>
        <p:sp>
          <p:nvSpPr>
            <p:cNvPr id="64" name="Teardrop 63"/>
            <p:cNvSpPr/>
            <p:nvPr/>
          </p:nvSpPr>
          <p:spPr>
            <a:xfrm rot="2789065">
              <a:off x="6294937" y="3390876"/>
              <a:ext cx="635110" cy="674433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6725758" y="2943769"/>
              <a:ext cx="684062" cy="1569642"/>
              <a:chOff x="5096355" y="4707384"/>
              <a:chExt cx="396056" cy="921309"/>
            </a:xfrm>
          </p:grpSpPr>
          <p:sp>
            <p:nvSpPr>
              <p:cNvPr id="61" name="Teardrop 60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ardrop 61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5" name="Group 64"/>
          <p:cNvGrpSpPr/>
          <p:nvPr/>
        </p:nvGrpSpPr>
        <p:grpSpPr>
          <a:xfrm>
            <a:off x="5071119" y="5665003"/>
            <a:ext cx="785252" cy="1098078"/>
            <a:chOff x="6725758" y="2943769"/>
            <a:chExt cx="1140784" cy="1569642"/>
          </a:xfrm>
        </p:grpSpPr>
        <p:sp>
          <p:nvSpPr>
            <p:cNvPr id="70" name="Teardrop 69"/>
            <p:cNvSpPr/>
            <p:nvPr/>
          </p:nvSpPr>
          <p:spPr>
            <a:xfrm rot="13455729">
              <a:off x="7222678" y="3370890"/>
              <a:ext cx="643864" cy="665264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6725758" y="2943769"/>
              <a:ext cx="684062" cy="1569642"/>
              <a:chOff x="5096355" y="4707384"/>
              <a:chExt cx="396056" cy="921309"/>
            </a:xfrm>
          </p:grpSpPr>
          <p:sp>
            <p:nvSpPr>
              <p:cNvPr id="68" name="Teardrop 67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ardrop 68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2" name="Oval 71"/>
          <p:cNvSpPr/>
          <p:nvPr/>
        </p:nvSpPr>
        <p:spPr>
          <a:xfrm>
            <a:off x="3831393" y="6000989"/>
            <a:ext cx="1482268" cy="4261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4000845" y="3127099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377140" y="3124278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156242" y="2858378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170270" y="3430674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722406" y="2844267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723190" y="3435276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891259" y="3142289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550279" y="3129852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660538" y="5515596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659135" y="6087263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142131" y="5528478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140728" y="6100145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315410" y="5828542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296597" y="5825721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404453" y="5826762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87673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4" grpId="0"/>
      <p:bldP spid="88" grpId="0"/>
      <p:bldP spid="89" grpId="0"/>
      <p:bldP spid="38" grpId="0"/>
      <p:bldP spid="94" grpId="0"/>
      <p:bldP spid="72" grpId="0" animBg="1"/>
      <p:bldP spid="73" grpId="0"/>
      <p:bldP spid="74" grpId="0"/>
      <p:bldP spid="75" grpId="0"/>
      <p:bldP spid="76" grpId="0"/>
      <p:bldP spid="77" grpId="0"/>
      <p:bldP spid="78" grpId="0"/>
      <p:bldP spid="79" grpId="0"/>
      <p:bldP spid="85" grpId="0"/>
      <p:bldP spid="86" grpId="0"/>
      <p:bldP spid="87" grpId="0"/>
      <p:bldP spid="93" grpId="0"/>
      <p:bldP spid="95" grpId="0"/>
      <p:bldP spid="96" grpId="0"/>
      <p:bldP spid="97" grpId="0"/>
      <p:bldP spid="9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Let’s start simple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11973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Qualitative combinations of orbitals on different atoms, </a:t>
            </a:r>
            <a:r>
              <a:rPr lang="en-GB" sz="3200" i="1" u="sng" dirty="0">
                <a:solidFill>
                  <a:srgbClr val="000000"/>
                </a:solidFill>
                <a:latin typeface="Times New Roman" pitchFamily="18" charset="0"/>
              </a:rPr>
              <a:t>“add” phases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228600" y="2511777"/>
            <a:ext cx="8686800" cy="54394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Combining </a:t>
            </a:r>
            <a:r>
              <a:rPr lang="en-GB" sz="2800" i="1" u="sng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GB" sz="2800" u="sng" dirty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2800" i="1" u="sng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* molecular orbitals: 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429655" y="4046770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5950691" y="5360309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 flipV="1">
            <a:off x="5797365" y="3921982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 flipV="1">
            <a:off x="2295372" y="5323944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75330" y="3834985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423934" y="3779834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117033" y="5419109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380289" y="5413198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85410" y="5634334"/>
            <a:ext cx="1646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Same phase</a:t>
            </a:r>
            <a:endParaRPr lang="en-US" sz="2400" dirty="0"/>
          </a:p>
        </p:txBody>
      </p:sp>
      <p:sp>
        <p:nvSpPr>
          <p:cNvPr id="90" name="Rectangle 89"/>
          <p:cNvSpPr/>
          <p:nvPr/>
        </p:nvSpPr>
        <p:spPr>
          <a:xfrm>
            <a:off x="300745" y="3521556"/>
            <a:ext cx="20737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Opposite phase</a:t>
            </a:r>
            <a:endParaRPr lang="en-US" sz="2400" dirty="0"/>
          </a:p>
        </p:txBody>
      </p:sp>
      <p:sp>
        <p:nvSpPr>
          <p:cNvPr id="91" name="Rectangle 90"/>
          <p:cNvSpPr/>
          <p:nvPr/>
        </p:nvSpPr>
        <p:spPr>
          <a:xfrm>
            <a:off x="484188" y="4653548"/>
            <a:ext cx="8728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AO 1</a:t>
            </a:r>
            <a:endParaRPr lang="en-US" sz="2400" dirty="0"/>
          </a:p>
        </p:txBody>
      </p:sp>
      <p:sp>
        <p:nvSpPr>
          <p:cNvPr id="92" name="Rectangle 91"/>
          <p:cNvSpPr/>
          <p:nvPr/>
        </p:nvSpPr>
        <p:spPr>
          <a:xfrm>
            <a:off x="7520968" y="4617618"/>
            <a:ext cx="8728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AO 2</a:t>
            </a:r>
            <a:endParaRPr lang="en-US" sz="2400" dirty="0"/>
          </a:p>
        </p:txBody>
      </p:sp>
      <p:sp>
        <p:nvSpPr>
          <p:cNvPr id="38" name="Rectangle 37"/>
          <p:cNvSpPr/>
          <p:nvPr/>
        </p:nvSpPr>
        <p:spPr>
          <a:xfrm>
            <a:off x="3394687" y="5232567"/>
            <a:ext cx="23021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“bonding” MO</a:t>
            </a:r>
            <a:endParaRPr lang="en-US" sz="2400" dirty="0"/>
          </a:p>
        </p:txBody>
      </p:sp>
      <p:sp>
        <p:nvSpPr>
          <p:cNvPr id="94" name="Rectangle 93"/>
          <p:cNvSpPr/>
          <p:nvPr/>
        </p:nvSpPr>
        <p:spPr>
          <a:xfrm>
            <a:off x="3100652" y="4034450"/>
            <a:ext cx="3016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2400" dirty="0">
                <a:solidFill>
                  <a:srgbClr val="000000"/>
                </a:solidFill>
                <a:latin typeface="Times New Roman"/>
                <a:cs typeface="Times New Roman"/>
              </a:rPr>
              <a:t>*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“anti-bonding” MO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4093745" y="5700890"/>
            <a:ext cx="746371" cy="4261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121967" y="6259261"/>
            <a:ext cx="726169" cy="4261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4239634" y="5418858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1396002" y="4244240"/>
            <a:ext cx="782868" cy="1273395"/>
            <a:chOff x="2323419" y="4266627"/>
            <a:chExt cx="782868" cy="1273395"/>
          </a:xfrm>
        </p:grpSpPr>
        <p:sp>
          <p:nvSpPr>
            <p:cNvPr id="40" name="Oval 39"/>
            <p:cNvSpPr/>
            <p:nvPr/>
          </p:nvSpPr>
          <p:spPr>
            <a:xfrm>
              <a:off x="2399548" y="4955277"/>
              <a:ext cx="635000" cy="5847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2471287" y="4615443"/>
              <a:ext cx="635000" cy="5847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323419" y="4629554"/>
              <a:ext cx="635000" cy="5847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405537" y="4266627"/>
              <a:ext cx="635000" cy="5847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765644" y="4230292"/>
            <a:ext cx="782868" cy="1273395"/>
            <a:chOff x="2323419" y="4266627"/>
            <a:chExt cx="782868" cy="1273395"/>
          </a:xfrm>
        </p:grpSpPr>
        <p:sp>
          <p:nvSpPr>
            <p:cNvPr id="48" name="Oval 47"/>
            <p:cNvSpPr/>
            <p:nvPr/>
          </p:nvSpPr>
          <p:spPr>
            <a:xfrm>
              <a:off x="2399548" y="4955277"/>
              <a:ext cx="635000" cy="5847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2471287" y="4615443"/>
              <a:ext cx="635000" cy="5847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323419" y="4629554"/>
              <a:ext cx="635000" cy="5847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2405537" y="4266627"/>
              <a:ext cx="635000" cy="5847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918527" y="3091063"/>
            <a:ext cx="543985" cy="866262"/>
            <a:chOff x="2323419" y="4266627"/>
            <a:chExt cx="782868" cy="1273395"/>
          </a:xfrm>
        </p:grpSpPr>
        <p:sp>
          <p:nvSpPr>
            <p:cNvPr id="53" name="Oval 52"/>
            <p:cNvSpPr/>
            <p:nvPr/>
          </p:nvSpPr>
          <p:spPr>
            <a:xfrm>
              <a:off x="2399548" y="4955277"/>
              <a:ext cx="635000" cy="5847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2471287" y="4615443"/>
              <a:ext cx="635000" cy="5847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2323419" y="4629554"/>
              <a:ext cx="635000" cy="5847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2405537" y="4266627"/>
              <a:ext cx="635000" cy="5847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762253" y="3091063"/>
            <a:ext cx="543985" cy="866262"/>
            <a:chOff x="2323419" y="4266627"/>
            <a:chExt cx="782868" cy="1273395"/>
          </a:xfrm>
        </p:grpSpPr>
        <p:sp>
          <p:nvSpPr>
            <p:cNvPr id="70" name="Oval 69"/>
            <p:cNvSpPr/>
            <p:nvPr/>
          </p:nvSpPr>
          <p:spPr>
            <a:xfrm>
              <a:off x="2399548" y="4955277"/>
              <a:ext cx="635000" cy="5847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2471287" y="4615443"/>
              <a:ext cx="635000" cy="5847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2323419" y="4629554"/>
              <a:ext cx="635000" cy="5847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2405537" y="4266627"/>
              <a:ext cx="635000" cy="5847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3819314" y="3481042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813600" y="2897334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730327" y="3159065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122614" y="3156244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032782" y="3404505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042731" y="2875635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762096" y="3153502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309604" y="3122459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98" name="Oval 97"/>
          <p:cNvSpPr/>
          <p:nvPr/>
        </p:nvSpPr>
        <p:spPr>
          <a:xfrm>
            <a:off x="4229213" y="5977468"/>
            <a:ext cx="746371" cy="4261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963925" y="5994400"/>
            <a:ext cx="746371" cy="4261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4114370" y="5795363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690100" y="5778431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265035" y="6192142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71058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4" grpId="0"/>
      <p:bldP spid="88" grpId="0"/>
      <p:bldP spid="89" grpId="0"/>
      <p:bldP spid="37" grpId="0"/>
      <p:bldP spid="90" grpId="0"/>
      <p:bldP spid="38" grpId="0"/>
      <p:bldP spid="94" grpId="0"/>
      <p:bldP spid="54" grpId="0" animBg="1"/>
      <p:bldP spid="55" grpId="0" animBg="1"/>
      <p:bldP spid="56" grpId="0"/>
      <p:bldP spid="74" grpId="0"/>
      <p:bldP spid="75" grpId="0"/>
      <p:bldP spid="76" grpId="0"/>
      <p:bldP spid="77" grpId="0"/>
      <p:bldP spid="78" grpId="0"/>
      <p:bldP spid="79" grpId="0"/>
      <p:bldP spid="85" grpId="0"/>
      <p:bldP spid="86" grpId="0"/>
      <p:bldP spid="98" grpId="0" animBg="1"/>
      <p:bldP spid="99" grpId="0" animBg="1"/>
      <p:bldP spid="100" grpId="0"/>
      <p:bldP spid="101" grpId="0"/>
      <p:bldP spid="10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Let’s start simple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11973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Qualitative combinations of orbitals on different atoms, </a:t>
            </a:r>
            <a:r>
              <a:rPr lang="en-GB" sz="3200" i="1" u="sng" dirty="0">
                <a:solidFill>
                  <a:srgbClr val="000000"/>
                </a:solidFill>
                <a:latin typeface="Times New Roman" pitchFamily="18" charset="0"/>
              </a:rPr>
              <a:t>“add” phases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228600" y="2511777"/>
            <a:ext cx="8686800" cy="54394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Combining </a:t>
            </a:r>
            <a:r>
              <a:rPr lang="en-GB" sz="2800" i="1" u="sng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GB" sz="2800" u="sng" dirty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2800" i="1" u="sng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d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d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* molecular orbitals: 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429655" y="4046770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5950691" y="5360309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 flipV="1">
            <a:off x="5979429" y="4034450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 flipV="1">
            <a:off x="2295372" y="5323944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75330" y="3834985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423934" y="3779834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117033" y="5419109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380289" y="5413198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422909" y="5049124"/>
            <a:ext cx="22686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d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“bonding” MO</a:t>
            </a:r>
            <a:endParaRPr lang="en-US" sz="2400" dirty="0"/>
          </a:p>
        </p:txBody>
      </p:sp>
      <p:sp>
        <p:nvSpPr>
          <p:cNvPr id="94" name="Rectangle 93"/>
          <p:cNvSpPr/>
          <p:nvPr/>
        </p:nvSpPr>
        <p:spPr>
          <a:xfrm>
            <a:off x="3100652" y="4034450"/>
            <a:ext cx="29865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d</a:t>
            </a:r>
            <a:r>
              <a:rPr lang="en-GB" sz="2400" dirty="0">
                <a:solidFill>
                  <a:srgbClr val="000000"/>
                </a:solidFill>
                <a:latin typeface="Times New Roman"/>
                <a:cs typeface="Times New Roman"/>
              </a:rPr>
              <a:t>*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“anti-bonding” MO</a:t>
            </a:r>
            <a:endParaRPr lang="en-US" sz="2400" dirty="0"/>
          </a:p>
        </p:txBody>
      </p:sp>
      <p:grpSp>
        <p:nvGrpSpPr>
          <p:cNvPr id="24" name="Group 23"/>
          <p:cNvGrpSpPr/>
          <p:nvPr/>
        </p:nvGrpSpPr>
        <p:grpSpPr>
          <a:xfrm rot="19198633">
            <a:off x="536716" y="4166425"/>
            <a:ext cx="1591272" cy="1569642"/>
            <a:chOff x="6275270" y="2943769"/>
            <a:chExt cx="1591272" cy="156964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6733525" y="2912631"/>
              <a:ext cx="674762" cy="1591272"/>
              <a:chOff x="5096355" y="4707384"/>
              <a:chExt cx="396056" cy="921309"/>
            </a:xfrm>
          </p:grpSpPr>
          <p:sp>
            <p:nvSpPr>
              <p:cNvPr id="29" name="Teardrop 28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ardrop 29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6725758" y="2943769"/>
              <a:ext cx="684062" cy="1569642"/>
              <a:chOff x="5096355" y="4707384"/>
              <a:chExt cx="396056" cy="921309"/>
            </a:xfrm>
          </p:grpSpPr>
          <p:sp>
            <p:nvSpPr>
              <p:cNvPr id="27" name="Teardrop 2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ardrop 2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 rot="2765355">
            <a:off x="6706443" y="4142756"/>
            <a:ext cx="1591272" cy="1569642"/>
            <a:chOff x="6275270" y="2943769"/>
            <a:chExt cx="1591272" cy="1569642"/>
          </a:xfrm>
        </p:grpSpPr>
        <p:grpSp>
          <p:nvGrpSpPr>
            <p:cNvPr id="32" name="Group 31"/>
            <p:cNvGrpSpPr/>
            <p:nvPr/>
          </p:nvGrpSpPr>
          <p:grpSpPr>
            <a:xfrm rot="5400000">
              <a:off x="6733525" y="2912631"/>
              <a:ext cx="674762" cy="1591272"/>
              <a:chOff x="5096355" y="4707384"/>
              <a:chExt cx="396056" cy="921309"/>
            </a:xfrm>
          </p:grpSpPr>
          <p:sp>
            <p:nvSpPr>
              <p:cNvPr id="36" name="Teardrop 35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ardrop 38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6725758" y="2943769"/>
              <a:ext cx="684062" cy="1569642"/>
              <a:chOff x="5096355" y="4707384"/>
              <a:chExt cx="396056" cy="921309"/>
            </a:xfrm>
          </p:grpSpPr>
          <p:sp>
            <p:nvSpPr>
              <p:cNvPr id="34" name="Teardrop 33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ardrop 34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 rot="18982119">
            <a:off x="3340628" y="2999662"/>
            <a:ext cx="1095343" cy="1098078"/>
            <a:chOff x="6275270" y="2943769"/>
            <a:chExt cx="1591272" cy="1569642"/>
          </a:xfrm>
        </p:grpSpPr>
        <p:grpSp>
          <p:nvGrpSpPr>
            <p:cNvPr id="41" name="Group 40"/>
            <p:cNvGrpSpPr/>
            <p:nvPr/>
          </p:nvGrpSpPr>
          <p:grpSpPr>
            <a:xfrm rot="5400000">
              <a:off x="6733525" y="2912631"/>
              <a:ext cx="674762" cy="1591272"/>
              <a:chOff x="5096355" y="4707384"/>
              <a:chExt cx="396056" cy="921309"/>
            </a:xfrm>
          </p:grpSpPr>
          <p:sp>
            <p:nvSpPr>
              <p:cNvPr id="45" name="Teardrop 4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ardrop 4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6725758" y="2943769"/>
              <a:ext cx="684062" cy="1569642"/>
              <a:chOff x="5096355" y="4707384"/>
              <a:chExt cx="396056" cy="921309"/>
            </a:xfrm>
          </p:grpSpPr>
          <p:sp>
            <p:nvSpPr>
              <p:cNvPr id="43" name="Teardrop 42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ardrop 43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3" name="TextBox 72"/>
          <p:cNvSpPr txBox="1"/>
          <p:nvPr/>
        </p:nvSpPr>
        <p:spPr>
          <a:xfrm>
            <a:off x="3902068" y="3381097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447695" y="2884391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934071" y="2844267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497414" y="3378832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grpSp>
        <p:nvGrpSpPr>
          <p:cNvPr id="71" name="Group 70"/>
          <p:cNvGrpSpPr/>
          <p:nvPr/>
        </p:nvGrpSpPr>
        <p:grpSpPr>
          <a:xfrm rot="18982119">
            <a:off x="5249694" y="2937114"/>
            <a:ext cx="1095343" cy="1098078"/>
            <a:chOff x="6275270" y="2943769"/>
            <a:chExt cx="1591272" cy="1569642"/>
          </a:xfrm>
        </p:grpSpPr>
        <p:grpSp>
          <p:nvGrpSpPr>
            <p:cNvPr id="90" name="Group 89"/>
            <p:cNvGrpSpPr/>
            <p:nvPr/>
          </p:nvGrpSpPr>
          <p:grpSpPr>
            <a:xfrm rot="5400000">
              <a:off x="6733525" y="2912631"/>
              <a:ext cx="674762" cy="1591272"/>
              <a:chOff x="5096355" y="4707384"/>
              <a:chExt cx="396056" cy="921309"/>
            </a:xfrm>
          </p:grpSpPr>
          <p:sp>
            <p:nvSpPr>
              <p:cNvPr id="100" name="Teardrop 99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Teardrop 100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6725758" y="2943769"/>
              <a:ext cx="684062" cy="1569642"/>
              <a:chOff x="5096355" y="4707384"/>
              <a:chExt cx="396056" cy="921309"/>
            </a:xfrm>
          </p:grpSpPr>
          <p:sp>
            <p:nvSpPr>
              <p:cNvPr id="92" name="Teardrop 91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ardrop 98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2" name="TextBox 101"/>
          <p:cNvSpPr txBox="1"/>
          <p:nvPr/>
        </p:nvSpPr>
        <p:spPr>
          <a:xfrm>
            <a:off x="5797482" y="3368965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343109" y="2872259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829485" y="2832135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392828" y="3366700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grpSp>
        <p:nvGrpSpPr>
          <p:cNvPr id="106" name="Group 105"/>
          <p:cNvGrpSpPr/>
          <p:nvPr/>
        </p:nvGrpSpPr>
        <p:grpSpPr>
          <a:xfrm rot="18982119">
            <a:off x="2948228" y="5631113"/>
            <a:ext cx="1007540" cy="1035915"/>
            <a:chOff x="6181109" y="2866684"/>
            <a:chExt cx="1463708" cy="1480786"/>
          </a:xfrm>
        </p:grpSpPr>
        <p:sp>
          <p:nvSpPr>
            <p:cNvPr id="112" name="Teardrop 111"/>
            <p:cNvSpPr/>
            <p:nvPr/>
          </p:nvSpPr>
          <p:spPr>
            <a:xfrm rot="2789065">
              <a:off x="6200768" y="3692700"/>
              <a:ext cx="635111" cy="674430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ardrop 108"/>
            <p:cNvSpPr/>
            <p:nvPr/>
          </p:nvSpPr>
          <p:spPr>
            <a:xfrm rot="8055729">
              <a:off x="6990046" y="2847024"/>
              <a:ext cx="635112" cy="67443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 rot="18982119">
            <a:off x="5034440" y="5636854"/>
            <a:ext cx="1011704" cy="1024928"/>
            <a:chOff x="6318441" y="3130192"/>
            <a:chExt cx="1469760" cy="1465074"/>
          </a:xfrm>
        </p:grpSpPr>
        <p:sp>
          <p:nvSpPr>
            <p:cNvPr id="118" name="Teardrop 117"/>
            <p:cNvSpPr/>
            <p:nvPr/>
          </p:nvSpPr>
          <p:spPr>
            <a:xfrm rot="13455729">
              <a:off x="7144337" y="3130192"/>
              <a:ext cx="643864" cy="665264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ardrop 116"/>
            <p:cNvSpPr/>
            <p:nvPr/>
          </p:nvSpPr>
          <p:spPr>
            <a:xfrm rot="18989065">
              <a:off x="6318441" y="3930000"/>
              <a:ext cx="643861" cy="665266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0" name="Oval 119"/>
          <p:cNvSpPr/>
          <p:nvPr/>
        </p:nvSpPr>
        <p:spPr>
          <a:xfrm>
            <a:off x="3697111" y="5827889"/>
            <a:ext cx="1607971" cy="31321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3697111" y="6174595"/>
            <a:ext cx="1607971" cy="35082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4253745" y="5517635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4320349" y="5966671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268966" y="5346199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5373451" y="5359792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3263230" y="6119358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5305082" y="6175138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04026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4" grpId="0"/>
      <p:bldP spid="88" grpId="0"/>
      <p:bldP spid="89" grpId="0"/>
      <p:bldP spid="38" grpId="0"/>
      <p:bldP spid="94" grpId="0"/>
      <p:bldP spid="73" grpId="0"/>
      <p:bldP spid="74" grpId="0"/>
      <p:bldP spid="77" grpId="0"/>
      <p:bldP spid="78" grpId="0"/>
      <p:bldP spid="102" grpId="0"/>
      <p:bldP spid="103" grpId="0"/>
      <p:bldP spid="104" grpId="0"/>
      <p:bldP spid="105" grpId="0"/>
      <p:bldP spid="120" grpId="0" animBg="1"/>
      <p:bldP spid="121" grpId="0" animBg="1"/>
      <p:bldP spid="122" grpId="0"/>
      <p:bldP spid="123" grpId="0"/>
      <p:bldP spid="124" grpId="0"/>
      <p:bldP spid="125" grpId="0"/>
      <p:bldP spid="126" grpId="0"/>
      <p:bldP spid="12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4048</TotalTime>
  <Words>2809</Words>
  <Application>Microsoft Macintosh PowerPoint</Application>
  <PresentationFormat>On-screen Show (4:3)</PresentationFormat>
  <Paragraphs>657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Courier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npetraco</dc:creator>
  <cp:lastModifiedBy>Nicholas Petraco</cp:lastModifiedBy>
  <cp:revision>198</cp:revision>
  <dcterms:created xsi:type="dcterms:W3CDTF">2014-09-25T22:54:57Z</dcterms:created>
  <dcterms:modified xsi:type="dcterms:W3CDTF">2020-12-03T15:23:55Z</dcterms:modified>
</cp:coreProperties>
</file>