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microsoft.com/office/2007/relationships/hdphoto" Target="../media/hdphoto1.wdp"/><Relationship Id="rId6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bdbiosciences.com/ca/research/multicolor/spectrum_viewer/index.jsp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Electronic Spectroscopy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600200"/>
            <a:ext cx="40767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744" y="1600199"/>
            <a:ext cx="4895144" cy="43919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175540" y="5807438"/>
            <a:ext cx="150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Hitachi-</a:t>
            </a:r>
            <a:r>
              <a:rPr lang="en-US" dirty="0" err="1" smtClean="0">
                <a:latin typeface="Times New Roman"/>
                <a:cs typeface="Times New Roman"/>
              </a:rPr>
              <a:t>HiTec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Electronic Excitation 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60400" y="2808111"/>
            <a:ext cx="5059381" cy="4049889"/>
            <a:chOff x="1690511" y="2808111"/>
            <a:chExt cx="5059381" cy="40498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46650" y="836812"/>
            <a:ext cx="6028261" cy="2638778"/>
            <a:chOff x="2015067" y="1354666"/>
            <a:chExt cx="4648122" cy="187677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4817" b="74328" l="18460" r="81646"/>
                      </a14:imgEffect>
                    </a14:imgLayer>
                  </a14:imgProps>
                </a:ext>
              </a:extLst>
            </a:blip>
            <a:srcRect l="18460" t="24832" r="37543" b="25306"/>
            <a:stretch/>
          </p:blipFill>
          <p:spPr>
            <a:xfrm>
              <a:off x="2015067" y="1354666"/>
              <a:ext cx="4648122" cy="1876777"/>
            </a:xfrm>
            <a:prstGeom prst="rect">
              <a:avLst/>
            </a:prstGeom>
          </p:spPr>
        </p:pic>
        <p:cxnSp>
          <p:nvCxnSpPr>
            <p:cNvPr id="38" name="Straight Connector 37"/>
            <p:cNvCxnSpPr/>
            <p:nvPr/>
          </p:nvCxnSpPr>
          <p:spPr>
            <a:xfrm flipV="1">
              <a:off x="2652890" y="3069167"/>
              <a:ext cx="705556" cy="14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420055" y="2614772"/>
              <a:ext cx="19826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360788" y="2534323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420055" y="2731896"/>
              <a:ext cx="16651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525890" y="2863130"/>
              <a:ext cx="125588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V="1">
            <a:off x="1506689" y="2977575"/>
            <a:ext cx="0" cy="31762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46689" y="1311354"/>
            <a:ext cx="530890" cy="913090"/>
            <a:chOff x="4377043" y="2977575"/>
            <a:chExt cx="530890" cy="913090"/>
          </a:xfrm>
        </p:grpSpPr>
        <p:sp>
          <p:nvSpPr>
            <p:cNvPr id="43" name="Rectangle 42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3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19781" y="3916461"/>
            <a:ext cx="530890" cy="913090"/>
            <a:chOff x="4377043" y="2977575"/>
            <a:chExt cx="530890" cy="913090"/>
          </a:xfrm>
        </p:grpSpPr>
        <p:sp>
          <p:nvSpPr>
            <p:cNvPr id="49" name="Rectangle 48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7126111" y="6406444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37401" y="5810961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Up Arrow 64"/>
          <p:cNvSpPr/>
          <p:nvPr/>
        </p:nvSpPr>
        <p:spPr>
          <a:xfrm flipV="1">
            <a:off x="7569491" y="5922414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7603358" y="2264204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614648" y="1668721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>
            <a:off x="7637515" y="1175571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8046738" y="1780174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wave2.pdf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 rot="2166635">
            <a:off x="5523964" y="5471547"/>
            <a:ext cx="1927289" cy="47158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382898" y="4597442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g</a:t>
            </a:r>
            <a:endParaRPr lang="en-US" sz="3600" dirty="0">
              <a:latin typeface="Symbol" charset="2"/>
              <a:cs typeface="Symbol" charset="2"/>
            </a:endParaRPr>
          </a:p>
        </p:txBody>
      </p:sp>
      <p:sp>
        <p:nvSpPr>
          <p:cNvPr id="72" name="Up Arrow 71"/>
          <p:cNvSpPr/>
          <p:nvPr/>
        </p:nvSpPr>
        <p:spPr>
          <a:xfrm>
            <a:off x="7165913" y="5908303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509149" y="4193460"/>
            <a:ext cx="1454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Excitation</a:t>
            </a:r>
          </a:p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Absorption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947333" y="2977575"/>
            <a:ext cx="0" cy="2896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376364" y="2957736"/>
            <a:ext cx="431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rgbClr val="000000"/>
                </a:solidFill>
                <a:latin typeface="Times New Roman" pitchFamily="18" charset="0"/>
              </a:rPr>
              <a:t>Radiationless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 decay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(vibrational relaxation)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947333" y="3267267"/>
            <a:ext cx="0" cy="17971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wave2.pdf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>
            <a:off x="2015897" y="3721872"/>
            <a:ext cx="1927289" cy="471588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4094518" y="3593295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g</a:t>
            </a:r>
            <a:endParaRPr lang="en-US" sz="3600" dirty="0">
              <a:latin typeface="Symbol" charset="2"/>
              <a:cs typeface="Symbol" charset="2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380220" y="3481927"/>
            <a:ext cx="3519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Fluorescence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(Fast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radiative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decay)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933224" y="3267267"/>
            <a:ext cx="42333" cy="1783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15897" y="3870294"/>
            <a:ext cx="4954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Internal conversion</a:t>
            </a:r>
            <a:r>
              <a:rPr lang="en-US" dirty="0" smtClean="0">
                <a:latin typeface="Times New Roman"/>
                <a:cs typeface="Times New Roman"/>
              </a:rPr>
              <a:t> (</a:t>
            </a:r>
            <a:r>
              <a:rPr lang="en-US" dirty="0" err="1" smtClean="0">
                <a:latin typeface="Times New Roman"/>
                <a:cs typeface="Times New Roman"/>
              </a:rPr>
              <a:t>Slowish</a:t>
            </a:r>
            <a:r>
              <a:rPr lang="en-US" dirty="0" smtClean="0">
                <a:latin typeface="Times New Roman"/>
                <a:cs typeface="Times New Roman"/>
              </a:rPr>
              <a:t> non-</a:t>
            </a:r>
            <a:r>
              <a:rPr lang="en-US" dirty="0" err="1" smtClean="0">
                <a:latin typeface="Times New Roman"/>
                <a:cs typeface="Times New Roman"/>
              </a:rPr>
              <a:t>radiative</a:t>
            </a:r>
            <a:r>
              <a:rPr lang="en-US" dirty="0" smtClean="0">
                <a:latin typeface="Times New Roman"/>
                <a:cs typeface="Times New Roman"/>
              </a:rPr>
              <a:t> decay)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3944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1" grpId="0"/>
      <p:bldP spid="71" grpId="1"/>
      <p:bldP spid="62" grpId="0"/>
      <p:bldP spid="62" grpId="1"/>
      <p:bldP spid="76" grpId="0"/>
      <p:bldP spid="76" grpId="1"/>
      <p:bldP spid="76" grpId="2"/>
      <p:bldP spid="51" grpId="0"/>
      <p:bldP spid="51" grpId="1"/>
      <p:bldP spid="52" grpId="0"/>
      <p:bldP spid="52" grpId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Electronic Excitation 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60400" y="2808111"/>
            <a:ext cx="5059381" cy="4049889"/>
            <a:chOff x="1690511" y="2808111"/>
            <a:chExt cx="5059381" cy="40498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46650" y="836812"/>
            <a:ext cx="6028261" cy="2638778"/>
            <a:chOff x="2015067" y="1354666"/>
            <a:chExt cx="4648122" cy="1876777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4817" b="74328" l="18460" r="81646"/>
                      </a14:imgEffect>
                    </a14:imgLayer>
                  </a14:imgProps>
                </a:ext>
              </a:extLst>
            </a:blip>
            <a:srcRect l="18460" t="24832" r="37543" b="25306"/>
            <a:stretch/>
          </p:blipFill>
          <p:spPr>
            <a:xfrm>
              <a:off x="2015067" y="1354666"/>
              <a:ext cx="4648122" cy="1876777"/>
            </a:xfrm>
            <a:prstGeom prst="rect">
              <a:avLst/>
            </a:prstGeom>
          </p:spPr>
        </p:pic>
        <p:cxnSp>
          <p:nvCxnSpPr>
            <p:cNvPr id="38" name="Straight Connector 37"/>
            <p:cNvCxnSpPr/>
            <p:nvPr/>
          </p:nvCxnSpPr>
          <p:spPr>
            <a:xfrm flipV="1">
              <a:off x="2652890" y="3069167"/>
              <a:ext cx="705556" cy="14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2420055" y="2614772"/>
              <a:ext cx="19826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360788" y="2534323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420055" y="2731896"/>
              <a:ext cx="16651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525890" y="2863130"/>
              <a:ext cx="125588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V="1">
            <a:off x="1506689" y="2977575"/>
            <a:ext cx="0" cy="317627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6846689" y="1311354"/>
            <a:ext cx="530890" cy="913090"/>
            <a:chOff x="4377043" y="2977575"/>
            <a:chExt cx="530890" cy="913090"/>
          </a:xfrm>
        </p:grpSpPr>
        <p:sp>
          <p:nvSpPr>
            <p:cNvPr id="43" name="Rectangle 42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3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19781" y="3916461"/>
            <a:ext cx="530890" cy="913090"/>
            <a:chOff x="4377043" y="2977575"/>
            <a:chExt cx="530890" cy="913090"/>
          </a:xfrm>
        </p:grpSpPr>
        <p:sp>
          <p:nvSpPr>
            <p:cNvPr id="49" name="Rectangle 48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2551294" y="1552270"/>
            <a:ext cx="4402644" cy="2140763"/>
            <a:chOff x="2015067" y="1354666"/>
            <a:chExt cx="4648122" cy="1876777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4817" b="74328" l="18460" r="81646"/>
                      </a14:imgEffect>
                    </a14:imgLayer>
                  </a14:imgProps>
                </a:ext>
              </a:extLst>
            </a:blip>
            <a:srcRect l="18460" t="24832" r="37543" b="25306"/>
            <a:stretch/>
          </p:blipFill>
          <p:spPr>
            <a:xfrm>
              <a:off x="2015067" y="1354666"/>
              <a:ext cx="4648122" cy="1876777"/>
            </a:xfrm>
            <a:prstGeom prst="rect">
              <a:avLst/>
            </a:prstGeom>
          </p:spPr>
        </p:pic>
        <p:cxnSp>
          <p:nvCxnSpPr>
            <p:cNvPr id="53" name="Straight Connector 52"/>
            <p:cNvCxnSpPr/>
            <p:nvPr/>
          </p:nvCxnSpPr>
          <p:spPr>
            <a:xfrm flipV="1">
              <a:off x="2652890" y="3069167"/>
              <a:ext cx="705556" cy="14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2420055" y="2614772"/>
              <a:ext cx="19826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2360788" y="2534323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2420055" y="2731896"/>
              <a:ext cx="1665112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25890" y="2863130"/>
              <a:ext cx="125588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914205" y="1909991"/>
            <a:ext cx="434434" cy="828424"/>
            <a:chOff x="4362708" y="3062241"/>
            <a:chExt cx="434434" cy="828424"/>
          </a:xfrm>
        </p:grpSpPr>
        <p:sp>
          <p:nvSpPr>
            <p:cNvPr id="59" name="Rectangle 58"/>
            <p:cNvSpPr/>
            <p:nvPr/>
          </p:nvSpPr>
          <p:spPr>
            <a:xfrm>
              <a:off x="4377043" y="3244334"/>
              <a:ext cx="3898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36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62708" y="3062241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7126111" y="6406444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137401" y="5810961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Up Arrow 64"/>
          <p:cNvSpPr/>
          <p:nvPr/>
        </p:nvSpPr>
        <p:spPr>
          <a:xfrm flipV="1">
            <a:off x="7569491" y="5922414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7603358" y="2264204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614648" y="1668721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Up Arrow 67"/>
          <p:cNvSpPr/>
          <p:nvPr/>
        </p:nvSpPr>
        <p:spPr>
          <a:xfrm>
            <a:off x="7637515" y="1175571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/>
          <p:cNvSpPr/>
          <p:nvPr/>
        </p:nvSpPr>
        <p:spPr>
          <a:xfrm flipV="1">
            <a:off x="8046738" y="1780174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 descr="wave2.pdf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 rot="2166635">
            <a:off x="5523964" y="5471547"/>
            <a:ext cx="1927289" cy="471588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5382898" y="4597442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g</a:t>
            </a:r>
            <a:endParaRPr lang="en-US" sz="3600" dirty="0">
              <a:latin typeface="Symbol" charset="2"/>
              <a:cs typeface="Symbol" charset="2"/>
            </a:endParaRPr>
          </a:p>
        </p:txBody>
      </p:sp>
      <p:sp>
        <p:nvSpPr>
          <p:cNvPr id="72" name="Up Arrow 71"/>
          <p:cNvSpPr/>
          <p:nvPr/>
        </p:nvSpPr>
        <p:spPr>
          <a:xfrm>
            <a:off x="7165913" y="5908303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509149" y="4193460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Excitation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659747" y="2985958"/>
            <a:ext cx="1980920" cy="3188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70916" y="2989622"/>
            <a:ext cx="221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Intersystem crossing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7679850" y="3615887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691140" y="3020404"/>
            <a:ext cx="69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Up Arrow 75"/>
          <p:cNvSpPr/>
          <p:nvPr/>
        </p:nvSpPr>
        <p:spPr>
          <a:xfrm flipV="1">
            <a:off x="7714007" y="2527254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Up Arrow 76"/>
          <p:cNvSpPr/>
          <p:nvPr/>
        </p:nvSpPr>
        <p:spPr>
          <a:xfrm flipV="1">
            <a:off x="8123230" y="3131857"/>
            <a:ext cx="211666" cy="484030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668889" y="2977575"/>
            <a:ext cx="0" cy="145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817814" y="1243542"/>
            <a:ext cx="431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err="1" smtClean="0">
                <a:solidFill>
                  <a:srgbClr val="000000"/>
                </a:solidFill>
                <a:latin typeface="Times New Roman" pitchFamily="18" charset="0"/>
              </a:rPr>
              <a:t>Radiationless</a:t>
            </a:r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 decay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(vibrational relaxation)</a:t>
            </a:r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553180" y="3144086"/>
            <a:ext cx="0" cy="145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3422930" y="3272913"/>
            <a:ext cx="0" cy="2775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240967" y="3789462"/>
            <a:ext cx="4007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000000"/>
                </a:solidFill>
                <a:latin typeface="Times New Roman" pitchFamily="18" charset="0"/>
              </a:rPr>
              <a:t>Phosphorescence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(Slow 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radiative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decay)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245556" y="3507931"/>
            <a:ext cx="14111" cy="15565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 descr="wave2.pdf"/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812" t="19802" r="19286" b="26438"/>
          <a:stretch/>
        </p:blipFill>
        <p:spPr>
          <a:xfrm>
            <a:off x="3289278" y="4326998"/>
            <a:ext cx="1927289" cy="471588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5206286" y="4066461"/>
            <a:ext cx="37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Symbol" charset="2"/>
                <a:cs typeface="Symbol" charset="2"/>
              </a:rPr>
              <a:t>g</a:t>
            </a:r>
            <a:endParaRPr lang="en-US" sz="3600" dirty="0">
              <a:latin typeface="Symbol" charset="2"/>
              <a:cs typeface="Symbol" charset="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233419" y="3938239"/>
            <a:ext cx="478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/>
                <a:cs typeface="Times New Roman"/>
              </a:rPr>
              <a:t>Intersystem crossing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(Slow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non-</a:t>
            </a:r>
            <a:r>
              <a:rPr lang="en-GB" dirty="0" err="1" smtClean="0">
                <a:solidFill>
                  <a:srgbClr val="000000"/>
                </a:solidFill>
                <a:latin typeface="Times New Roman" pitchFamily="18" charset="0"/>
              </a:rPr>
              <a:t>radiative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decay)</a:t>
            </a:r>
            <a:endParaRPr lang="en-US" b="1" dirty="0">
              <a:latin typeface="Times New Roman"/>
              <a:cs typeface="Times New Roman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242738" y="3507931"/>
            <a:ext cx="0" cy="15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0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69" grpId="0" animBg="1"/>
      <p:bldP spid="69" grpId="1" animBg="1"/>
      <p:bldP spid="71" grpId="0"/>
      <p:bldP spid="71" grpId="1"/>
      <p:bldP spid="62" grpId="0"/>
      <p:bldP spid="10" grpId="0"/>
      <p:bldP spid="10" grpId="1"/>
      <p:bldP spid="76" grpId="0" animBg="1"/>
      <p:bldP spid="77" grpId="0" animBg="1"/>
      <p:bldP spid="79" grpId="0"/>
      <p:bldP spid="79" grpId="1"/>
      <p:bldP spid="79" grpId="2"/>
      <p:bldP spid="79" grpId="3"/>
      <p:bldP spid="82" grpId="0"/>
      <p:bldP spid="82" grpId="1"/>
      <p:bldP spid="85" grpId="0"/>
      <p:bldP spid="85" grpId="1"/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Franck-Condon Principle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620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intensities of observed peaks in UV-Vis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spectra depend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on the overlap between the initial and final </a:t>
            </a:r>
            <a:r>
              <a:rPr lang="en-GB" sz="3200" b="1" dirty="0" err="1" smtClean="0">
                <a:solidFill>
                  <a:srgbClr val="000000"/>
                </a:solidFill>
                <a:latin typeface="Times New Roman" pitchFamily="18" charset="0"/>
              </a:rPr>
              <a:t>vibronic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 states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0400" y="3781778"/>
            <a:ext cx="3643489" cy="3076222"/>
            <a:chOff x="1690511" y="2808111"/>
            <a:chExt cx="5059381" cy="40498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9" name="Straight Connector 8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43968" y="3012552"/>
            <a:ext cx="2658534" cy="1822136"/>
            <a:chOff x="1690511" y="2808111"/>
            <a:chExt cx="5059381" cy="404988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16" name="Straight Connector 15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043311" y="3781778"/>
            <a:ext cx="3643489" cy="3076222"/>
            <a:chOff x="1690511" y="2808111"/>
            <a:chExt cx="5059381" cy="4049889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30" name="Straight Connector 29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5506525" y="3180052"/>
            <a:ext cx="2658534" cy="1822136"/>
            <a:chOff x="1690511" y="2808111"/>
            <a:chExt cx="5059381" cy="4049889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3"/>
            <a:srcRect l="18461" t="24832" r="18080" b="25306"/>
            <a:stretch/>
          </p:blipFill>
          <p:spPr>
            <a:xfrm>
              <a:off x="1690511" y="2808111"/>
              <a:ext cx="5059381" cy="404988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V="1">
              <a:off x="1913466" y="5050334"/>
              <a:ext cx="2302934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1913466" y="5167454"/>
              <a:ext cx="2171701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995306" y="5369246"/>
              <a:ext cx="1673583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999530" y="5683934"/>
              <a:ext cx="1358916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2088426" y="6153854"/>
              <a:ext cx="889018" cy="141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632616" y="3675970"/>
            <a:ext cx="530890" cy="913090"/>
            <a:chOff x="4377043" y="2977575"/>
            <a:chExt cx="530890" cy="913090"/>
          </a:xfrm>
        </p:grpSpPr>
        <p:sp>
          <p:nvSpPr>
            <p:cNvPr id="43" name="Rectangle 42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3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86963" y="5473795"/>
            <a:ext cx="530890" cy="913090"/>
            <a:chOff x="4377043" y="2977575"/>
            <a:chExt cx="530890" cy="913090"/>
          </a:xfrm>
        </p:grpSpPr>
        <p:sp>
          <p:nvSpPr>
            <p:cNvPr id="46" name="Rectangle 45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385239" y="3781778"/>
            <a:ext cx="530890" cy="913090"/>
            <a:chOff x="4377043" y="2977575"/>
            <a:chExt cx="530890" cy="913090"/>
          </a:xfrm>
        </p:grpSpPr>
        <p:sp>
          <p:nvSpPr>
            <p:cNvPr id="49" name="Rectangle 48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en-US" sz="36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439586" y="5579603"/>
            <a:ext cx="530890" cy="913090"/>
            <a:chOff x="4377043" y="2977575"/>
            <a:chExt cx="530890" cy="913090"/>
          </a:xfrm>
        </p:grpSpPr>
        <p:sp>
          <p:nvSpPr>
            <p:cNvPr id="52" name="Rectangle 51"/>
            <p:cNvSpPr/>
            <p:nvPr/>
          </p:nvSpPr>
          <p:spPr>
            <a:xfrm>
              <a:off x="4377043" y="3244334"/>
              <a:ext cx="530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6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19152" y="2977575"/>
              <a:ext cx="4344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~</a:t>
              </a:r>
              <a:endParaRPr lang="en-US" sz="3600" dirty="0"/>
            </a:p>
          </p:txBody>
        </p:sp>
      </p:grpSp>
      <p:cxnSp>
        <p:nvCxnSpPr>
          <p:cNvPr id="3" name="Straight Arrow Connector 2"/>
          <p:cNvCxnSpPr/>
          <p:nvPr/>
        </p:nvCxnSpPr>
        <p:spPr>
          <a:xfrm flipV="1">
            <a:off x="1172788" y="4322301"/>
            <a:ext cx="0" cy="200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53059" y="3111165"/>
            <a:ext cx="30767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Good Overlap-Strong Peaks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5901231" y="2863455"/>
            <a:ext cx="26851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Eh Overlap-Weak Peaks</a:t>
            </a:r>
            <a:endParaRPr lang="en-US" sz="2000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5647635" y="4322301"/>
            <a:ext cx="0" cy="20008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367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116547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Fluorescence </a:t>
            </a:r>
            <a:r>
              <a:rPr lang="en-US" sz="4400" dirty="0" smtClean="0">
                <a:latin typeface="Times New Roman"/>
                <a:cs typeface="Times New Roman"/>
              </a:rPr>
              <a:t>Spectra</a:t>
            </a:r>
            <a:endParaRPr lang="en-US" sz="4400" dirty="0" smtClean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683" y="1352750"/>
            <a:ext cx="4895144" cy="43919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04556" y="5425428"/>
            <a:ext cx="1501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Hitachi-</a:t>
            </a:r>
            <a:r>
              <a:rPr lang="en-US" dirty="0" err="1" smtClean="0">
                <a:latin typeface="Times New Roman"/>
                <a:cs typeface="Times New Roman"/>
              </a:rPr>
              <a:t>HiTec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20678" y="5959882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 Plasma Display </a:t>
            </a:r>
            <a:r>
              <a:rPr lang="en-US" dirty="0">
                <a:latin typeface="Times New Roman"/>
                <a:cs typeface="Times New Roman"/>
              </a:rPr>
              <a:t>Panel  </a:t>
            </a:r>
            <a:r>
              <a:rPr lang="en-US" dirty="0" smtClean="0">
                <a:latin typeface="Times New Roman"/>
                <a:cs typeface="Times New Roman"/>
              </a:rPr>
              <a:t>Fluorescence Spectrum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576461" y="2448994"/>
            <a:ext cx="1354667" cy="522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132880" y="2137329"/>
            <a:ext cx="2428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Excite mostly in the UV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31128" y="2448994"/>
            <a:ext cx="790222" cy="522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53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1" y="1193566"/>
            <a:ext cx="7967425" cy="4134122"/>
          </a:xfrm>
          <a:prstGeom prst="rect">
            <a:avLst/>
          </a:prstGeom>
        </p:spPr>
      </p:pic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22869" y="17770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Fluorescence </a:t>
            </a:r>
            <a:r>
              <a:rPr lang="en-US" sz="4400" dirty="0" smtClean="0">
                <a:latin typeface="Times New Roman"/>
                <a:cs typeface="Times New Roman"/>
              </a:rPr>
              <a:t>Spectra</a:t>
            </a:r>
            <a:endParaRPr lang="en-US" sz="4400" dirty="0" smtClean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371" y="5488000"/>
            <a:ext cx="77721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 </a:t>
            </a:r>
            <a:r>
              <a:rPr lang="en-US" dirty="0">
                <a:latin typeface="Times New Roman"/>
                <a:cs typeface="Times New Roman"/>
              </a:rPr>
              <a:t>neat fluorescence </a:t>
            </a:r>
            <a:r>
              <a:rPr lang="en-US" dirty="0" smtClean="0">
                <a:latin typeface="Times New Roman"/>
                <a:cs typeface="Times New Roman"/>
              </a:rPr>
              <a:t>spectrum tool for assorted </a:t>
            </a:r>
            <a:r>
              <a:rPr lang="en-US" dirty="0" err="1" smtClean="0">
                <a:latin typeface="Times New Roman"/>
                <a:cs typeface="Times New Roman"/>
              </a:rPr>
              <a:t>fluoro</a:t>
            </a:r>
            <a:r>
              <a:rPr lang="en-US" dirty="0" smtClean="0">
                <a:latin typeface="Times New Roman"/>
                <a:cs typeface="Times New Roman"/>
              </a:rPr>
              <a:t>-cores:</a:t>
            </a:r>
          </a:p>
          <a:p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  <a:hlinkClick r:id="rId4"/>
              </a:rPr>
              <a:t>http://www.bdbiosciences.com/ca/research/multicolor/spectrum_viewer/</a:t>
            </a:r>
            <a:r>
              <a:rPr lang="en-US" dirty="0" smtClean="0">
                <a:latin typeface="Times New Roman"/>
                <a:cs typeface="Times New Roman"/>
                <a:hlinkClick r:id="rId4"/>
              </a:rPr>
              <a:t>index.jsp</a:t>
            </a:r>
            <a:endParaRPr lang="en-US" dirty="0" smtClean="0"/>
          </a:p>
          <a:p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742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7277</TotalTime>
  <Words>162</Words>
  <Application>Microsoft Macintosh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311</cp:revision>
  <dcterms:created xsi:type="dcterms:W3CDTF">2014-09-25T22:54:57Z</dcterms:created>
  <dcterms:modified xsi:type="dcterms:W3CDTF">2014-11-25T13:37:23Z</dcterms:modified>
</cp:coreProperties>
</file>